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12.xml" ContentType="application/vnd.openxmlformats-officedocument.presentationml.notesSlide+xml"/>
  <Override PartName="/ppt/theme/themeOverride1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6.xml" ContentType="application/vnd.openxmlformats-officedocument.themeOverr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 id="2147483908" r:id="rId2"/>
    <p:sldMasterId id="2147483911" r:id="rId3"/>
    <p:sldMasterId id="2147483915" r:id="rId4"/>
    <p:sldMasterId id="2147483931" r:id="rId5"/>
    <p:sldMasterId id="2147483947" r:id="rId6"/>
  </p:sldMasterIdLst>
  <p:notesMasterIdLst>
    <p:notesMasterId r:id="rId38"/>
  </p:notesMasterIdLst>
  <p:sldIdLst>
    <p:sldId id="259" r:id="rId7"/>
    <p:sldId id="340" r:id="rId8"/>
    <p:sldId id="341" r:id="rId9"/>
    <p:sldId id="295" r:id="rId10"/>
    <p:sldId id="296" r:id="rId11"/>
    <p:sldId id="297" r:id="rId12"/>
    <p:sldId id="318" r:id="rId13"/>
    <p:sldId id="320" r:id="rId14"/>
    <p:sldId id="298" r:id="rId15"/>
    <p:sldId id="301" r:id="rId16"/>
    <p:sldId id="302" r:id="rId17"/>
    <p:sldId id="303" r:id="rId18"/>
    <p:sldId id="304" r:id="rId19"/>
    <p:sldId id="306" r:id="rId20"/>
    <p:sldId id="307" r:id="rId21"/>
    <p:sldId id="309" r:id="rId22"/>
    <p:sldId id="308" r:id="rId23"/>
    <p:sldId id="310" r:id="rId24"/>
    <p:sldId id="342" r:id="rId25"/>
    <p:sldId id="333" r:id="rId26"/>
    <p:sldId id="334" r:id="rId27"/>
    <p:sldId id="335" r:id="rId28"/>
    <p:sldId id="336" r:id="rId29"/>
    <p:sldId id="337" r:id="rId30"/>
    <p:sldId id="338" r:id="rId31"/>
    <p:sldId id="339" r:id="rId32"/>
    <p:sldId id="343" r:id="rId33"/>
    <p:sldId id="314" r:id="rId34"/>
    <p:sldId id="331" r:id="rId35"/>
    <p:sldId id="313" r:id="rId36"/>
    <p:sldId id="344" r:id="rId37"/>
  </p:sldIdLst>
  <p:sldSz cx="10058400" cy="6858000"/>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5" autoAdjust="0"/>
    <p:restoredTop sz="92195" autoAdjust="0"/>
  </p:normalViewPr>
  <p:slideViewPr>
    <p:cSldViewPr>
      <p:cViewPr varScale="1">
        <p:scale>
          <a:sx n="79" d="100"/>
          <a:sy n="79" d="100"/>
        </p:scale>
        <p:origin x="624" y="72"/>
      </p:cViewPr>
      <p:guideLst>
        <p:guide orient="horz" pos="2160"/>
        <p:guide pos="3168"/>
      </p:guideLst>
    </p:cSldViewPr>
  </p:slideViewPr>
  <p:outlineViewPr>
    <p:cViewPr>
      <p:scale>
        <a:sx n="33" d="100"/>
        <a:sy n="33" d="100"/>
      </p:scale>
      <p:origin x="0" y="566"/>
    </p:cViewPr>
    <p:sldLst>
      <p:sld r:id="rId1" collapse="1"/>
    </p:sldLst>
  </p:outlineViewPr>
  <p:notesTextViewPr>
    <p:cViewPr>
      <p:scale>
        <a:sx n="1" d="1"/>
        <a:sy n="1" d="1"/>
      </p:scale>
      <p:origin x="0" y="0"/>
    </p:cViewPr>
  </p:notesTextViewPr>
  <p:sorterViewPr>
    <p:cViewPr>
      <p:scale>
        <a:sx n="74" d="100"/>
        <a:sy n="74" d="100"/>
      </p:scale>
      <p:origin x="0" y="7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661267-6DAB-4763-B797-D2C97800EAB8}" type="doc">
      <dgm:prSet loTypeId="urn:microsoft.com/office/officeart/2005/8/layout/pyramid2" loCatId="list" qsTypeId="urn:microsoft.com/office/officeart/2005/8/quickstyle/simple1" qsCatId="simple" csTypeId="urn:microsoft.com/office/officeart/2005/8/colors/accent1_2" csCatId="accent1" phldr="1"/>
      <dgm:spPr/>
    </dgm:pt>
    <dgm:pt modelId="{E841736D-3966-4194-9FD6-4AEB9BCA113E}">
      <dgm:prSet phldrT="[Text]"/>
      <dgm:spPr/>
      <dgm:t>
        <a:bodyPr/>
        <a:lstStyle/>
        <a:p>
          <a:r>
            <a:rPr lang="en-US" b="1" dirty="0"/>
            <a:t>Dress Code </a:t>
          </a:r>
          <a:endParaRPr lang="en-US" dirty="0"/>
        </a:p>
      </dgm:t>
    </dgm:pt>
    <dgm:pt modelId="{A6187010-EC0B-4224-975B-ABC6AC2F42FF}" type="parTrans" cxnId="{6E81B73A-3DDB-485B-A98E-2C9263E44854}">
      <dgm:prSet/>
      <dgm:spPr/>
      <dgm:t>
        <a:bodyPr/>
        <a:lstStyle/>
        <a:p>
          <a:endParaRPr lang="en-US"/>
        </a:p>
      </dgm:t>
    </dgm:pt>
    <dgm:pt modelId="{698D5A78-C1E1-4171-B1D8-12E80DC36840}" type="sibTrans" cxnId="{6E81B73A-3DDB-485B-A98E-2C9263E44854}">
      <dgm:prSet/>
      <dgm:spPr/>
      <dgm:t>
        <a:bodyPr/>
        <a:lstStyle/>
        <a:p>
          <a:endParaRPr lang="en-US"/>
        </a:p>
      </dgm:t>
    </dgm:pt>
    <dgm:pt modelId="{F2A48C13-E346-4DE5-B8AE-78DBB4FDA047}">
      <dgm:prSet phldrT="[Text]"/>
      <dgm:spPr/>
      <dgm:t>
        <a:bodyPr/>
        <a:lstStyle/>
        <a:p>
          <a:r>
            <a:rPr lang="en-US" b="1" dirty="0"/>
            <a:t>Electronic Devices</a:t>
          </a:r>
          <a:endParaRPr lang="en-US" dirty="0"/>
        </a:p>
      </dgm:t>
    </dgm:pt>
    <dgm:pt modelId="{37DABD30-29B5-4BDD-A78D-AF6C5614D271}" type="parTrans" cxnId="{46FD9E16-81FE-4116-A880-8C91FEB1EC32}">
      <dgm:prSet/>
      <dgm:spPr/>
      <dgm:t>
        <a:bodyPr/>
        <a:lstStyle/>
        <a:p>
          <a:endParaRPr lang="en-US"/>
        </a:p>
      </dgm:t>
    </dgm:pt>
    <dgm:pt modelId="{FEB79B63-2CA8-469B-83A4-9B0E3743720E}" type="sibTrans" cxnId="{46FD9E16-81FE-4116-A880-8C91FEB1EC32}">
      <dgm:prSet/>
      <dgm:spPr/>
      <dgm:t>
        <a:bodyPr/>
        <a:lstStyle/>
        <a:p>
          <a:endParaRPr lang="en-US"/>
        </a:p>
      </dgm:t>
    </dgm:pt>
    <dgm:pt modelId="{A6F4019F-2C77-4E66-B393-CF41B2A7042F}">
      <dgm:prSet phldrT="[Text]"/>
      <dgm:spPr/>
      <dgm:t>
        <a:bodyPr/>
        <a:lstStyle/>
        <a:p>
          <a:r>
            <a:rPr lang="en-US" b="1" dirty="0" err="1"/>
            <a:t>Tardies</a:t>
          </a:r>
          <a:endParaRPr lang="en-US" dirty="0"/>
        </a:p>
      </dgm:t>
    </dgm:pt>
    <dgm:pt modelId="{FE0838C5-7A81-4E8E-82D8-4060C8A7EA7D}" type="parTrans" cxnId="{5D574D87-A56D-4B64-80A2-B1B9D3A641F8}">
      <dgm:prSet/>
      <dgm:spPr/>
      <dgm:t>
        <a:bodyPr/>
        <a:lstStyle/>
        <a:p>
          <a:endParaRPr lang="en-US"/>
        </a:p>
      </dgm:t>
    </dgm:pt>
    <dgm:pt modelId="{6EF7559C-5C34-48E7-86E8-C8E7331E6409}" type="sibTrans" cxnId="{5D574D87-A56D-4B64-80A2-B1B9D3A641F8}">
      <dgm:prSet/>
      <dgm:spPr/>
      <dgm:t>
        <a:bodyPr/>
        <a:lstStyle/>
        <a:p>
          <a:endParaRPr lang="en-US"/>
        </a:p>
      </dgm:t>
    </dgm:pt>
    <dgm:pt modelId="{AA8CE38B-2409-41D5-A776-0FC059C6CBEB}">
      <dgm:prSet phldrT="[Text]"/>
      <dgm:spPr/>
      <dgm:t>
        <a:bodyPr/>
        <a:lstStyle/>
        <a:p>
          <a:r>
            <a:rPr lang="en-US" b="1" dirty="0"/>
            <a:t>Bullying</a:t>
          </a:r>
          <a:endParaRPr lang="en-US" dirty="0"/>
        </a:p>
      </dgm:t>
    </dgm:pt>
    <dgm:pt modelId="{B819ED53-9733-4A29-8795-1AF9D995977E}" type="parTrans" cxnId="{8D2A3EA2-5A02-4539-A1E7-842C3E46C00A}">
      <dgm:prSet/>
      <dgm:spPr/>
      <dgm:t>
        <a:bodyPr/>
        <a:lstStyle/>
        <a:p>
          <a:endParaRPr lang="en-US"/>
        </a:p>
      </dgm:t>
    </dgm:pt>
    <dgm:pt modelId="{988BAEF5-DEA3-471F-ACFA-19C42364C534}" type="sibTrans" cxnId="{8D2A3EA2-5A02-4539-A1E7-842C3E46C00A}">
      <dgm:prSet/>
      <dgm:spPr/>
      <dgm:t>
        <a:bodyPr/>
        <a:lstStyle/>
        <a:p>
          <a:endParaRPr lang="en-US"/>
        </a:p>
      </dgm:t>
    </dgm:pt>
    <dgm:pt modelId="{3403F125-B75D-4B88-A7B7-968DE7B6D666}" type="pres">
      <dgm:prSet presAssocID="{1F661267-6DAB-4763-B797-D2C97800EAB8}" presName="compositeShape" presStyleCnt="0">
        <dgm:presLayoutVars>
          <dgm:dir/>
          <dgm:resizeHandles/>
        </dgm:presLayoutVars>
      </dgm:prSet>
      <dgm:spPr/>
    </dgm:pt>
    <dgm:pt modelId="{3AA60DE3-087B-4A3A-8BB0-AA61C5C3C341}" type="pres">
      <dgm:prSet presAssocID="{1F661267-6DAB-4763-B797-D2C97800EAB8}" presName="pyramid" presStyleLbl="node1" presStyleIdx="0" presStyleCnt="1" custLinFactNeighborX="-4695" custLinFactNeighborY="-2439"/>
      <dgm:spPr/>
    </dgm:pt>
    <dgm:pt modelId="{01A6585B-C228-4C37-996B-723D719AD399}" type="pres">
      <dgm:prSet presAssocID="{1F661267-6DAB-4763-B797-D2C97800EAB8}" presName="theList" presStyleCnt="0"/>
      <dgm:spPr/>
    </dgm:pt>
    <dgm:pt modelId="{09D9FCB3-2611-414F-B013-6C1669F726A4}" type="pres">
      <dgm:prSet presAssocID="{E841736D-3966-4194-9FD6-4AEB9BCA113E}" presName="aNode" presStyleLbl="fgAcc1" presStyleIdx="0" presStyleCnt="4">
        <dgm:presLayoutVars>
          <dgm:bulletEnabled val="1"/>
        </dgm:presLayoutVars>
      </dgm:prSet>
      <dgm:spPr/>
    </dgm:pt>
    <dgm:pt modelId="{55BD0AA3-57C8-46F7-9B62-FDB4EC9CE2F2}" type="pres">
      <dgm:prSet presAssocID="{E841736D-3966-4194-9FD6-4AEB9BCA113E}" presName="aSpace" presStyleCnt="0"/>
      <dgm:spPr/>
    </dgm:pt>
    <dgm:pt modelId="{D2DFE8A7-D2C4-4BBD-820E-E230E6FC97A6}" type="pres">
      <dgm:prSet presAssocID="{F2A48C13-E346-4DE5-B8AE-78DBB4FDA047}" presName="aNode" presStyleLbl="fgAcc1" presStyleIdx="1" presStyleCnt="4">
        <dgm:presLayoutVars>
          <dgm:bulletEnabled val="1"/>
        </dgm:presLayoutVars>
      </dgm:prSet>
      <dgm:spPr/>
    </dgm:pt>
    <dgm:pt modelId="{60F2A6B2-C9A8-4F5C-9B71-65A68DE19493}" type="pres">
      <dgm:prSet presAssocID="{F2A48C13-E346-4DE5-B8AE-78DBB4FDA047}" presName="aSpace" presStyleCnt="0"/>
      <dgm:spPr/>
    </dgm:pt>
    <dgm:pt modelId="{0F965F47-AAAD-421E-8780-1204AF1907B1}" type="pres">
      <dgm:prSet presAssocID="{A6F4019F-2C77-4E66-B393-CF41B2A7042F}" presName="aNode" presStyleLbl="fgAcc1" presStyleIdx="2" presStyleCnt="4">
        <dgm:presLayoutVars>
          <dgm:bulletEnabled val="1"/>
        </dgm:presLayoutVars>
      </dgm:prSet>
      <dgm:spPr/>
    </dgm:pt>
    <dgm:pt modelId="{726BCFB2-CFBA-4766-BE9F-EF3DCA41C50C}" type="pres">
      <dgm:prSet presAssocID="{A6F4019F-2C77-4E66-B393-CF41B2A7042F}" presName="aSpace" presStyleCnt="0"/>
      <dgm:spPr/>
    </dgm:pt>
    <dgm:pt modelId="{DB7266F9-2989-4395-9356-2565582E3F9D}" type="pres">
      <dgm:prSet presAssocID="{AA8CE38B-2409-41D5-A776-0FC059C6CBEB}" presName="aNode" presStyleLbl="fgAcc1" presStyleIdx="3" presStyleCnt="4">
        <dgm:presLayoutVars>
          <dgm:bulletEnabled val="1"/>
        </dgm:presLayoutVars>
      </dgm:prSet>
      <dgm:spPr/>
    </dgm:pt>
    <dgm:pt modelId="{2ED21A10-96CE-49D8-A31C-30CF43212A29}" type="pres">
      <dgm:prSet presAssocID="{AA8CE38B-2409-41D5-A776-0FC059C6CBEB}" presName="aSpace" presStyleCnt="0"/>
      <dgm:spPr/>
    </dgm:pt>
  </dgm:ptLst>
  <dgm:cxnLst>
    <dgm:cxn modelId="{46FD9E16-81FE-4116-A880-8C91FEB1EC32}" srcId="{1F661267-6DAB-4763-B797-D2C97800EAB8}" destId="{F2A48C13-E346-4DE5-B8AE-78DBB4FDA047}" srcOrd="1" destOrd="0" parTransId="{37DABD30-29B5-4BDD-A78D-AF6C5614D271}" sibTransId="{FEB79B63-2CA8-469B-83A4-9B0E3743720E}"/>
    <dgm:cxn modelId="{76535A1C-EF62-45EC-B829-A20C2F1EBE68}" type="presOf" srcId="{AA8CE38B-2409-41D5-A776-0FC059C6CBEB}" destId="{DB7266F9-2989-4395-9356-2565582E3F9D}" srcOrd="0" destOrd="0" presId="urn:microsoft.com/office/officeart/2005/8/layout/pyramid2"/>
    <dgm:cxn modelId="{6E81B73A-3DDB-485B-A98E-2C9263E44854}" srcId="{1F661267-6DAB-4763-B797-D2C97800EAB8}" destId="{E841736D-3966-4194-9FD6-4AEB9BCA113E}" srcOrd="0" destOrd="0" parTransId="{A6187010-EC0B-4224-975B-ABC6AC2F42FF}" sibTransId="{698D5A78-C1E1-4171-B1D8-12E80DC36840}"/>
    <dgm:cxn modelId="{79785742-E257-4893-8F97-5404E77431A8}" type="presOf" srcId="{F2A48C13-E346-4DE5-B8AE-78DBB4FDA047}" destId="{D2DFE8A7-D2C4-4BBD-820E-E230E6FC97A6}" srcOrd="0" destOrd="0" presId="urn:microsoft.com/office/officeart/2005/8/layout/pyramid2"/>
    <dgm:cxn modelId="{31B23343-D9A3-4466-B50B-89DE9630C310}" type="presOf" srcId="{E841736D-3966-4194-9FD6-4AEB9BCA113E}" destId="{09D9FCB3-2611-414F-B013-6C1669F726A4}" srcOrd="0" destOrd="0" presId="urn:microsoft.com/office/officeart/2005/8/layout/pyramid2"/>
    <dgm:cxn modelId="{8231B36E-5A82-4F67-9852-B353B67FE956}" type="presOf" srcId="{1F661267-6DAB-4763-B797-D2C97800EAB8}" destId="{3403F125-B75D-4B88-A7B7-968DE7B6D666}" srcOrd="0" destOrd="0" presId="urn:microsoft.com/office/officeart/2005/8/layout/pyramid2"/>
    <dgm:cxn modelId="{5D574D87-A56D-4B64-80A2-B1B9D3A641F8}" srcId="{1F661267-6DAB-4763-B797-D2C97800EAB8}" destId="{A6F4019F-2C77-4E66-B393-CF41B2A7042F}" srcOrd="2" destOrd="0" parTransId="{FE0838C5-7A81-4E8E-82D8-4060C8A7EA7D}" sibTransId="{6EF7559C-5C34-48E7-86E8-C8E7331E6409}"/>
    <dgm:cxn modelId="{8D2A3EA2-5A02-4539-A1E7-842C3E46C00A}" srcId="{1F661267-6DAB-4763-B797-D2C97800EAB8}" destId="{AA8CE38B-2409-41D5-A776-0FC059C6CBEB}" srcOrd="3" destOrd="0" parTransId="{B819ED53-9733-4A29-8795-1AF9D995977E}" sibTransId="{988BAEF5-DEA3-471F-ACFA-19C42364C534}"/>
    <dgm:cxn modelId="{8CCAEBF6-6E93-48D2-8A59-5DCBDA360872}" type="presOf" srcId="{A6F4019F-2C77-4E66-B393-CF41B2A7042F}" destId="{0F965F47-AAAD-421E-8780-1204AF1907B1}" srcOrd="0" destOrd="0" presId="urn:microsoft.com/office/officeart/2005/8/layout/pyramid2"/>
    <dgm:cxn modelId="{F4B4A23A-C655-41D0-A64D-DAA7D401908C}" type="presParOf" srcId="{3403F125-B75D-4B88-A7B7-968DE7B6D666}" destId="{3AA60DE3-087B-4A3A-8BB0-AA61C5C3C341}" srcOrd="0" destOrd="0" presId="urn:microsoft.com/office/officeart/2005/8/layout/pyramid2"/>
    <dgm:cxn modelId="{1ED47E9B-5C65-43B8-B49E-89F38AB067B1}" type="presParOf" srcId="{3403F125-B75D-4B88-A7B7-968DE7B6D666}" destId="{01A6585B-C228-4C37-996B-723D719AD399}" srcOrd="1" destOrd="0" presId="urn:microsoft.com/office/officeart/2005/8/layout/pyramid2"/>
    <dgm:cxn modelId="{8FE66068-9E36-487D-BF99-CFEBA704A082}" type="presParOf" srcId="{01A6585B-C228-4C37-996B-723D719AD399}" destId="{09D9FCB3-2611-414F-B013-6C1669F726A4}" srcOrd="0" destOrd="0" presId="urn:microsoft.com/office/officeart/2005/8/layout/pyramid2"/>
    <dgm:cxn modelId="{8A504311-5D12-43DF-81C3-C69B8552DDAE}" type="presParOf" srcId="{01A6585B-C228-4C37-996B-723D719AD399}" destId="{55BD0AA3-57C8-46F7-9B62-FDB4EC9CE2F2}" srcOrd="1" destOrd="0" presId="urn:microsoft.com/office/officeart/2005/8/layout/pyramid2"/>
    <dgm:cxn modelId="{7007861A-C5B4-472B-B78F-C4784BF07758}" type="presParOf" srcId="{01A6585B-C228-4C37-996B-723D719AD399}" destId="{D2DFE8A7-D2C4-4BBD-820E-E230E6FC97A6}" srcOrd="2" destOrd="0" presId="urn:microsoft.com/office/officeart/2005/8/layout/pyramid2"/>
    <dgm:cxn modelId="{4C1E0594-0C73-4484-8A69-BFC2F0615699}" type="presParOf" srcId="{01A6585B-C228-4C37-996B-723D719AD399}" destId="{60F2A6B2-C9A8-4F5C-9B71-65A68DE19493}" srcOrd="3" destOrd="0" presId="urn:microsoft.com/office/officeart/2005/8/layout/pyramid2"/>
    <dgm:cxn modelId="{F0A93099-B0A6-4AAE-B39D-A0D16E57CA82}" type="presParOf" srcId="{01A6585B-C228-4C37-996B-723D719AD399}" destId="{0F965F47-AAAD-421E-8780-1204AF1907B1}" srcOrd="4" destOrd="0" presId="urn:microsoft.com/office/officeart/2005/8/layout/pyramid2"/>
    <dgm:cxn modelId="{7CA2850B-FBA3-410F-BFDA-B9EFDE0C00E5}" type="presParOf" srcId="{01A6585B-C228-4C37-996B-723D719AD399}" destId="{726BCFB2-CFBA-4766-BE9F-EF3DCA41C50C}" srcOrd="5" destOrd="0" presId="urn:microsoft.com/office/officeart/2005/8/layout/pyramid2"/>
    <dgm:cxn modelId="{E4DAE48F-B643-49C4-8198-F9EEC14D6D4E}" type="presParOf" srcId="{01A6585B-C228-4C37-996B-723D719AD399}" destId="{DB7266F9-2989-4395-9356-2565582E3F9D}" srcOrd="6" destOrd="0" presId="urn:microsoft.com/office/officeart/2005/8/layout/pyramid2"/>
    <dgm:cxn modelId="{8E5C9A71-61F1-4FF3-898D-7800F67DB488}" type="presParOf" srcId="{01A6585B-C228-4C37-996B-723D719AD399}" destId="{2ED21A10-96CE-49D8-A31C-30CF43212A29}" srcOrd="7"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A60DE3-087B-4A3A-8BB0-AA61C5C3C341}">
      <dsp:nvSpPr>
        <dsp:cNvPr id="0" name=""/>
        <dsp:cNvSpPr/>
      </dsp:nvSpPr>
      <dsp:spPr>
        <a:xfrm>
          <a:off x="152403" y="0"/>
          <a:ext cx="3124200" cy="3124200"/>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9FCB3-2611-414F-B013-6C1669F726A4}">
      <dsp:nvSpPr>
        <dsp:cNvPr id="0" name=""/>
        <dsp:cNvSpPr/>
      </dsp:nvSpPr>
      <dsp:spPr>
        <a:xfrm>
          <a:off x="1861185" y="312725"/>
          <a:ext cx="2030730" cy="55527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Dress Code </a:t>
          </a:r>
          <a:endParaRPr lang="en-US" sz="1600" kern="1200" dirty="0"/>
        </a:p>
      </dsp:txBody>
      <dsp:txXfrm>
        <a:off x="1888291" y="339831"/>
        <a:ext cx="1976518" cy="501065"/>
      </dsp:txXfrm>
    </dsp:sp>
    <dsp:sp modelId="{D2DFE8A7-D2C4-4BBD-820E-E230E6FC97A6}">
      <dsp:nvSpPr>
        <dsp:cNvPr id="0" name=""/>
        <dsp:cNvSpPr/>
      </dsp:nvSpPr>
      <dsp:spPr>
        <a:xfrm>
          <a:off x="1861185" y="937412"/>
          <a:ext cx="2030730" cy="55527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Electronic Devices</a:t>
          </a:r>
          <a:endParaRPr lang="en-US" sz="1600" kern="1200" dirty="0"/>
        </a:p>
      </dsp:txBody>
      <dsp:txXfrm>
        <a:off x="1888291" y="964518"/>
        <a:ext cx="1976518" cy="501065"/>
      </dsp:txXfrm>
    </dsp:sp>
    <dsp:sp modelId="{0F965F47-AAAD-421E-8780-1204AF1907B1}">
      <dsp:nvSpPr>
        <dsp:cNvPr id="0" name=""/>
        <dsp:cNvSpPr/>
      </dsp:nvSpPr>
      <dsp:spPr>
        <a:xfrm>
          <a:off x="1861185" y="1562100"/>
          <a:ext cx="2030730" cy="55527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t>Tardies</a:t>
          </a:r>
          <a:endParaRPr lang="en-US" sz="1600" kern="1200" dirty="0"/>
        </a:p>
      </dsp:txBody>
      <dsp:txXfrm>
        <a:off x="1888291" y="1589206"/>
        <a:ext cx="1976518" cy="501065"/>
      </dsp:txXfrm>
    </dsp:sp>
    <dsp:sp modelId="{DB7266F9-2989-4395-9356-2565582E3F9D}">
      <dsp:nvSpPr>
        <dsp:cNvPr id="0" name=""/>
        <dsp:cNvSpPr/>
      </dsp:nvSpPr>
      <dsp:spPr>
        <a:xfrm>
          <a:off x="1861185" y="2186787"/>
          <a:ext cx="2030730" cy="55527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Bullying</a:t>
          </a:r>
          <a:endParaRPr lang="en-US" sz="1600" kern="1200" dirty="0"/>
        </a:p>
      </dsp:txBody>
      <dsp:txXfrm>
        <a:off x="1888291" y="2213893"/>
        <a:ext cx="1976518" cy="501065"/>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BA2F49B7-84BE-4A48-98B7-9BC0F1A4087F}" type="datetimeFigureOut">
              <a:rPr lang="en-US"/>
              <a:pPr>
                <a:defRPr/>
              </a:pPr>
              <a:t>12/8/2022</a:t>
            </a:fld>
            <a:endParaRPr lang="en-US"/>
          </a:p>
        </p:txBody>
      </p:sp>
      <p:sp>
        <p:nvSpPr>
          <p:cNvPr id="4" name="Slide Image Placeholder 3"/>
          <p:cNvSpPr>
            <a:spLocks noGrp="1" noRot="1" noChangeAspect="1"/>
          </p:cNvSpPr>
          <p:nvPr>
            <p:ph type="sldImg" idx="2"/>
          </p:nvPr>
        </p:nvSpPr>
        <p:spPr>
          <a:xfrm>
            <a:off x="914400" y="685800"/>
            <a:ext cx="50292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7148BBCD-7BC5-4107-A61D-4D7967E334F4}" type="slidenum">
              <a:rPr lang="en-US"/>
              <a:pPr>
                <a:defRPr/>
              </a:pPr>
              <a:t>‹#›</a:t>
            </a:fld>
            <a:endParaRPr lang="en-US"/>
          </a:p>
        </p:txBody>
      </p:sp>
    </p:spTree>
    <p:extLst>
      <p:ext uri="{BB962C8B-B14F-4D97-AF65-F5344CB8AC3E}">
        <p14:creationId xmlns:p14="http://schemas.microsoft.com/office/powerpoint/2010/main" val="1957104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wcpss.net/site/Default.aspx?PageID=266"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wcpss.net/site/Default.aspx?PageID=82"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wcpss.net/Domain/430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cpss.ne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youtube.com/watch?v=c_ngrWNrSJ0"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www.youtube.com/watch?v=R9y2kEGnMR4" TargetMode="External"/><Relationship Id="rId4" Type="http://schemas.openxmlformats.org/officeDocument/2006/relationships/hyperlink" Target="http://www.youtube.com/watch?v=Rv8big77-2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nderstood.org/en/school-learning/partnering-with-childs-school/working-with-childs-teacher/how-to-decode-teacher-comments-for-signs-of-learning-and-attention-issue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understood.org/en/school-learning/partnering-with-childs-school/working-with-childs-teacher/conversation-starters-to-use-with-your-childs-teacher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TextEdit="1"/>
          </p:cNvSpPr>
          <p:nvPr>
            <p:ph type="sldImg"/>
          </p:nvPr>
        </p:nvSpPr>
        <p:spPr bwMode="auto">
          <a:xfrm>
            <a:off x="914400" y="685800"/>
            <a:ext cx="50292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Shape 25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lnSpc>
                <a:spcPct val="115000"/>
              </a:lnSpc>
              <a:spcBef>
                <a:spcPts val="1800"/>
              </a:spcBef>
              <a:spcAft>
                <a:spcPts val="400"/>
              </a:spcAft>
              <a:buClr>
                <a:srgbClr val="000000"/>
              </a:buClr>
              <a:buSzPct val="65000"/>
            </a:pPr>
            <a:r>
              <a:rPr lang="en-US" altLang="en-US" sz="1700" dirty="0">
                <a:solidFill>
                  <a:srgbClr val="000000"/>
                </a:solidFill>
              </a:rPr>
              <a:t>The screen photo is hyperlink. Please click on the photo.(3:38 </a:t>
            </a:r>
            <a:r>
              <a:rPr lang="en-US" altLang="en-US" sz="1700" dirty="0" err="1">
                <a:solidFill>
                  <a:srgbClr val="000000"/>
                </a:solidFill>
              </a:rPr>
              <a:t>mins</a:t>
            </a:r>
            <a:r>
              <a:rPr lang="en-US" altLang="en-US" sz="1700" dirty="0">
                <a:solidFill>
                  <a:srgbClr val="000000"/>
                </a:solidFill>
              </a:rPr>
              <a:t>)</a:t>
            </a:r>
          </a:p>
          <a:p>
            <a:pPr eaLnBrk="1" hangingPunct="1">
              <a:lnSpc>
                <a:spcPct val="115000"/>
              </a:lnSpc>
              <a:spcBef>
                <a:spcPts val="1800"/>
              </a:spcBef>
              <a:spcAft>
                <a:spcPts val="400"/>
              </a:spcAft>
              <a:buClr>
                <a:srgbClr val="000000"/>
              </a:buClr>
              <a:buSzPct val="65000"/>
            </a:pPr>
            <a:r>
              <a:rPr lang="en-US" altLang="en-US" sz="1700" b="1" dirty="0">
                <a:solidFill>
                  <a:srgbClr val="000000"/>
                </a:solidFill>
              </a:rPr>
              <a:t>http://www.youtube.com/watch?v=wlmvU-YjsaM</a:t>
            </a:r>
          </a:p>
          <a:p>
            <a:pPr eaLnBrk="1" hangingPunct="1">
              <a:spcBef>
                <a:spcPct val="0"/>
              </a:spcBef>
            </a:pPr>
            <a:endParaRPr lang="en-US" altLang="en-US" dirty="0"/>
          </a:p>
        </p:txBody>
      </p:sp>
      <p:sp>
        <p:nvSpPr>
          <p:cNvPr id="37891" name="Shape 252"/>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Shape 261"/>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rnd">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38915" name="Shape 26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lnSpc>
                <a:spcPct val="80000"/>
              </a:lnSpc>
              <a:spcBef>
                <a:spcPts val="425"/>
              </a:spcBef>
              <a:buClr>
                <a:srgbClr val="000000"/>
              </a:buClr>
              <a:buFont typeface="Calibri" pitchFamily="34" charset="0"/>
              <a:buNone/>
            </a:pPr>
            <a:endParaRPr lang="en-US" altLang="en-US" sz="1800" dirty="0">
              <a:solidFill>
                <a:srgbClr val="000000"/>
              </a:solidFill>
              <a:ea typeface="Calibri" pitchFamily="34" charset="0"/>
              <a:cs typeface="Calibri" pitchFamily="34" charset="0"/>
              <a:sym typeface="Calibri" pitchFamily="34" charset="0"/>
            </a:endParaRPr>
          </a:p>
          <a:p>
            <a:pPr>
              <a:lnSpc>
                <a:spcPct val="80000"/>
              </a:lnSpc>
              <a:spcBef>
                <a:spcPct val="0"/>
              </a:spcBef>
              <a:buClr>
                <a:srgbClr val="000000"/>
              </a:buClr>
              <a:buFont typeface="Noto Symbol"/>
              <a:buAutoNum type="arabicPeriod"/>
            </a:pPr>
            <a:r>
              <a:rPr lang="en-US" altLang="en-US" sz="1800" dirty="0">
                <a:solidFill>
                  <a:srgbClr val="000000"/>
                </a:solidFill>
                <a:ea typeface="Calibri" pitchFamily="34" charset="0"/>
                <a:cs typeface="Calibri" pitchFamily="34" charset="0"/>
                <a:sym typeface="Calibri" pitchFamily="34" charset="0"/>
              </a:rPr>
              <a:t>Be there on time!    You should respect the teacher and others that are helping you. </a:t>
            </a:r>
          </a:p>
          <a:p>
            <a:pPr lvl="1">
              <a:lnSpc>
                <a:spcPct val="80000"/>
              </a:lnSpc>
              <a:spcBef>
                <a:spcPts val="425"/>
              </a:spcBef>
              <a:buClr>
                <a:srgbClr val="000000"/>
              </a:buClr>
              <a:buFont typeface="Calibri" pitchFamily="34" charset="0"/>
              <a:buNone/>
            </a:pPr>
            <a:r>
              <a:rPr lang="en-US" altLang="en-US" sz="1800" dirty="0">
                <a:solidFill>
                  <a:srgbClr val="000000"/>
                </a:solidFill>
                <a:ea typeface="Calibri" pitchFamily="34" charset="0"/>
                <a:cs typeface="Calibri" pitchFamily="34" charset="0"/>
                <a:sym typeface="Calibri" pitchFamily="34" charset="0"/>
              </a:rPr>
              <a:t>  If you have a problem with transportation or you will not attend the conference because of an emergency, try to call the     teacher and let then know.  Remember,  time is gold and you should respect the teacher and others that are helping you. </a:t>
            </a:r>
          </a:p>
          <a:p>
            <a:pPr>
              <a:lnSpc>
                <a:spcPct val="80000"/>
              </a:lnSpc>
              <a:spcBef>
                <a:spcPts val="425"/>
              </a:spcBef>
              <a:buClr>
                <a:srgbClr val="000000"/>
              </a:buClr>
              <a:buFont typeface="Calibri" pitchFamily="34" charset="0"/>
              <a:buAutoNum type="arabicPeriod"/>
            </a:pPr>
            <a:endParaRPr lang="en-US" altLang="en-US" sz="1800" dirty="0">
              <a:solidFill>
                <a:srgbClr val="000000"/>
              </a:solidFill>
              <a:ea typeface="Calibri" pitchFamily="34" charset="0"/>
              <a:cs typeface="Calibri" pitchFamily="34" charset="0"/>
              <a:sym typeface="Calibri" pitchFamily="34" charset="0"/>
            </a:endParaRPr>
          </a:p>
          <a:p>
            <a:pPr>
              <a:lnSpc>
                <a:spcPct val="80000"/>
              </a:lnSpc>
              <a:spcBef>
                <a:spcPts val="425"/>
              </a:spcBef>
              <a:buClr>
                <a:srgbClr val="000000"/>
              </a:buClr>
              <a:buFont typeface="Noto Symbol"/>
              <a:buAutoNum type="arabicPeriod"/>
            </a:pPr>
            <a:r>
              <a:rPr lang="en-US" altLang="en-US" sz="1800" dirty="0">
                <a:solidFill>
                  <a:srgbClr val="000000"/>
                </a:solidFill>
                <a:ea typeface="Calibri" pitchFamily="34" charset="0"/>
                <a:cs typeface="Calibri" pitchFamily="34" charset="0"/>
                <a:sym typeface="Calibri" pitchFamily="34" charset="0"/>
              </a:rPr>
              <a:t>Enter confidently and shake hands with the teacher, giving your name and your child's name.</a:t>
            </a:r>
          </a:p>
          <a:p>
            <a:pPr>
              <a:lnSpc>
                <a:spcPct val="80000"/>
              </a:lnSpc>
              <a:spcBef>
                <a:spcPts val="425"/>
              </a:spcBef>
              <a:buClr>
                <a:srgbClr val="000000"/>
              </a:buClr>
              <a:buFont typeface="Calibri" pitchFamily="34" charset="0"/>
              <a:buAutoNum type="arabicPeriod"/>
            </a:pPr>
            <a:endParaRPr lang="en-US" altLang="en-US" sz="1800" dirty="0">
              <a:solidFill>
                <a:srgbClr val="000000"/>
              </a:solidFill>
              <a:ea typeface="Calibri" pitchFamily="34" charset="0"/>
              <a:cs typeface="Calibri" pitchFamily="34" charset="0"/>
              <a:sym typeface="Calibri" pitchFamily="34" charset="0"/>
            </a:endParaRPr>
          </a:p>
          <a:p>
            <a:pPr>
              <a:lnSpc>
                <a:spcPct val="80000"/>
              </a:lnSpc>
              <a:spcBef>
                <a:spcPts val="425"/>
              </a:spcBef>
              <a:buClr>
                <a:srgbClr val="000000"/>
              </a:buClr>
              <a:buFont typeface="Noto Symbol"/>
              <a:buAutoNum type="arabicPeriod"/>
            </a:pPr>
            <a:r>
              <a:rPr lang="en-US" altLang="en-US" sz="1800" dirty="0">
                <a:solidFill>
                  <a:srgbClr val="000000"/>
                </a:solidFill>
                <a:ea typeface="Calibri" pitchFamily="34" charset="0"/>
                <a:cs typeface="Calibri" pitchFamily="34" charset="0"/>
                <a:sym typeface="Calibri" pitchFamily="34" charset="0"/>
              </a:rPr>
              <a:t>Start the conference with a positive comment  about the classroom.</a:t>
            </a:r>
          </a:p>
          <a:p>
            <a:pPr>
              <a:lnSpc>
                <a:spcPct val="80000"/>
              </a:lnSpc>
              <a:spcBef>
                <a:spcPts val="425"/>
              </a:spcBef>
              <a:buClr>
                <a:srgbClr val="000000"/>
              </a:buClr>
              <a:buFont typeface="Calibri" pitchFamily="34" charset="0"/>
              <a:buAutoNum type="arabicPeriod"/>
            </a:pPr>
            <a:endParaRPr lang="en-US" altLang="en-US" sz="1800" dirty="0">
              <a:solidFill>
                <a:srgbClr val="000000"/>
              </a:solidFill>
              <a:ea typeface="Calibri" pitchFamily="34" charset="0"/>
              <a:cs typeface="Calibri" pitchFamily="34" charset="0"/>
              <a:sym typeface="Calibri" pitchFamily="34" charset="0"/>
            </a:endParaRPr>
          </a:p>
          <a:p>
            <a:pPr>
              <a:lnSpc>
                <a:spcPct val="80000"/>
              </a:lnSpc>
              <a:spcBef>
                <a:spcPts val="425"/>
              </a:spcBef>
              <a:buClr>
                <a:srgbClr val="000000"/>
              </a:buClr>
              <a:buFont typeface="Noto Symbol"/>
              <a:buAutoNum type="arabicPeriod"/>
            </a:pPr>
            <a:r>
              <a:rPr lang="en-US" altLang="en-US" sz="1800" dirty="0">
                <a:solidFill>
                  <a:srgbClr val="000000"/>
                </a:solidFill>
                <a:ea typeface="Calibri" pitchFamily="34" charset="0"/>
                <a:cs typeface="Calibri" pitchFamily="34" charset="0"/>
                <a:sym typeface="Calibri" pitchFamily="34" charset="0"/>
              </a:rPr>
              <a:t>Show that you are interested in what the teacher has to say.  It will give the teacher an idea of how important your child’s education  is to you.</a:t>
            </a:r>
          </a:p>
          <a:p>
            <a:pPr eaLnBrk="1" hangingPunct="1">
              <a:spcBef>
                <a:spcPct val="0"/>
              </a:spcBef>
              <a:buSzPct val="25000"/>
            </a:pPr>
            <a:endParaRPr lang="en-US" altLang="en-US" sz="1800" dirty="0"/>
          </a:p>
          <a:p>
            <a:pPr>
              <a:lnSpc>
                <a:spcPct val="80000"/>
              </a:lnSpc>
              <a:spcBef>
                <a:spcPct val="0"/>
              </a:spcBef>
              <a:buClr>
                <a:srgbClr val="000000"/>
              </a:buClr>
              <a:buFont typeface="Wingdings" pitchFamily="2" charset="2"/>
              <a:buChar char="q"/>
            </a:pPr>
            <a:r>
              <a:rPr lang="en-US" altLang="en-US" sz="1800" dirty="0"/>
              <a:t> </a:t>
            </a:r>
            <a:r>
              <a:rPr lang="en-US" altLang="en-US" sz="1800" dirty="0">
                <a:solidFill>
                  <a:srgbClr val="000000"/>
                </a:solidFill>
                <a:ea typeface="Calibri" pitchFamily="34" charset="0"/>
                <a:cs typeface="Calibri" pitchFamily="34" charset="0"/>
                <a:sym typeface="Calibri" pitchFamily="34" charset="0"/>
              </a:rPr>
              <a:t>Be there on time!    </a:t>
            </a:r>
          </a:p>
          <a:p>
            <a:pPr>
              <a:lnSpc>
                <a:spcPct val="80000"/>
              </a:lnSpc>
              <a:spcBef>
                <a:spcPts val="425"/>
              </a:spcBef>
              <a:buClr>
                <a:srgbClr val="000000"/>
              </a:buClr>
              <a:buFont typeface="Wingdings" pitchFamily="2" charset="2"/>
              <a:buChar char="q"/>
            </a:pPr>
            <a:r>
              <a:rPr lang="en-US" altLang="en-US" sz="1800" dirty="0">
                <a:solidFill>
                  <a:srgbClr val="000000"/>
                </a:solidFill>
                <a:ea typeface="Calibri" pitchFamily="34" charset="0"/>
                <a:cs typeface="Calibri" pitchFamily="34" charset="0"/>
                <a:sym typeface="Calibri" pitchFamily="34" charset="0"/>
              </a:rPr>
              <a:t>Enter confidently and shake hands with the                                     teacher, giving your name and your child's name.</a:t>
            </a:r>
          </a:p>
          <a:p>
            <a:pPr>
              <a:lnSpc>
                <a:spcPct val="80000"/>
              </a:lnSpc>
              <a:spcBef>
                <a:spcPts val="425"/>
              </a:spcBef>
              <a:buClr>
                <a:srgbClr val="000000"/>
              </a:buClr>
              <a:buFont typeface="Wingdings" pitchFamily="2" charset="2"/>
              <a:buChar char="q"/>
            </a:pPr>
            <a:r>
              <a:rPr lang="en-US" altLang="en-US" sz="1800" dirty="0">
                <a:solidFill>
                  <a:srgbClr val="000000"/>
                </a:solidFill>
                <a:ea typeface="Calibri" pitchFamily="34" charset="0"/>
                <a:cs typeface="Calibri" pitchFamily="34" charset="0"/>
                <a:sym typeface="Calibri" pitchFamily="34" charset="0"/>
              </a:rPr>
              <a:t>Start the conference with a positive comment                              and be attentive to what a teacher is saying</a:t>
            </a:r>
          </a:p>
          <a:p>
            <a:pPr>
              <a:lnSpc>
                <a:spcPct val="80000"/>
              </a:lnSpc>
              <a:spcBef>
                <a:spcPct val="0"/>
              </a:spcBef>
              <a:buClr>
                <a:srgbClr val="000000"/>
              </a:buClr>
              <a:buFont typeface="Wingdings" pitchFamily="2" charset="2"/>
              <a:buChar char="q"/>
            </a:pPr>
            <a:r>
              <a:rPr lang="en-US" altLang="en-US" sz="1800" dirty="0">
                <a:solidFill>
                  <a:srgbClr val="000000"/>
                </a:solidFill>
                <a:ea typeface="Calibri" pitchFamily="34" charset="0"/>
                <a:cs typeface="Calibri" pitchFamily="34" charset="0"/>
                <a:sym typeface="Calibri" pitchFamily="34" charset="0"/>
              </a:rPr>
              <a:t>Be open-minded to suggestions from the teacher and keep your emotions under control.</a:t>
            </a:r>
          </a:p>
          <a:p>
            <a:pPr>
              <a:lnSpc>
                <a:spcPct val="80000"/>
              </a:lnSpc>
              <a:spcBef>
                <a:spcPct val="0"/>
              </a:spcBef>
              <a:buClr>
                <a:srgbClr val="000000"/>
              </a:buClr>
              <a:buFont typeface="Wingdings" pitchFamily="2" charset="2"/>
              <a:buChar char="q"/>
            </a:pPr>
            <a:r>
              <a:rPr lang="en-US" altLang="en-US" sz="1800" dirty="0">
                <a:solidFill>
                  <a:srgbClr val="000000"/>
                </a:solidFill>
                <a:ea typeface="Calibri" pitchFamily="34" charset="0"/>
                <a:cs typeface="Calibri" pitchFamily="34" charset="0"/>
                <a:sym typeface="Calibri" pitchFamily="34" charset="0"/>
              </a:rPr>
              <a:t>Make note of any important information that the teacher is giving you.</a:t>
            </a:r>
          </a:p>
          <a:p>
            <a:pPr>
              <a:lnSpc>
                <a:spcPct val="80000"/>
              </a:lnSpc>
              <a:spcBef>
                <a:spcPct val="0"/>
              </a:spcBef>
              <a:buClr>
                <a:srgbClr val="000000"/>
              </a:buClr>
              <a:buFont typeface="Wingdings" pitchFamily="2" charset="2"/>
              <a:buChar char="q"/>
            </a:pPr>
            <a:r>
              <a:rPr lang="en-US" altLang="en-US" sz="1800" dirty="0">
                <a:solidFill>
                  <a:srgbClr val="000000"/>
                </a:solidFill>
                <a:ea typeface="Calibri" pitchFamily="34" charset="0"/>
                <a:cs typeface="Calibri" pitchFamily="34" charset="0"/>
                <a:sym typeface="Calibri" pitchFamily="34" charset="0"/>
              </a:rPr>
              <a:t>Give any information about your child’s life at home.</a:t>
            </a:r>
          </a:p>
          <a:p>
            <a:pPr>
              <a:lnSpc>
                <a:spcPct val="80000"/>
              </a:lnSpc>
              <a:spcBef>
                <a:spcPct val="0"/>
              </a:spcBef>
              <a:buClr>
                <a:srgbClr val="000000"/>
              </a:buClr>
              <a:buFont typeface="Wingdings" pitchFamily="2" charset="2"/>
              <a:buChar char="q"/>
            </a:pPr>
            <a:r>
              <a:rPr lang="en-US" altLang="en-US" sz="1800" dirty="0">
                <a:solidFill>
                  <a:srgbClr val="000000"/>
                </a:solidFill>
                <a:ea typeface="Calibri" pitchFamily="34" charset="0"/>
                <a:cs typeface="Calibri" pitchFamily="34" charset="0"/>
                <a:sym typeface="Calibri" pitchFamily="34" charset="0"/>
              </a:rPr>
              <a:t>Don’t be afraid to ask when you don’t understand educational terminology.  Teachers may believe that parents are familiar with</a:t>
            </a:r>
          </a:p>
          <a:p>
            <a:r>
              <a:rPr lang="en-US" altLang="en-US" sz="1800" b="1" dirty="0"/>
              <a:t>During the Conference</a:t>
            </a:r>
            <a:endParaRPr lang="en-US" altLang="en-US" sz="1800" dirty="0"/>
          </a:p>
          <a:p>
            <a:r>
              <a:rPr lang="en-US" altLang="en-US" sz="1800" b="1" dirty="0"/>
              <a:t>Establish rapport </a:t>
            </a:r>
            <a:r>
              <a:rPr lang="en-US" altLang="en-US" sz="1800" dirty="0"/>
              <a:t>—As an icebreaker, take notice of something that reflects well upon the teacher. For example, </a:t>
            </a:r>
            <a:r>
              <a:rPr lang="en-US" altLang="en-US" sz="1800" b="1" dirty="0"/>
              <a:t>thank the teacher for </a:t>
            </a:r>
            <a:r>
              <a:rPr lang="en-US" altLang="en-US" sz="1800" dirty="0"/>
              <a:t>having made thoughtful notes on your child's homework or for the special attention in helping your child learn to multiply.</a:t>
            </a:r>
          </a:p>
          <a:p>
            <a:r>
              <a:rPr lang="en-US" altLang="en-US" sz="1800" b="1" dirty="0"/>
              <a:t>Ask questions </a:t>
            </a:r>
            <a:r>
              <a:rPr lang="en-US" altLang="en-US" sz="1800" dirty="0"/>
              <a:t>—Questions you ask during the conference can help you express your hopes for the student's success in class and for the teacher. It's a good idea to ask the important questions first, in case time runs out. The teacher's answers should help you both work together to help your child.</a:t>
            </a:r>
          </a:p>
          <a:p>
            <a:r>
              <a:rPr lang="en-US" altLang="en-US" sz="1800" dirty="0"/>
              <a:t>If your child receives special services (e.g., gifted and talented programs, speech or occupational therapy), be sure to ask about the frequency of services and your child's progress.</a:t>
            </a:r>
          </a:p>
          <a:p>
            <a:r>
              <a:rPr lang="en-US" altLang="en-US" sz="1800" b="1" dirty="0"/>
              <a:t>Addressing problems </a:t>
            </a:r>
            <a:r>
              <a:rPr lang="en-US" altLang="en-US" sz="1800" dirty="0"/>
              <a:t>—Parent-teacher conferences are a good time to discuss any difficulties (either academic or behavioral) a child might be having at school. When problems arise, parents will want to:</a:t>
            </a:r>
          </a:p>
          <a:p>
            <a:r>
              <a:rPr lang="en-US" altLang="en-US" sz="1800" dirty="0"/>
              <a:t>Avoid angry or apologetic reactions. Instead, ask for examples. </a:t>
            </a:r>
          </a:p>
          <a:p>
            <a:r>
              <a:rPr lang="en-US" altLang="en-US" sz="1800" dirty="0"/>
              <a:t>Ask what is being done about the problem and what strategies seem to help at school. </a:t>
            </a:r>
          </a:p>
          <a:p>
            <a:r>
              <a:rPr lang="en-US" altLang="en-US" sz="1800" dirty="0"/>
              <a:t>Develop an action plan that may include steps that parents can take at home and steps the teacher will take when the problem comes up at school. </a:t>
            </a:r>
          </a:p>
          <a:p>
            <a:r>
              <a:rPr lang="en-US" altLang="en-US" sz="1800" dirty="0"/>
              <a:t>Schedule a follow-up conference and decide on the best way to stay in touch (phone, e-mail, or letters sent to the home).</a:t>
            </a:r>
          </a:p>
          <a:p>
            <a:r>
              <a:rPr lang="en-US" altLang="en-US" sz="1800" b="1" dirty="0"/>
              <a:t>Develop an action plan </a:t>
            </a:r>
            <a:r>
              <a:rPr lang="en-US" altLang="en-US" sz="1800" dirty="0"/>
              <a:t>—If the student needs help with a behavioral or an academic issue, you and the teacher should agree on specific plans—that you both will work on—to help your child do better. Be sure you understand what the teacher suggests. If it's not clear, ask him or her to explain. Set up a way to check on your child's progress. You and the teacher can decide how best to stay in touch, such as through phone calls, notes, or additional meetings.</a:t>
            </a:r>
          </a:p>
          <a:p>
            <a:r>
              <a:rPr lang="en-US" altLang="en-US" sz="1800" b="1" dirty="0"/>
              <a:t>Ending the conference </a:t>
            </a:r>
            <a:r>
              <a:rPr lang="en-US" altLang="en-US" sz="1800" dirty="0"/>
              <a:t>—End the conference by reviewing what you discussed and restating your action plan. This is also a good time to set up your next meeting.</a:t>
            </a:r>
          </a:p>
          <a:p>
            <a:pPr eaLnBrk="1" hangingPunct="1">
              <a:spcBef>
                <a:spcPct val="0"/>
              </a:spcBef>
              <a:buSzPct val="25000"/>
            </a:pPr>
            <a:endParaRPr lang="en-US" altLang="en-US" sz="18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During the Conference</a:t>
            </a:r>
            <a:endParaRPr lang="en-US" altLang="en-US" dirty="0"/>
          </a:p>
          <a:p>
            <a:r>
              <a:rPr lang="en-US" altLang="en-US" b="1" dirty="0"/>
              <a:t>Establish rapport </a:t>
            </a:r>
            <a:r>
              <a:rPr lang="en-US" altLang="en-US" dirty="0"/>
              <a:t>—As an icebreaker, take notice of something that reflects well upon the teacher. For example, </a:t>
            </a:r>
            <a:r>
              <a:rPr lang="en-US" altLang="en-US" b="1" dirty="0"/>
              <a:t>thank the teacher for </a:t>
            </a:r>
            <a:r>
              <a:rPr lang="en-US" altLang="en-US" dirty="0"/>
              <a:t>having made thoughtful notes on your child's homework or for the special attention in helping your child learn to multiply.</a:t>
            </a:r>
          </a:p>
          <a:p>
            <a:r>
              <a:rPr lang="en-US" altLang="en-US" b="1" dirty="0"/>
              <a:t>Ask questions </a:t>
            </a:r>
            <a:r>
              <a:rPr lang="en-US" altLang="en-US" dirty="0"/>
              <a:t>—Questions you ask during the conference can help you express your hopes for the student's success in class and for the teacher. It's a good idea to ask the important questions first, in case time runs out. The teacher's answers should help you both work together to help your child.</a:t>
            </a:r>
          </a:p>
          <a:p>
            <a:r>
              <a:rPr lang="en-US" altLang="en-US" dirty="0"/>
              <a:t>If your child receives special services (e.g., gifted and talented programs, speech or occupational therapy), be sure to ask about the frequency of services and your child's progress.</a:t>
            </a:r>
          </a:p>
          <a:p>
            <a:r>
              <a:rPr lang="en-US" altLang="en-US" b="1" dirty="0"/>
              <a:t>Addressing problems </a:t>
            </a:r>
            <a:r>
              <a:rPr lang="en-US" altLang="en-US" dirty="0"/>
              <a:t>—Parent-teacher conferences are a good time to discuss any difficulties (either academic or behavioral) a child might be having at school. When problems arise, parents will want to:</a:t>
            </a:r>
          </a:p>
          <a:p>
            <a:r>
              <a:rPr lang="en-US" altLang="en-US" dirty="0"/>
              <a:t>Avoid angry or apologetic reactions. Instead, ask for examples. </a:t>
            </a:r>
          </a:p>
          <a:p>
            <a:r>
              <a:rPr lang="en-US" altLang="en-US" dirty="0"/>
              <a:t>Ask what is being done about the problem and what strategies seem to help at school. </a:t>
            </a:r>
          </a:p>
          <a:p>
            <a:r>
              <a:rPr lang="en-US" altLang="en-US" dirty="0"/>
              <a:t>Develop an action plan that may include steps that parents can take at home and steps the teacher will take when the problem comes up at school. </a:t>
            </a:r>
          </a:p>
          <a:p>
            <a:r>
              <a:rPr lang="en-US" altLang="en-US" dirty="0"/>
              <a:t>Schedule a follow-up conference and decide on the best way to stay in touch (phone, e-mail, or letters sent to the home).</a:t>
            </a:r>
          </a:p>
          <a:p>
            <a:r>
              <a:rPr lang="en-US" altLang="en-US" b="1" dirty="0"/>
              <a:t>Develop an action plan </a:t>
            </a:r>
            <a:r>
              <a:rPr lang="en-US" altLang="en-US" dirty="0"/>
              <a:t>—If the student needs help with a behavioral or an academic issue, you and the teacher should agree on specific plans—that you both will work on—to help your child do better. Be sure you understand what the teacher suggests. If it's not clear, ask him or her to explain. Set up a way to check on your child's progress. You and the teacher can decide how best to stay in touch, such as through phone calls, notes, or additional meetings.</a:t>
            </a:r>
          </a:p>
          <a:p>
            <a:r>
              <a:rPr lang="en-US" altLang="en-US" b="1" dirty="0"/>
              <a:t>Ending the conference </a:t>
            </a:r>
            <a:r>
              <a:rPr lang="en-US" altLang="en-US" dirty="0"/>
              <a:t>—End the conference by reviewing what you discussed and restating your action plan. This is also a good time to set up your next meeting.</a:t>
            </a:r>
          </a:p>
          <a:p>
            <a:endParaRPr lang="en-US" altLang="en-US" dirty="0"/>
          </a:p>
          <a:p>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0403ED9-B75A-41A7-88FE-4B1AD5B3BF7C}" type="slidenum">
              <a:rPr lang="en-US" altLang="en-US" smtClean="0"/>
              <a:pPr eaLnBrk="1" hangingPunct="1">
                <a:spcBef>
                  <a:spcPct val="0"/>
                </a:spcBef>
              </a:pPr>
              <a:t>17</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457200" indent="-457200">
              <a:spcBef>
                <a:spcPct val="0"/>
              </a:spcBef>
              <a:buClr>
                <a:srgbClr val="000000"/>
              </a:buClr>
              <a:buFont typeface="Calibri" pitchFamily="34" charset="0"/>
              <a:buAutoNum type="arabicPeriod"/>
              <a:defRPr/>
            </a:pPr>
            <a:r>
              <a:rPr lang="en-US" altLang="en-US" dirty="0">
                <a:solidFill>
                  <a:srgbClr val="000000"/>
                </a:solidFill>
                <a:latin typeface="Questrial"/>
                <a:ea typeface="Questrial"/>
                <a:cs typeface="Questrial"/>
                <a:sym typeface="Questrial"/>
              </a:rPr>
              <a:t>Make your requests in writing,(they do not have to be typed), even if you have also spoken directly to school personnel. </a:t>
            </a:r>
          </a:p>
          <a:p>
            <a:pPr marL="457200" indent="-457200">
              <a:spcBef>
                <a:spcPts val="400"/>
              </a:spcBef>
              <a:buClr>
                <a:srgbClr val="000000"/>
              </a:buClr>
              <a:buFont typeface="Calibri" pitchFamily="34" charset="0"/>
              <a:buAutoNum type="arabicPeriod"/>
              <a:defRPr/>
            </a:pPr>
            <a:r>
              <a:rPr lang="en-US" altLang="en-US" dirty="0">
                <a:solidFill>
                  <a:srgbClr val="000000"/>
                </a:solidFill>
                <a:latin typeface="Questrial"/>
                <a:ea typeface="Questrial"/>
                <a:cs typeface="Questrial"/>
                <a:sym typeface="Questrial"/>
              </a:rPr>
              <a:t>Keep copies of everything you get or send to the school.</a:t>
            </a:r>
          </a:p>
          <a:p>
            <a:pPr marL="457200" indent="-457200">
              <a:spcBef>
                <a:spcPts val="400"/>
              </a:spcBef>
              <a:buClr>
                <a:srgbClr val="000000"/>
              </a:buClr>
              <a:buFontTx/>
              <a:buChar char="−"/>
              <a:defRPr/>
            </a:pPr>
            <a:r>
              <a:rPr lang="en-US" altLang="en-US" dirty="0">
                <a:solidFill>
                  <a:srgbClr val="000000"/>
                </a:solidFill>
                <a:latin typeface="Questrial"/>
                <a:ea typeface="Questrial"/>
                <a:cs typeface="Questrial"/>
                <a:sym typeface="Questrial"/>
              </a:rPr>
              <a:t>if possible, send important letters to the school “Return Receipt Requested.”</a:t>
            </a:r>
          </a:p>
          <a:p>
            <a:pPr marL="457200" indent="-457200">
              <a:spcBef>
                <a:spcPts val="400"/>
              </a:spcBef>
              <a:buClr>
                <a:srgbClr val="000000"/>
              </a:buClr>
              <a:buFontTx/>
              <a:buChar char="−"/>
              <a:defRPr/>
            </a:pPr>
            <a:r>
              <a:rPr lang="en-US" altLang="en-US" dirty="0">
                <a:solidFill>
                  <a:srgbClr val="000000"/>
                </a:solidFill>
                <a:latin typeface="Questrial"/>
                <a:ea typeface="Questrial"/>
                <a:cs typeface="Questrial"/>
                <a:sym typeface="Questrial"/>
              </a:rPr>
              <a:t>If you hand-deliver materials, make note of the date and time, and the person who received it. </a:t>
            </a:r>
          </a:p>
          <a:p>
            <a:pPr marL="457200" indent="-457200">
              <a:spcBef>
                <a:spcPts val="400"/>
              </a:spcBef>
              <a:buClr>
                <a:srgbClr val="000000"/>
              </a:buClr>
              <a:buFont typeface="Calibri" pitchFamily="34" charset="0"/>
              <a:buAutoNum type="arabicPeriod" startAt="3"/>
              <a:defRPr/>
            </a:pPr>
            <a:r>
              <a:rPr lang="en-US" altLang="en-US" dirty="0">
                <a:solidFill>
                  <a:srgbClr val="000000"/>
                </a:solidFill>
                <a:latin typeface="Questrial"/>
                <a:ea typeface="Questrial"/>
                <a:cs typeface="Questrial"/>
                <a:sym typeface="Questrial"/>
              </a:rPr>
              <a:t>Don’t rely on phone calls or casual conversations. </a:t>
            </a:r>
          </a:p>
          <a:p>
            <a:pPr marL="457200" indent="-457200">
              <a:spcBef>
                <a:spcPts val="400"/>
              </a:spcBef>
              <a:buClr>
                <a:srgbClr val="000000"/>
              </a:buClr>
              <a:buFontTx/>
              <a:buChar char="‒"/>
              <a:defRPr/>
            </a:pPr>
            <a:r>
              <a:rPr lang="en-US" altLang="en-US" dirty="0">
                <a:solidFill>
                  <a:srgbClr val="000000"/>
                </a:solidFill>
                <a:latin typeface="Questrial"/>
                <a:ea typeface="Questrial"/>
                <a:cs typeface="Questrial"/>
                <a:sym typeface="Questrial"/>
              </a:rPr>
              <a:t>Keep a record of the conversation: date, time, name and position of the school personnel and any decisions reached. </a:t>
            </a:r>
          </a:p>
          <a:p>
            <a:pPr marL="457200" indent="-457200">
              <a:spcBef>
                <a:spcPts val="400"/>
              </a:spcBef>
              <a:buClr>
                <a:srgbClr val="000000"/>
              </a:buClr>
              <a:buFont typeface="Calibri" pitchFamily="34" charset="0"/>
              <a:buAutoNum type="arabicPeriod" startAt="4"/>
              <a:defRPr/>
            </a:pPr>
            <a:r>
              <a:rPr lang="en-US" altLang="en-US" dirty="0">
                <a:solidFill>
                  <a:srgbClr val="000000"/>
                </a:solidFill>
                <a:latin typeface="Questrial"/>
                <a:ea typeface="Questrial"/>
                <a:cs typeface="Questrial"/>
                <a:sym typeface="Questrial"/>
              </a:rPr>
              <a:t>Whenever possible, ask for written confirmation of what is promised to you. </a:t>
            </a:r>
          </a:p>
          <a:p>
            <a:pPr marL="457200" indent="-457200">
              <a:spcBef>
                <a:spcPts val="400"/>
              </a:spcBef>
              <a:buClr>
                <a:srgbClr val="000000"/>
              </a:buClr>
              <a:buFont typeface="Calibri" pitchFamily="34" charset="0"/>
              <a:buAutoNum type="arabicPeriod" startAt="4"/>
              <a:defRPr/>
            </a:pPr>
            <a:r>
              <a:rPr lang="en-US" altLang="en-US" dirty="0">
                <a:solidFill>
                  <a:srgbClr val="000000"/>
                </a:solidFill>
                <a:latin typeface="Questrial"/>
                <a:ea typeface="Questrial"/>
                <a:cs typeface="Questrial"/>
                <a:sym typeface="Questrial"/>
              </a:rPr>
              <a:t>Organize your records.: A notebook or binder is helpful. </a:t>
            </a:r>
          </a:p>
          <a:p>
            <a:pPr>
              <a:defRPr/>
            </a:pPr>
            <a:endParaRPr 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C027137-F98F-4D1D-8CA8-FCD735216BF9}" type="slidenum">
              <a:rPr lang="en-US" altLang="en-US" smtClean="0"/>
              <a:pPr eaLnBrk="1" hangingPunct="1">
                <a:spcBef>
                  <a:spcPct val="0"/>
                </a:spcBef>
              </a:pPr>
              <a:t>18</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914400" y="685800"/>
            <a:ext cx="50292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1" dirty="0">
                <a:solidFill>
                  <a:srgbClr val="0070C0"/>
                </a:solidFill>
                <a:latin typeface="Times New Roman" panose="02020603050405020304" pitchFamily="18" charset="0"/>
                <a:cs typeface="Times New Roman" panose="02020603050405020304" pitchFamily="18" charset="0"/>
                <a:sym typeface="Questrial"/>
              </a:rPr>
              <a:t>Get Involved/Be Informed</a:t>
            </a:r>
          </a:p>
          <a:p>
            <a:pPr marL="342900" marR="0" lvl="0" indent="-342900" algn="l" rtl="0">
              <a:spcBef>
                <a:spcPts val="0"/>
              </a:spcBef>
              <a:spcAft>
                <a:spcPts val="0"/>
              </a:spcAft>
              <a:buClr>
                <a:schemeClr val="dk1"/>
              </a:buClr>
              <a:buSzPct val="100000"/>
              <a:buFont typeface="Noto Symbol"/>
              <a:buChar char="❑"/>
            </a:pPr>
            <a:r>
              <a:rPr lang="en-US" sz="2200" b="0" i="0" u="none" strike="noStrike" cap="none" baseline="0" dirty="0">
                <a:solidFill>
                  <a:schemeClr val="dk1"/>
                </a:solidFill>
                <a:latin typeface="Questrial"/>
                <a:ea typeface="Questrial"/>
                <a:cs typeface="Questrial"/>
                <a:sym typeface="Questrial"/>
              </a:rPr>
              <a:t>Know the facts of your child’s situation, including her strengths and weaknesses and the views of those who work first-hand with your child in school. </a:t>
            </a:r>
          </a:p>
          <a:p>
            <a:pPr marL="742950" marR="0" lvl="1" indent="-285750" algn="l" rtl="0">
              <a:spcBef>
                <a:spcPts val="360"/>
              </a:spcBef>
              <a:spcAft>
                <a:spcPts val="0"/>
              </a:spcAft>
              <a:buClr>
                <a:schemeClr val="dk1"/>
              </a:buClr>
              <a:buSzPct val="100000"/>
              <a:buFont typeface="Noto Symbol"/>
              <a:buChar char="✓"/>
            </a:pPr>
            <a:r>
              <a:rPr lang="en-US" sz="1800" b="0" i="0" u="none" strike="noStrike" cap="none" baseline="0" dirty="0">
                <a:solidFill>
                  <a:schemeClr val="dk1"/>
                </a:solidFill>
                <a:latin typeface="Questrial"/>
                <a:ea typeface="Questrial"/>
                <a:cs typeface="Questrial"/>
                <a:sym typeface="Questrial"/>
              </a:rPr>
              <a:t>If your child has a disability, know how it affects your child in school.</a:t>
            </a:r>
          </a:p>
          <a:p>
            <a:pPr marL="342900" marR="0" lvl="0" indent="-342900" algn="l" rtl="0">
              <a:spcBef>
                <a:spcPts val="440"/>
              </a:spcBef>
              <a:spcAft>
                <a:spcPts val="0"/>
              </a:spcAft>
              <a:buClr>
                <a:schemeClr val="dk1"/>
              </a:buClr>
              <a:buSzPct val="100000"/>
              <a:buFont typeface="Noto Symbol"/>
              <a:buChar char="❑"/>
            </a:pPr>
            <a:r>
              <a:rPr lang="en-US" sz="2200" b="0" i="0" u="none" strike="noStrike" cap="none" baseline="0" dirty="0">
                <a:solidFill>
                  <a:schemeClr val="dk1"/>
                </a:solidFill>
                <a:latin typeface="Questrial"/>
                <a:ea typeface="Questrial"/>
                <a:cs typeface="Questrial"/>
                <a:sym typeface="Questrial"/>
              </a:rPr>
              <a:t>Know your rights and legal procedures. </a:t>
            </a:r>
          </a:p>
          <a:p>
            <a:pPr marL="742950" marR="0" lvl="1" indent="-285750" algn="l" rtl="0">
              <a:spcBef>
                <a:spcPts val="360"/>
              </a:spcBef>
              <a:spcAft>
                <a:spcPts val="0"/>
              </a:spcAft>
              <a:buClr>
                <a:schemeClr val="dk1"/>
              </a:buClr>
              <a:buSzPct val="100000"/>
              <a:buFont typeface="Noto Symbol"/>
              <a:buChar char="✓"/>
            </a:pPr>
            <a:r>
              <a:rPr lang="en-US" sz="1800" b="0" i="0" u="none" strike="noStrike" cap="none" baseline="0" dirty="0">
                <a:solidFill>
                  <a:schemeClr val="dk1"/>
                </a:solidFill>
                <a:latin typeface="Questrial"/>
                <a:ea typeface="Questrial"/>
                <a:cs typeface="Questrial"/>
                <a:sym typeface="Questrial"/>
              </a:rPr>
              <a:t>Make sure that you have all the details. </a:t>
            </a:r>
          </a:p>
          <a:p>
            <a:pPr marL="342900" marR="0" lvl="0" indent="-342900" algn="l" rtl="0">
              <a:spcBef>
                <a:spcPts val="440"/>
              </a:spcBef>
              <a:spcAft>
                <a:spcPts val="0"/>
              </a:spcAft>
              <a:buClr>
                <a:schemeClr val="dk1"/>
              </a:buClr>
              <a:buSzPct val="100000"/>
              <a:buFont typeface="Noto Symbol"/>
              <a:buChar char="❑"/>
            </a:pPr>
            <a:r>
              <a:rPr lang="en-US" sz="2200" b="0" i="0" u="none" strike="noStrike" cap="none" baseline="0" dirty="0">
                <a:solidFill>
                  <a:schemeClr val="dk1"/>
                </a:solidFill>
                <a:latin typeface="Questrial"/>
                <a:ea typeface="Questrial"/>
                <a:cs typeface="Questrial"/>
                <a:sym typeface="Questrial"/>
              </a:rPr>
              <a:t>Know your school. </a:t>
            </a:r>
          </a:p>
          <a:p>
            <a:pPr marL="742950" marR="0" lvl="1" indent="-285750" algn="l" rtl="0">
              <a:spcBef>
                <a:spcPts val="360"/>
              </a:spcBef>
              <a:spcAft>
                <a:spcPts val="0"/>
              </a:spcAft>
              <a:buClr>
                <a:schemeClr val="dk1"/>
              </a:buClr>
              <a:buSzPct val="100000"/>
              <a:buFont typeface="Noto Symbol"/>
              <a:buChar char="✓"/>
            </a:pPr>
            <a:r>
              <a:rPr lang="en-US" sz="1800" b="0" i="0" u="none" strike="noStrike" cap="none" baseline="0" dirty="0">
                <a:solidFill>
                  <a:schemeClr val="dk1"/>
                </a:solidFill>
                <a:latin typeface="Questrial"/>
                <a:ea typeface="Questrial"/>
                <a:cs typeface="Questrial"/>
                <a:sym typeface="Questrial"/>
              </a:rPr>
              <a:t>Get to know teachers, therapists, and other personnel. </a:t>
            </a:r>
          </a:p>
          <a:p>
            <a:pPr marL="342900" marR="0" lvl="0" indent="-342900" algn="l" rtl="0">
              <a:spcBef>
                <a:spcPts val="440"/>
              </a:spcBef>
              <a:spcAft>
                <a:spcPts val="0"/>
              </a:spcAft>
              <a:buClr>
                <a:schemeClr val="dk1"/>
              </a:buClr>
              <a:buSzPct val="100000"/>
              <a:buFont typeface="Noto Symbol"/>
              <a:buChar char="❑"/>
            </a:pPr>
            <a:r>
              <a:rPr lang="en-US" sz="2200" b="0" i="0" u="none" strike="noStrike" cap="none" baseline="0" dirty="0">
                <a:solidFill>
                  <a:schemeClr val="dk1"/>
                </a:solidFill>
                <a:latin typeface="Questrial"/>
                <a:ea typeface="Questrial"/>
                <a:cs typeface="Questrial"/>
                <a:sym typeface="Questrial"/>
              </a:rPr>
              <a:t>Build positive relationships and contribute to the school environment. </a:t>
            </a:r>
          </a:p>
          <a:p>
            <a:pPr marL="342900" marR="0" lvl="0" indent="-342900" algn="l" rtl="0">
              <a:spcBef>
                <a:spcPts val="440"/>
              </a:spcBef>
              <a:spcAft>
                <a:spcPts val="0"/>
              </a:spcAft>
              <a:buClr>
                <a:schemeClr val="dk1"/>
              </a:buClr>
              <a:buSzPct val="100000"/>
              <a:buFont typeface="Noto Symbol"/>
              <a:buChar char="❑"/>
            </a:pPr>
            <a:r>
              <a:rPr lang="en-US" sz="2200" b="0" i="0" u="none" strike="noStrike" cap="none" baseline="0" dirty="0">
                <a:solidFill>
                  <a:schemeClr val="dk1"/>
                </a:solidFill>
                <a:latin typeface="Questrial"/>
                <a:ea typeface="Questrial"/>
                <a:cs typeface="Questrial"/>
                <a:sym typeface="Questrial"/>
              </a:rPr>
              <a:t>Know who the decision-makers are and what motivates them. </a:t>
            </a:r>
          </a:p>
          <a:p>
            <a:pPr marL="342900" marR="0" lvl="0" indent="-342900" algn="l" rtl="0">
              <a:spcBef>
                <a:spcPts val="440"/>
              </a:spcBef>
              <a:spcAft>
                <a:spcPts val="0"/>
              </a:spcAft>
              <a:buClr>
                <a:schemeClr val="dk1"/>
              </a:buClr>
              <a:buSzPct val="100000"/>
              <a:buFont typeface="Noto Symbol"/>
              <a:buChar char="❑"/>
            </a:pPr>
            <a:r>
              <a:rPr lang="en-US" sz="2200" b="0" i="0" u="none" strike="noStrike" cap="none" baseline="0" dirty="0">
                <a:solidFill>
                  <a:schemeClr val="dk1"/>
                </a:solidFill>
                <a:latin typeface="Questrial"/>
                <a:ea typeface="Questrial"/>
                <a:cs typeface="Questrial"/>
                <a:sym typeface="Questrial"/>
              </a:rPr>
              <a:t>Stay informed about what’s happening in your school and school district.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chemeClr val="dk1"/>
              </a:solidFill>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ea typeface="Questrial"/>
                <a:cs typeface="Questrial"/>
                <a:sym typeface="Questrial"/>
              </a:rPr>
              <a:t>Be Prepared</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 </a:t>
            </a:r>
          </a:p>
          <a:p>
            <a:pPr marL="342900" marR="0" lvl="0" indent="-342900" algn="l" rtl="0">
              <a:spcBef>
                <a:spcPts val="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Decide what you think the school /district could do to solve the problems you’ve identified;</a:t>
            </a:r>
          </a:p>
          <a:p>
            <a:pPr marL="742950" marR="0" lvl="1" indent="-285750" algn="l" rtl="0">
              <a:spcBef>
                <a:spcPts val="320"/>
              </a:spcBef>
              <a:spcAft>
                <a:spcPts val="0"/>
              </a:spcAft>
              <a:buClr>
                <a:schemeClr val="dk1"/>
              </a:buClr>
              <a:buSzPct val="100000"/>
              <a:buFont typeface="Noto Symbol"/>
              <a:buChar char="✓"/>
            </a:pPr>
            <a:r>
              <a:rPr lang="en-US" sz="1600" b="0" i="0" u="none" strike="noStrike" cap="none" baseline="0" dirty="0">
                <a:solidFill>
                  <a:schemeClr val="dk1"/>
                </a:solidFill>
                <a:latin typeface="Questrial"/>
                <a:ea typeface="Questrial"/>
                <a:cs typeface="Questrial"/>
                <a:sym typeface="Questrial"/>
              </a:rPr>
              <a:t> if you can figure out what should be done there’s a much better chance of a successful outcome.</a:t>
            </a:r>
          </a:p>
          <a:p>
            <a:pPr marL="342900" marR="0" lvl="0" indent="-34290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What kind of meeting is being scheduled? Is it an IEP meeting? A mediation session? </a:t>
            </a:r>
          </a:p>
          <a:p>
            <a:pPr marL="742950" marR="0" lvl="1" indent="-285750" algn="l" rtl="0">
              <a:spcBef>
                <a:spcPts val="320"/>
              </a:spcBef>
              <a:spcAft>
                <a:spcPts val="0"/>
              </a:spcAft>
              <a:buClr>
                <a:schemeClr val="dk1"/>
              </a:buClr>
              <a:buSzPct val="100000"/>
              <a:buFont typeface="Noto Symbol"/>
              <a:buChar char="✓"/>
            </a:pPr>
            <a:r>
              <a:rPr lang="en-US" sz="1600" b="0" i="0" u="none" strike="noStrike" cap="none" baseline="0" dirty="0">
                <a:solidFill>
                  <a:schemeClr val="dk1"/>
                </a:solidFill>
                <a:latin typeface="Questrial"/>
                <a:ea typeface="Questrial"/>
                <a:cs typeface="Questrial"/>
                <a:sym typeface="Questrial"/>
              </a:rPr>
              <a:t>If you’re not sure, call the school to find out.</a:t>
            </a:r>
          </a:p>
          <a:p>
            <a:pPr marL="342900" marR="0" lvl="0" indent="-34290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Ask what will be discussed.</a:t>
            </a:r>
          </a:p>
          <a:p>
            <a:pPr marL="742950" marR="0" lvl="1" indent="-285750" algn="l" rtl="0">
              <a:spcBef>
                <a:spcPts val="320"/>
              </a:spcBef>
              <a:spcAft>
                <a:spcPts val="0"/>
              </a:spcAft>
              <a:buClr>
                <a:schemeClr val="dk1"/>
              </a:buClr>
              <a:buSzPct val="100000"/>
              <a:buFont typeface="Noto Symbol"/>
              <a:buChar char="✓"/>
            </a:pPr>
            <a:r>
              <a:rPr lang="en-US" sz="1600" b="0" i="0" u="none" strike="noStrike" cap="none" baseline="0" dirty="0">
                <a:solidFill>
                  <a:schemeClr val="dk1"/>
                </a:solidFill>
                <a:latin typeface="Questrial"/>
                <a:ea typeface="Questrial"/>
                <a:cs typeface="Questrial"/>
                <a:sym typeface="Questrial"/>
              </a:rPr>
              <a:t> Identify any requirements that relate to the meeting, such as what kind of notice you must receive, what staff must participate, and any time deadlines that apply. </a:t>
            </a:r>
          </a:p>
          <a:p>
            <a:pPr marL="342900" marR="0" lvl="0" indent="-34290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Find out about the real story; do not rely on gossip or hearsay. </a:t>
            </a:r>
          </a:p>
          <a:p>
            <a:pPr marL="342900" marR="0" lvl="0" indent="-34290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Decide what you want to accomplish. Prioritize. Be selective.</a:t>
            </a:r>
          </a:p>
          <a:p>
            <a:pPr marL="742950" marR="0" lvl="1" indent="-285750" algn="l" rtl="0">
              <a:spcBef>
                <a:spcPts val="320"/>
              </a:spcBef>
              <a:spcAft>
                <a:spcPts val="0"/>
              </a:spcAft>
              <a:buClr>
                <a:schemeClr val="dk1"/>
              </a:buClr>
              <a:buSzPct val="100000"/>
              <a:buFont typeface="Noto Symbol"/>
              <a:buChar char="✓"/>
            </a:pPr>
            <a:r>
              <a:rPr lang="en-US" sz="1600" b="0" i="0" u="none" strike="noStrike" cap="none" baseline="0" dirty="0">
                <a:solidFill>
                  <a:schemeClr val="dk1"/>
                </a:solidFill>
                <a:latin typeface="Questrial"/>
                <a:ea typeface="Questrial"/>
                <a:cs typeface="Questrial"/>
                <a:sym typeface="Questrial"/>
              </a:rPr>
              <a:t> It may help to bring a checklist and to agree with the school concerning the agenda or topics to be                                                                      discussed before you go. </a:t>
            </a:r>
          </a:p>
          <a:p>
            <a:pPr marL="342900" marR="0" lvl="0" indent="-342900" algn="l" rtl="0">
              <a:spcBef>
                <a:spcPts val="0"/>
              </a:spcBef>
              <a:spcAft>
                <a:spcPts val="0"/>
              </a:spcAft>
              <a:buClr>
                <a:schemeClr val="dk1"/>
              </a:buClr>
              <a:buSzPct val="100000"/>
              <a:buFont typeface="Noto Symbol"/>
              <a:buChar char="❑"/>
            </a:pPr>
            <a:r>
              <a:rPr lang="en-US" sz="2000" b="1" i="0" u="none" strike="noStrike" cap="none" baseline="0" dirty="0">
                <a:solidFill>
                  <a:schemeClr val="dk1"/>
                </a:solidFill>
                <a:latin typeface="Questrial"/>
                <a:ea typeface="Questrial"/>
                <a:cs typeface="Questrial"/>
                <a:sym typeface="Questrial"/>
              </a:rPr>
              <a:t>Bring materials that will help you get your point across: </a:t>
            </a:r>
          </a:p>
          <a:p>
            <a:pPr marL="742950" marR="0" lvl="1" indent="-28575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evaluations, report cards, evidence of your child’s performance, records, copies of the law or guidebooks, private evaluations. </a:t>
            </a:r>
          </a:p>
          <a:p>
            <a:pPr marL="342900" marR="0" lvl="0" indent="-342900" algn="l" rtl="0">
              <a:spcBef>
                <a:spcPts val="400"/>
              </a:spcBef>
              <a:spcAft>
                <a:spcPts val="0"/>
              </a:spcAft>
              <a:buClr>
                <a:schemeClr val="dk1"/>
              </a:buClr>
              <a:buSzPct val="100000"/>
              <a:buFont typeface="Noto Symbol"/>
              <a:buChar char="❑"/>
            </a:pPr>
            <a:r>
              <a:rPr lang="en-US" sz="2000" b="1" i="0" u="none" strike="noStrike" cap="none" baseline="0" dirty="0">
                <a:solidFill>
                  <a:schemeClr val="dk1"/>
                </a:solidFill>
                <a:latin typeface="Questrial"/>
                <a:ea typeface="Questrial"/>
                <a:cs typeface="Questrial"/>
                <a:sym typeface="Questrial"/>
              </a:rPr>
              <a:t>Bring someone to help you at the meeting. </a:t>
            </a:r>
          </a:p>
          <a:p>
            <a:pPr marL="742950" marR="0" lvl="1" indent="-28575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If you can’t locate an advocate, bring a friend or neighbor or a member of your church or synagogue. </a:t>
            </a:r>
          </a:p>
          <a:p>
            <a:pPr marL="742950" marR="0" lvl="1" indent="-28575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If necessary, bring others who have worked with your child who may help the school see the problem differently </a:t>
            </a:r>
          </a:p>
          <a:p>
            <a:pPr marL="742950" marR="0" lvl="1" indent="-28575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 a psychologist or therapist, or a community leader who works with your child. </a:t>
            </a:r>
          </a:p>
          <a:p>
            <a:pPr marL="342900" marR="0" lvl="0" indent="-342900" algn="l" rtl="0">
              <a:spcBef>
                <a:spcPts val="400"/>
              </a:spcBef>
              <a:spcAft>
                <a:spcPts val="0"/>
              </a:spcAft>
              <a:buClr>
                <a:schemeClr val="dk1"/>
              </a:buClr>
              <a:buSzPct val="100000"/>
              <a:buFont typeface="Noto Symbol"/>
              <a:buChar char="❑"/>
            </a:pPr>
            <a:r>
              <a:rPr lang="en-US" sz="2000" b="1" i="0" u="none" strike="noStrike" cap="none" baseline="0" dirty="0">
                <a:solidFill>
                  <a:schemeClr val="dk1"/>
                </a:solidFill>
                <a:latin typeface="Questrial"/>
                <a:ea typeface="Questrial"/>
                <a:cs typeface="Questrial"/>
                <a:sym typeface="Questrial"/>
              </a:rPr>
              <a:t>List questions that you want answered to keep  your focus during the meeting.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ea typeface="Questrial"/>
                <a:cs typeface="Questrial"/>
                <a:sym typeface="Questrial"/>
              </a:rPr>
              <a:t>Use Meeting time effectively</a:t>
            </a:r>
          </a:p>
          <a:p>
            <a:pPr marL="342900" marR="0" lvl="0" indent="-342900" algn="l" rtl="0">
              <a:spcBef>
                <a:spcPts val="0"/>
              </a:spcBef>
              <a:spcAft>
                <a:spcPts val="0"/>
              </a:spcAft>
              <a:buClr>
                <a:schemeClr val="dk1"/>
              </a:buClr>
              <a:buSzPct val="100000"/>
              <a:buFont typeface="Noto Symbol"/>
              <a:buChar char="❑"/>
            </a:pPr>
            <a:r>
              <a:rPr lang="en-US" sz="2800" b="0" i="0" u="none" strike="noStrike" cap="none" baseline="0" dirty="0">
                <a:solidFill>
                  <a:schemeClr val="dk1"/>
                </a:solidFill>
                <a:latin typeface="Calibri" panose="020F0502020204030204" pitchFamily="34" charset="0"/>
                <a:ea typeface="Questrial"/>
                <a:cs typeface="Questrial"/>
                <a:sym typeface="Questrial"/>
              </a:rPr>
              <a:t>Be polite and courteous at all meetings. </a:t>
            </a:r>
          </a:p>
          <a:p>
            <a:pPr marL="342900" marR="0" lvl="0" indent="-342900" algn="l" rtl="0">
              <a:spcBef>
                <a:spcPts val="560"/>
              </a:spcBef>
              <a:spcAft>
                <a:spcPts val="0"/>
              </a:spcAft>
              <a:buClr>
                <a:schemeClr val="dk1"/>
              </a:buClr>
              <a:buSzPct val="100000"/>
              <a:buFont typeface="Noto Symbol"/>
              <a:buChar char="❑"/>
            </a:pPr>
            <a:r>
              <a:rPr lang="en-US" sz="2800" b="0" i="0" u="none" strike="noStrike" cap="none" baseline="0" dirty="0">
                <a:solidFill>
                  <a:schemeClr val="dk1"/>
                </a:solidFill>
                <a:latin typeface="Calibri" panose="020F0502020204030204" pitchFamily="34" charset="0"/>
                <a:ea typeface="Questrial"/>
                <a:cs typeface="Questrial"/>
                <a:sym typeface="Questrial"/>
              </a:rPr>
              <a:t>Be on time and respect reasonable time limits.</a:t>
            </a:r>
          </a:p>
          <a:p>
            <a:pPr marL="342900" marR="0" lvl="0" indent="-342900" algn="l" rtl="0">
              <a:spcBef>
                <a:spcPts val="560"/>
              </a:spcBef>
              <a:spcAft>
                <a:spcPts val="0"/>
              </a:spcAft>
              <a:buClr>
                <a:schemeClr val="dk1"/>
              </a:buClr>
              <a:buSzPct val="100000"/>
              <a:buFont typeface="Noto Symbol"/>
              <a:buChar char="❑"/>
            </a:pPr>
            <a:r>
              <a:rPr lang="en-US" sz="2800" b="1" i="0" u="none" strike="noStrike" cap="none" baseline="0" dirty="0">
                <a:solidFill>
                  <a:schemeClr val="dk1"/>
                </a:solidFill>
                <a:latin typeface="Calibri" panose="020F0502020204030204" pitchFamily="34" charset="0"/>
                <a:ea typeface="Questrial"/>
                <a:cs typeface="Questrial"/>
                <a:sym typeface="Questrial"/>
              </a:rPr>
              <a:t>Acknowledge when good things </a:t>
            </a:r>
            <a:r>
              <a:rPr lang="en-US" sz="2800" b="0" i="0" u="none" strike="noStrike" cap="none" baseline="0" dirty="0">
                <a:solidFill>
                  <a:schemeClr val="dk1"/>
                </a:solidFill>
                <a:latin typeface="Calibri" panose="020F0502020204030204" pitchFamily="34" charset="0"/>
                <a:ea typeface="Questrial"/>
                <a:cs typeface="Questrial"/>
                <a:sym typeface="Questrial"/>
              </a:rPr>
              <a:t>have happened and special efforts have been made. </a:t>
            </a:r>
          </a:p>
          <a:p>
            <a:pPr marL="342900" marR="0" lvl="0" indent="-342900" algn="l" rtl="0">
              <a:spcBef>
                <a:spcPts val="560"/>
              </a:spcBef>
              <a:spcAft>
                <a:spcPts val="0"/>
              </a:spcAft>
              <a:buClr>
                <a:schemeClr val="dk1"/>
              </a:buClr>
              <a:buSzPct val="100000"/>
              <a:buFont typeface="Noto Symbol"/>
              <a:buChar char="❑"/>
            </a:pPr>
            <a:r>
              <a:rPr lang="en-US" sz="2800" b="0" i="0" u="none" strike="noStrike" cap="none" baseline="0" dirty="0">
                <a:solidFill>
                  <a:schemeClr val="dk1"/>
                </a:solidFill>
                <a:latin typeface="Calibri" panose="020F0502020204030204" pitchFamily="34" charset="0"/>
                <a:ea typeface="Questrial"/>
                <a:cs typeface="Questrial"/>
                <a:sym typeface="Questrial"/>
              </a:rPr>
              <a:t>Sit across from decision-makers. </a:t>
            </a:r>
          </a:p>
          <a:p>
            <a:pPr marL="742950" marR="0" lvl="1" indent="-285750" algn="l" rtl="0">
              <a:spcBef>
                <a:spcPts val="480"/>
              </a:spcBef>
              <a:spcAft>
                <a:spcPts val="0"/>
              </a:spcAft>
              <a:buClr>
                <a:schemeClr val="dk1"/>
              </a:buClr>
              <a:buSzPct val="100000"/>
              <a:buFont typeface="Noto Symbol"/>
              <a:buChar char="✓"/>
            </a:pPr>
            <a:r>
              <a:rPr lang="en-US" sz="2400" b="0" i="0" u="none" strike="noStrike" cap="none" baseline="0" dirty="0">
                <a:solidFill>
                  <a:schemeClr val="dk1"/>
                </a:solidFill>
                <a:latin typeface="Calibri" panose="020F0502020204030204" pitchFamily="34" charset="0"/>
                <a:ea typeface="Questrial"/>
                <a:cs typeface="Questrial"/>
                <a:sym typeface="Questrial"/>
              </a:rPr>
              <a:t>Keep eye contact. </a:t>
            </a:r>
          </a:p>
          <a:p>
            <a:pPr marL="342900" marR="0" lvl="0" indent="-342900" algn="l" rtl="0">
              <a:spcBef>
                <a:spcPts val="560"/>
              </a:spcBef>
              <a:spcAft>
                <a:spcPts val="0"/>
              </a:spcAft>
              <a:buClr>
                <a:schemeClr val="dk1"/>
              </a:buClr>
              <a:buSzPct val="100000"/>
              <a:buFont typeface="Noto Symbol"/>
              <a:buChar char="❑"/>
            </a:pPr>
            <a:r>
              <a:rPr lang="en-US" sz="2800" b="0" i="0" u="none" strike="noStrike" cap="none" baseline="0" dirty="0">
                <a:solidFill>
                  <a:schemeClr val="dk1"/>
                </a:solidFill>
                <a:latin typeface="Calibri" panose="020F0502020204030204" pitchFamily="34" charset="0"/>
                <a:ea typeface="Questrial"/>
                <a:cs typeface="Questrial"/>
                <a:sym typeface="Questrial"/>
              </a:rPr>
              <a:t>Take notes</a:t>
            </a:r>
          </a:p>
          <a:p>
            <a:pPr marL="742950" marR="0" lvl="1" indent="-285750" algn="l" rtl="0">
              <a:spcBef>
                <a:spcPts val="480"/>
              </a:spcBef>
              <a:spcAft>
                <a:spcPts val="0"/>
              </a:spcAft>
              <a:buClr>
                <a:schemeClr val="dk1"/>
              </a:buClr>
              <a:buSzPct val="100000"/>
              <a:buFont typeface="Noto Symbol"/>
              <a:buChar char="✓"/>
            </a:pPr>
            <a:r>
              <a:rPr lang="en-US" sz="2400" b="0" i="0" u="none" strike="noStrike" cap="none" baseline="0" dirty="0">
                <a:solidFill>
                  <a:schemeClr val="dk1"/>
                </a:solidFill>
                <a:latin typeface="Calibri" panose="020F0502020204030204" pitchFamily="34" charset="0"/>
                <a:ea typeface="Questrial"/>
                <a:cs typeface="Questrial"/>
                <a:sym typeface="Questrial"/>
              </a:rPr>
              <a:t>or have a friend take notes while you listen. </a:t>
            </a:r>
          </a:p>
          <a:p>
            <a:pPr marL="342900" marR="0" lvl="0" indent="-342900" algn="l" rtl="0">
              <a:spcBef>
                <a:spcPts val="560"/>
              </a:spcBef>
              <a:spcAft>
                <a:spcPts val="0"/>
              </a:spcAft>
              <a:buClr>
                <a:schemeClr val="dk1"/>
              </a:buClr>
              <a:buSzPct val="100000"/>
              <a:buFont typeface="Noto Symbol"/>
              <a:buChar char="❑"/>
            </a:pPr>
            <a:r>
              <a:rPr lang="en-US" sz="2800" b="0" i="0" u="none" strike="noStrike" cap="none" baseline="0" dirty="0">
                <a:solidFill>
                  <a:schemeClr val="dk1"/>
                </a:solidFill>
                <a:latin typeface="Calibri" panose="020F0502020204030204" pitchFamily="34" charset="0"/>
                <a:ea typeface="Questrial"/>
                <a:cs typeface="Questrial"/>
                <a:sym typeface="Questrial"/>
              </a:rPr>
              <a:t>Say what you want in your own words:</a:t>
            </a:r>
          </a:p>
          <a:p>
            <a:pPr marL="742950" marR="0" lvl="1" indent="-285750" algn="l" rtl="0">
              <a:spcBef>
                <a:spcPts val="480"/>
              </a:spcBef>
              <a:spcAft>
                <a:spcPts val="0"/>
              </a:spcAft>
              <a:buClr>
                <a:schemeClr val="dk1"/>
              </a:buClr>
              <a:buSzPct val="100000"/>
              <a:buFont typeface="Noto Symbol"/>
              <a:buChar char="✓"/>
            </a:pPr>
            <a:r>
              <a:rPr lang="en-US" sz="2400" b="0" i="0" u="none" strike="noStrike" cap="none" baseline="0" dirty="0">
                <a:solidFill>
                  <a:schemeClr val="dk1"/>
                </a:solidFill>
                <a:latin typeface="Calibri" panose="020F0502020204030204" pitchFamily="34" charset="0"/>
                <a:ea typeface="Questrial"/>
                <a:cs typeface="Questrial"/>
                <a:sym typeface="Questrial"/>
              </a:rPr>
              <a:t>    Be clear, concise. </a:t>
            </a:r>
          </a:p>
          <a:p>
            <a:pPr marL="342900" marR="0" lvl="0" indent="-342900" algn="l" rtl="0">
              <a:spcBef>
                <a:spcPts val="0"/>
              </a:spcBef>
              <a:spcAft>
                <a:spcPts val="0"/>
              </a:spcAft>
              <a:buClr>
                <a:schemeClr val="dk1"/>
              </a:buClr>
              <a:buSzPct val="100000"/>
              <a:buFont typeface="Noto Symbol"/>
              <a:buChar char="❑"/>
            </a:pPr>
            <a:r>
              <a:rPr lang="en-US" sz="2400" b="1" i="0" u="none" strike="noStrike" cap="none" baseline="0" dirty="0">
                <a:solidFill>
                  <a:schemeClr val="dk1"/>
                </a:solidFill>
                <a:latin typeface="Questrial"/>
                <a:ea typeface="Questrial"/>
                <a:cs typeface="Questrial"/>
                <a:sym typeface="Questrial"/>
              </a:rPr>
              <a:t>Ask questions! </a:t>
            </a:r>
          </a:p>
          <a:p>
            <a:pPr marL="742950" marR="0" lvl="1" indent="-285750" algn="l" rtl="0">
              <a:spcBef>
                <a:spcPts val="40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And make sure you get answers.  </a:t>
            </a:r>
          </a:p>
          <a:p>
            <a:pPr marL="342900" marR="0" lvl="0" indent="-342900" algn="l" rtl="0">
              <a:spcBef>
                <a:spcPts val="400"/>
              </a:spcBef>
              <a:spcAft>
                <a:spcPts val="0"/>
              </a:spcAft>
              <a:buClr>
                <a:schemeClr val="dk1"/>
              </a:buClr>
              <a:buSzPct val="100000"/>
              <a:buFont typeface="Noto Symbol"/>
              <a:buChar char="❑"/>
            </a:pPr>
            <a:r>
              <a:rPr lang="en-US" sz="2400" b="1" i="0" u="none" strike="noStrike" cap="none" baseline="0" dirty="0">
                <a:solidFill>
                  <a:schemeClr val="dk1"/>
                </a:solidFill>
                <a:latin typeface="Questrial"/>
                <a:ea typeface="Questrial"/>
                <a:cs typeface="Questrial"/>
                <a:sym typeface="Questrial"/>
              </a:rPr>
              <a:t>Take the time to make good decisions: </a:t>
            </a:r>
          </a:p>
          <a:p>
            <a:pPr marL="693738" marR="0" lvl="0" indent="-350838" algn="l" rtl="0">
              <a:spcBef>
                <a:spcPts val="40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Repeat what they say to make sure you understand.</a:t>
            </a:r>
          </a:p>
          <a:p>
            <a:pPr marL="693738" marR="0" lvl="0" indent="-350838" algn="l" rtl="0">
              <a:spcBef>
                <a:spcPts val="40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Don’t feel pressured to discuss something if the school did not prepare you, or to make a decision immediately if you need a day to think about it. </a:t>
            </a:r>
          </a:p>
          <a:p>
            <a:pPr marL="693738" marR="0" lvl="0" indent="-350838" algn="l" rtl="0">
              <a:spcBef>
                <a:spcPts val="40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Take breaks when needed to cool off, consult, or cry. </a:t>
            </a:r>
          </a:p>
          <a:p>
            <a:pPr marL="342900" marR="0" lvl="0" indent="-342900" algn="l" rtl="0">
              <a:lnSpc>
                <a:spcPct val="150000"/>
              </a:lnSpc>
              <a:spcBef>
                <a:spcPts val="400"/>
              </a:spcBef>
              <a:spcAft>
                <a:spcPts val="0"/>
              </a:spcAft>
              <a:buClr>
                <a:schemeClr val="dk1"/>
              </a:buClr>
              <a:buSzPct val="100000"/>
              <a:buFont typeface="Noto Symbol"/>
              <a:buChar char="❑"/>
            </a:pPr>
            <a:r>
              <a:rPr lang="en-US" sz="2400" b="1" i="0" u="none" strike="noStrike" cap="none" baseline="0" dirty="0">
                <a:solidFill>
                  <a:schemeClr val="dk1"/>
                </a:solidFill>
                <a:latin typeface="Questrial"/>
                <a:ea typeface="Questrial"/>
                <a:cs typeface="Questrial"/>
                <a:sym typeface="Questrial"/>
              </a:rPr>
              <a:t>End meetings with a plan of action or “next steps</a:t>
            </a:r>
            <a:r>
              <a:rPr lang="en-US" sz="2400" b="0" i="0" u="none" strike="noStrike" cap="none" baseline="0" dirty="0">
                <a:solidFill>
                  <a:schemeClr val="dk1"/>
                </a:solidFill>
                <a:latin typeface="Questrial"/>
                <a:ea typeface="Questrial"/>
                <a:cs typeface="Questrial"/>
                <a:sym typeface="Questrial"/>
              </a:rPr>
              <a:t>.” </a:t>
            </a:r>
          </a:p>
          <a:p>
            <a:pPr marL="742950" marR="0" lvl="1" indent="-285750" algn="l" rtl="0">
              <a:spcBef>
                <a:spcPts val="40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Set deadlines. </a:t>
            </a:r>
          </a:p>
          <a:p>
            <a:pPr marL="342900" marR="0" lvl="0" indent="-342900" algn="l" rtl="0">
              <a:spcBef>
                <a:spcPts val="400"/>
              </a:spcBef>
              <a:spcAft>
                <a:spcPts val="0"/>
              </a:spcAft>
              <a:buClr>
                <a:schemeClr val="dk1"/>
              </a:buClr>
              <a:buSzPct val="100000"/>
              <a:buFont typeface="Noto Symbol"/>
              <a:buChar char="❑"/>
            </a:pPr>
            <a:r>
              <a:rPr lang="en-US" sz="2400" b="1" i="0" u="none" strike="noStrike" cap="none" baseline="0" dirty="0">
                <a:solidFill>
                  <a:schemeClr val="dk1"/>
                </a:solidFill>
                <a:latin typeface="Questrial"/>
                <a:ea typeface="Questrial"/>
                <a:cs typeface="Questrial"/>
                <a:sym typeface="Questrial"/>
              </a:rPr>
              <a:t>Get a summary </a:t>
            </a:r>
            <a:r>
              <a:rPr lang="en-US" sz="2400" b="0" i="0" u="none" strike="noStrike" cap="none" baseline="0" dirty="0">
                <a:solidFill>
                  <a:schemeClr val="dk1"/>
                </a:solidFill>
                <a:latin typeface="Questrial"/>
                <a:ea typeface="Questrial"/>
                <a:cs typeface="Questrial"/>
                <a:sym typeface="Questrial"/>
              </a:rPr>
              <a:t>of what was agreed to and who was present. </a:t>
            </a:r>
          </a:p>
          <a:p>
            <a:pPr marL="0" marR="0" lvl="0" indent="0" algn="l" rtl="0">
              <a:spcBef>
                <a:spcPts val="0"/>
              </a:spcBef>
              <a:buNone/>
            </a:pP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US" sz="1200" b="1" i="0" u="none" strike="noStrike" cap="none" baseline="0" dirty="0">
                <a:solidFill>
                  <a:schemeClr val="dk1"/>
                </a:solidFill>
                <a:latin typeface="Calibri"/>
                <a:ea typeface="Calibri"/>
                <a:cs typeface="Calibri"/>
                <a:sym typeface="Calibri"/>
              </a:rPr>
              <a:t>Keep Records</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Make your requests in writing,(they do not have to be typed), even if you have also spoken directly to school personnel. </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Keep copies of everything you get or send to the school.</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if possible, send important letters to the school “Return Receipt Requested.”</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If you hand-deliver materials, make note of the date and time, and the person who received it. </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Don’t rely on phone calls or casual conversations. </a:t>
            </a:r>
          </a:p>
          <a:p>
            <a:pPr lvl="1"/>
            <a:r>
              <a:rPr lang="en-US" sz="2400" dirty="0">
                <a:sym typeface="Questrial"/>
              </a:rPr>
              <a:t>Keep a record of the conversation: date, time, name and position of the school personnel and any decisions reached. </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Whenever possible, ask for written confirmation of what is promised to you. </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Organize your records. </a:t>
            </a:r>
          </a:p>
          <a:p>
            <a:pPr lvl="1"/>
            <a:r>
              <a:rPr lang="en-US" sz="2400" dirty="0">
                <a:sym typeface="Questrial"/>
              </a:rPr>
              <a:t>A notebook or binder is helpful. </a:t>
            </a:r>
          </a:p>
          <a:p>
            <a:pPr marL="0" marR="0" lvl="0" indent="0" algn="l" rtl="0">
              <a:spcBef>
                <a:spcPts val="0"/>
              </a:spcBef>
              <a:buNone/>
            </a:pPr>
            <a:r>
              <a:rPr lang="en-US" sz="1200" b="1" i="0" u="none" strike="noStrike" cap="none" baseline="0" dirty="0">
                <a:solidFill>
                  <a:schemeClr val="dk1"/>
                </a:solidFill>
                <a:latin typeface="Calibri"/>
                <a:ea typeface="Calibri"/>
                <a:cs typeface="Calibri"/>
                <a:sym typeface="Calibri"/>
              </a:rPr>
              <a:t>Follow Up</a:t>
            </a:r>
          </a:p>
          <a:p>
            <a:pPr marL="342900" marR="0" lvl="0" indent="-342900" algn="l" rtl="0">
              <a:spcBef>
                <a:spcPts val="0"/>
              </a:spcBef>
              <a:spcAft>
                <a:spcPts val="0"/>
              </a:spcAft>
              <a:buClr>
                <a:schemeClr val="dk1"/>
              </a:buClr>
              <a:buSzPct val="100000"/>
              <a:buFont typeface="Noto Symbol"/>
              <a:buChar char="❑"/>
            </a:pPr>
            <a:r>
              <a:rPr lang="en-US" sz="1200" b="0" i="0" u="none" strike="noStrike" cap="none" baseline="0" dirty="0">
                <a:solidFill>
                  <a:schemeClr val="dk1"/>
                </a:solidFill>
                <a:latin typeface="Calibri" panose="020F0502020204030204" pitchFamily="34" charset="0"/>
                <a:ea typeface="Questrial"/>
                <a:cs typeface="Questrial"/>
                <a:sym typeface="Questrial"/>
              </a:rPr>
              <a:t>Keep track of deadlines. </a:t>
            </a:r>
          </a:p>
          <a:p>
            <a:pPr marL="342900" marR="0" lvl="0" indent="-342900" algn="l" rtl="0">
              <a:spcBef>
                <a:spcPts val="640"/>
              </a:spcBef>
              <a:spcAft>
                <a:spcPts val="0"/>
              </a:spcAft>
              <a:buClr>
                <a:schemeClr val="dk1"/>
              </a:buClr>
              <a:buSzPct val="100000"/>
              <a:buFont typeface="Noto Symbol"/>
              <a:buChar char="❑"/>
            </a:pPr>
            <a:r>
              <a:rPr lang="en-US" sz="1200" b="0" i="0" u="none" strike="noStrike" cap="none" baseline="0" dirty="0">
                <a:solidFill>
                  <a:schemeClr val="dk1"/>
                </a:solidFill>
                <a:latin typeface="Calibri" panose="020F0502020204030204" pitchFamily="34" charset="0"/>
                <a:ea typeface="Questrial"/>
                <a:cs typeface="Questrial"/>
                <a:sym typeface="Questrial"/>
              </a:rPr>
              <a:t>Communicate with personnel. </a:t>
            </a:r>
          </a:p>
          <a:p>
            <a:pPr marL="342900" marR="0" lvl="0" indent="-342900" algn="l" rtl="0">
              <a:spcBef>
                <a:spcPts val="640"/>
              </a:spcBef>
              <a:spcAft>
                <a:spcPts val="0"/>
              </a:spcAft>
              <a:buClr>
                <a:schemeClr val="dk1"/>
              </a:buClr>
              <a:buSzPct val="100000"/>
              <a:buFont typeface="Noto Symbol"/>
              <a:buChar char="❑"/>
            </a:pPr>
            <a:r>
              <a:rPr lang="en-US" sz="1200" b="0" i="0" u="none" strike="noStrike" cap="none" baseline="0" dirty="0">
                <a:solidFill>
                  <a:schemeClr val="dk1"/>
                </a:solidFill>
                <a:latin typeface="Calibri" panose="020F0502020204030204" pitchFamily="34" charset="0"/>
                <a:ea typeface="Questrial"/>
                <a:cs typeface="Questrial"/>
                <a:sym typeface="Questrial"/>
              </a:rPr>
              <a:t>Report on progress as well as problems. </a:t>
            </a:r>
          </a:p>
          <a:p>
            <a:pPr marL="342900" marR="0" lvl="0" indent="-342900" algn="l" rtl="0">
              <a:spcBef>
                <a:spcPts val="640"/>
              </a:spcBef>
              <a:spcAft>
                <a:spcPts val="0"/>
              </a:spcAft>
              <a:buClr>
                <a:schemeClr val="dk1"/>
              </a:buClr>
              <a:buSzPct val="100000"/>
              <a:buFont typeface="Noto Symbol"/>
              <a:buChar char="❑"/>
            </a:pPr>
            <a:r>
              <a:rPr lang="en-US" sz="1200" b="0" i="0" u="none" strike="noStrike" cap="none" baseline="0" dirty="0">
                <a:solidFill>
                  <a:schemeClr val="dk1"/>
                </a:solidFill>
                <a:latin typeface="Calibri" panose="020F0502020204030204" pitchFamily="34" charset="0"/>
                <a:ea typeface="Questrial"/>
                <a:cs typeface="Questrial"/>
                <a:sym typeface="Questrial"/>
              </a:rPr>
              <a:t>Be firm about timelines, </a:t>
            </a:r>
            <a:r>
              <a:rPr lang="en-US" sz="1200" b="1" i="0" u="none" strike="noStrike" cap="none" baseline="0" dirty="0">
                <a:solidFill>
                  <a:schemeClr val="dk1"/>
                </a:solidFill>
                <a:latin typeface="Calibri" panose="020F0502020204030204" pitchFamily="34" charset="0"/>
                <a:ea typeface="Questrial"/>
                <a:cs typeface="Questrial"/>
                <a:sym typeface="Questrial"/>
              </a:rPr>
              <a:t>but patient enough </a:t>
            </a:r>
            <a:r>
              <a:rPr lang="en-US" sz="1200" b="0" i="0" u="none" strike="noStrike" cap="none" baseline="0" dirty="0">
                <a:solidFill>
                  <a:schemeClr val="dk1"/>
                </a:solidFill>
                <a:latin typeface="Calibri" panose="020F0502020204030204" pitchFamily="34" charset="0"/>
                <a:ea typeface="Questrial"/>
                <a:cs typeface="Questrial"/>
                <a:sym typeface="Questrial"/>
              </a:rPr>
              <a:t>for the school/district to accomplish what it needs within those timelines.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371" name="Shape 3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spcBef>
                <a:spcPts val="0"/>
              </a:spcBef>
              <a:spcAft>
                <a:spcPts val="0"/>
              </a:spcAft>
              <a:buSzPct val="25000"/>
            </a:pPr>
            <a:fld id="{00000000-1234-1234-1234-123412341234}" type="slidenum">
              <a:rPr lang="en-US">
                <a:solidFill>
                  <a:prstClr val="black"/>
                </a:solidFill>
                <a:latin typeface="Calibri"/>
                <a:ea typeface="Calibri"/>
                <a:cs typeface="Calibri"/>
                <a:sym typeface="Calibri"/>
              </a:rPr>
              <a:pPr>
                <a:spcBef>
                  <a:spcPts val="0"/>
                </a:spcBef>
                <a:spcAft>
                  <a:spcPts val="0"/>
                </a:spcAft>
                <a:buSzPct val="25000"/>
              </a:pPr>
              <a:t>20</a:t>
            </a:fld>
            <a:endParaRPr lang="en-US">
              <a:solidFill>
                <a:prstClr val="black"/>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Keep the </a:t>
            </a:r>
            <a:r>
              <a:rPr lang="en-US" dirty="0" err="1"/>
              <a:t>recprds</a:t>
            </a:r>
            <a:endParaRPr lang="en-US" dirty="0"/>
          </a:p>
          <a:p>
            <a:pPr>
              <a:spcBef>
                <a:spcPts val="0"/>
              </a:spcBef>
              <a:buNone/>
            </a:pPr>
            <a:endParaRPr lang="en-US" dirty="0"/>
          </a:p>
          <a:p>
            <a:pPr marL="342900" marR="0" lvl="0" indent="-342900" algn="l" rtl="0">
              <a:spcBef>
                <a:spcPts val="0"/>
              </a:spcBef>
              <a:spcAft>
                <a:spcPts val="0"/>
              </a:spcAft>
              <a:buClr>
                <a:schemeClr val="dk1"/>
              </a:buClr>
              <a:buSzPct val="100000"/>
              <a:buFont typeface="Noto Symbol"/>
              <a:buChar char="❑"/>
            </a:pPr>
            <a:r>
              <a:rPr lang="en-US" sz="2200" b="1" i="0" u="none" strike="noStrike" cap="none" baseline="0" dirty="0">
                <a:solidFill>
                  <a:schemeClr val="dk1"/>
                </a:solidFill>
                <a:ea typeface="Questrial"/>
                <a:cs typeface="Questrial"/>
                <a:sym typeface="Questrial"/>
              </a:rPr>
              <a:t>Make your requests in writing</a:t>
            </a:r>
            <a:r>
              <a:rPr lang="en-US" sz="2200" dirty="0">
                <a:solidFill>
                  <a:schemeClr val="dk1"/>
                </a:solidFill>
                <a:ea typeface="Questrial"/>
                <a:cs typeface="Questrial"/>
                <a:sym typeface="Questrial"/>
              </a:rPr>
              <a:t>( it </a:t>
            </a:r>
            <a:r>
              <a:rPr lang="en-US" sz="2200" b="0" i="0" u="none" strike="noStrike" cap="none" baseline="0" dirty="0">
                <a:solidFill>
                  <a:schemeClr val="dk1"/>
                </a:solidFill>
                <a:ea typeface="Questrial"/>
                <a:cs typeface="Questrial"/>
                <a:sym typeface="Questrial"/>
              </a:rPr>
              <a:t>does not need to be typed), even if you have also spoken directly to school personnel. </a:t>
            </a:r>
          </a:p>
          <a:p>
            <a:pPr marL="342900" marR="0" lvl="0" indent="-342900" algn="l" rtl="0">
              <a:spcBef>
                <a:spcPts val="400"/>
              </a:spcBef>
              <a:spcAft>
                <a:spcPts val="0"/>
              </a:spcAft>
              <a:buClr>
                <a:schemeClr val="dk1"/>
              </a:buClr>
              <a:buSzPct val="100000"/>
              <a:buFont typeface="Noto Symbol"/>
              <a:buChar char="❑"/>
            </a:pPr>
            <a:r>
              <a:rPr lang="en-US" sz="2200" b="1" i="0" u="none" strike="noStrike" cap="none" baseline="0" dirty="0">
                <a:solidFill>
                  <a:schemeClr val="dk1"/>
                </a:solidFill>
                <a:ea typeface="Questrial"/>
                <a:cs typeface="Questrial"/>
                <a:sym typeface="Questrial"/>
              </a:rPr>
              <a:t>Keep copies of everything you get or send to the school</a:t>
            </a:r>
            <a:r>
              <a:rPr lang="en-US" sz="2200" b="0" i="0" u="none" strike="noStrike" cap="none" baseline="0" dirty="0">
                <a:solidFill>
                  <a:schemeClr val="dk1"/>
                </a:solidFill>
                <a:ea typeface="Questrial"/>
                <a:cs typeface="Questrial"/>
                <a:sym typeface="Questrial"/>
              </a:rPr>
              <a:t>.</a:t>
            </a:r>
          </a:p>
          <a:p>
            <a:pPr marL="631825" marR="0" lvl="0" indent="-352425" algn="l" rtl="0">
              <a:spcBef>
                <a:spcPts val="400"/>
              </a:spcBef>
              <a:spcAft>
                <a:spcPts val="0"/>
              </a:spcAft>
              <a:buClr>
                <a:schemeClr val="dk1"/>
              </a:buClr>
              <a:buSzPct val="100000"/>
              <a:buFont typeface="Wingdings" panose="05000000000000000000" pitchFamily="2" charset="2"/>
              <a:buChar char="ü"/>
            </a:pPr>
            <a:r>
              <a:rPr lang="en-US" sz="2200" b="0" i="0" u="none" strike="noStrike" cap="none" baseline="0" dirty="0">
                <a:solidFill>
                  <a:schemeClr val="dk1"/>
                </a:solidFill>
                <a:ea typeface="Questrial"/>
                <a:cs typeface="Questrial"/>
                <a:sym typeface="Questrial"/>
              </a:rPr>
              <a:t>if possible, send important letters to the school “Return Receipt Requested.”</a:t>
            </a:r>
          </a:p>
          <a:p>
            <a:pPr marL="631825" marR="0" lvl="0" indent="-352425" algn="l" rtl="0">
              <a:spcBef>
                <a:spcPts val="400"/>
              </a:spcBef>
              <a:spcAft>
                <a:spcPts val="0"/>
              </a:spcAft>
              <a:buClr>
                <a:schemeClr val="dk1"/>
              </a:buClr>
              <a:buSzPct val="100000"/>
              <a:buFont typeface="Wingdings" panose="05000000000000000000" pitchFamily="2" charset="2"/>
              <a:buChar char="ü"/>
            </a:pPr>
            <a:r>
              <a:rPr lang="en-US" sz="2200" b="0" i="0" u="none" strike="noStrike" cap="none" baseline="0" dirty="0">
                <a:solidFill>
                  <a:schemeClr val="dk1"/>
                </a:solidFill>
                <a:ea typeface="Questrial"/>
                <a:cs typeface="Questrial"/>
                <a:sym typeface="Questrial"/>
              </a:rPr>
              <a:t>If you hand-deliver materials, make note of the date and time, and the person who received it. </a:t>
            </a:r>
          </a:p>
          <a:p>
            <a:pPr marL="342900" marR="0" lvl="0" indent="-342900" algn="l" rtl="0">
              <a:spcBef>
                <a:spcPts val="400"/>
              </a:spcBef>
              <a:spcAft>
                <a:spcPts val="0"/>
              </a:spcAft>
              <a:buClr>
                <a:schemeClr val="dk1"/>
              </a:buClr>
              <a:buSzPct val="100000"/>
              <a:buFont typeface="Noto Symbol"/>
              <a:buChar char="❑"/>
            </a:pPr>
            <a:r>
              <a:rPr lang="en-US" sz="2200" b="1" i="0" u="none" strike="noStrike" cap="none" baseline="0" dirty="0">
                <a:solidFill>
                  <a:schemeClr val="dk1"/>
                </a:solidFill>
                <a:ea typeface="Questrial"/>
                <a:cs typeface="Questrial"/>
                <a:sym typeface="Questrial"/>
              </a:rPr>
              <a:t>Don’t rely on phone calls or casual conversations. </a:t>
            </a:r>
          </a:p>
          <a:p>
            <a:pPr marL="623888" marR="0" lvl="1" indent="-333375" algn="l" rtl="0">
              <a:spcBef>
                <a:spcPts val="400"/>
              </a:spcBef>
              <a:spcAft>
                <a:spcPts val="0"/>
              </a:spcAft>
              <a:buClr>
                <a:schemeClr val="dk1"/>
              </a:buClr>
              <a:buSzPct val="100000"/>
              <a:buFont typeface="Noto Symbol"/>
              <a:buChar char="✓"/>
            </a:pPr>
            <a:r>
              <a:rPr lang="en-US" sz="2200" b="0" i="0" u="none" strike="noStrike" cap="none" baseline="0" dirty="0">
                <a:solidFill>
                  <a:schemeClr val="dk1"/>
                </a:solidFill>
                <a:ea typeface="Questrial"/>
                <a:cs typeface="Questrial"/>
                <a:sym typeface="Questrial"/>
              </a:rPr>
              <a:t>Keep a record of the conversation: date, time, name and position of the school personnel and any decisions reached. </a:t>
            </a:r>
          </a:p>
          <a:p>
            <a:pPr marL="342900" marR="0" lvl="0" indent="-342900" algn="l" rtl="0">
              <a:spcBef>
                <a:spcPts val="400"/>
              </a:spcBef>
              <a:spcAft>
                <a:spcPts val="0"/>
              </a:spcAft>
              <a:buClr>
                <a:schemeClr val="dk1"/>
              </a:buClr>
              <a:buSzPct val="100000"/>
              <a:buFont typeface="Noto Symbol"/>
              <a:buChar char="❑"/>
            </a:pPr>
            <a:r>
              <a:rPr lang="en-US" sz="2200" b="1" i="0" u="none" strike="noStrike" cap="none" baseline="0" dirty="0">
                <a:solidFill>
                  <a:schemeClr val="dk1"/>
                </a:solidFill>
                <a:ea typeface="Questrial"/>
                <a:cs typeface="Questrial"/>
                <a:sym typeface="Questrial"/>
              </a:rPr>
              <a:t>Whenever possible, ask for written confirmation of what is promised to you. </a:t>
            </a:r>
          </a:p>
          <a:p>
            <a:pPr marL="342900" marR="0" lvl="0" indent="-342900" algn="l" rtl="0">
              <a:spcBef>
                <a:spcPts val="400"/>
              </a:spcBef>
              <a:spcAft>
                <a:spcPts val="0"/>
              </a:spcAft>
              <a:buClr>
                <a:schemeClr val="dk1"/>
              </a:buClr>
              <a:buSzPct val="100000"/>
              <a:buFont typeface="Noto Symbol"/>
              <a:buChar char="❑"/>
            </a:pPr>
            <a:r>
              <a:rPr lang="en-US" sz="2200" b="1" i="0" u="none" strike="noStrike" cap="none" baseline="0" dirty="0">
                <a:solidFill>
                  <a:schemeClr val="dk1"/>
                </a:solidFill>
                <a:ea typeface="Questrial"/>
                <a:cs typeface="Questrial"/>
                <a:sym typeface="Questrial"/>
              </a:rPr>
              <a:t>Organize your records</a:t>
            </a:r>
            <a:r>
              <a:rPr lang="en-US" sz="2200" b="0" i="0" u="none" strike="noStrike" cap="none" baseline="0" dirty="0">
                <a:solidFill>
                  <a:schemeClr val="dk1"/>
                </a:solidFill>
                <a:ea typeface="Questrial"/>
                <a:cs typeface="Questrial"/>
                <a:sym typeface="Questrial"/>
              </a:rPr>
              <a:t>. </a:t>
            </a:r>
          </a:p>
          <a:p>
            <a:pPr marL="623888" marR="0" lvl="1" indent="-333375" algn="l" rtl="0">
              <a:spcBef>
                <a:spcPts val="400"/>
              </a:spcBef>
              <a:spcAft>
                <a:spcPts val="0"/>
              </a:spcAft>
              <a:buClr>
                <a:schemeClr val="dk1"/>
              </a:buClr>
              <a:buSzPct val="100000"/>
              <a:buFont typeface="Noto Symbol"/>
              <a:buChar char="✓"/>
            </a:pPr>
            <a:r>
              <a:rPr lang="en-US" sz="2200" b="0" i="0" u="none" strike="noStrike" cap="none" baseline="0" dirty="0">
                <a:solidFill>
                  <a:schemeClr val="dk1"/>
                </a:solidFill>
                <a:ea typeface="Questrial"/>
                <a:cs typeface="Questrial"/>
                <a:sym typeface="Questrial"/>
              </a:rPr>
              <a:t>A notebook or binder is helpful. </a:t>
            </a:r>
          </a:p>
        </p:txBody>
      </p:sp>
      <p:sp>
        <p:nvSpPr>
          <p:cNvPr id="383" name="Shape 383"/>
          <p:cNvSpPr>
            <a:spLocks noGrp="1" noRot="1" noChangeAspect="1"/>
          </p:cNvSpPr>
          <p:nvPr>
            <p:ph type="sldImg" idx="2"/>
          </p:nvPr>
        </p:nvSpPr>
        <p:spPr>
          <a:xfrm>
            <a:off x="914400" y="685800"/>
            <a:ext cx="50292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914400" y="685800"/>
            <a:ext cx="50292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1" dirty="0">
                <a:solidFill>
                  <a:srgbClr val="0070C0"/>
                </a:solidFill>
                <a:latin typeface="Times New Roman" panose="02020603050405020304" pitchFamily="18" charset="0"/>
                <a:cs typeface="Times New Roman" panose="02020603050405020304" pitchFamily="18" charset="0"/>
                <a:sym typeface="Questrial"/>
              </a:rPr>
              <a:t>Get Involved/Be Informed</a:t>
            </a:r>
          </a:p>
          <a:p>
            <a:pPr marL="342900" marR="0" lvl="0" indent="-342900" algn="l" rtl="0">
              <a:spcBef>
                <a:spcPts val="0"/>
              </a:spcBef>
              <a:spcAft>
                <a:spcPts val="0"/>
              </a:spcAft>
              <a:buClr>
                <a:schemeClr val="dk1"/>
              </a:buClr>
              <a:buSzPct val="100000"/>
              <a:buFont typeface="Noto Symbol"/>
              <a:buChar char="❑"/>
            </a:pPr>
            <a:r>
              <a:rPr lang="en-US" sz="2200" b="0" i="0" u="none" strike="noStrike" cap="none" baseline="0" dirty="0">
                <a:solidFill>
                  <a:schemeClr val="dk1"/>
                </a:solidFill>
                <a:latin typeface="Questrial"/>
                <a:ea typeface="Questrial"/>
                <a:cs typeface="Questrial"/>
                <a:sym typeface="Questrial"/>
              </a:rPr>
              <a:t>Know the facts of your child’s situation, including her strengths and weaknesses and the views of those who work first-hand with your child in school. </a:t>
            </a:r>
          </a:p>
          <a:p>
            <a:pPr marL="742950" marR="0" lvl="1" indent="-285750" algn="l" rtl="0">
              <a:spcBef>
                <a:spcPts val="360"/>
              </a:spcBef>
              <a:spcAft>
                <a:spcPts val="0"/>
              </a:spcAft>
              <a:buClr>
                <a:schemeClr val="dk1"/>
              </a:buClr>
              <a:buSzPct val="100000"/>
              <a:buFont typeface="Noto Symbol"/>
              <a:buChar char="✓"/>
            </a:pPr>
            <a:r>
              <a:rPr lang="en-US" sz="1800" b="0" i="0" u="none" strike="noStrike" cap="none" baseline="0" dirty="0">
                <a:solidFill>
                  <a:schemeClr val="dk1"/>
                </a:solidFill>
                <a:latin typeface="Questrial"/>
                <a:ea typeface="Questrial"/>
                <a:cs typeface="Questrial"/>
                <a:sym typeface="Questrial"/>
              </a:rPr>
              <a:t>If your child has a disability, know how it affects your child in school.</a:t>
            </a:r>
          </a:p>
          <a:p>
            <a:pPr marL="342900" marR="0" lvl="0" indent="-342900" algn="l" rtl="0">
              <a:spcBef>
                <a:spcPts val="440"/>
              </a:spcBef>
              <a:spcAft>
                <a:spcPts val="0"/>
              </a:spcAft>
              <a:buClr>
                <a:schemeClr val="dk1"/>
              </a:buClr>
              <a:buSzPct val="100000"/>
              <a:buFont typeface="Noto Symbol"/>
              <a:buChar char="❑"/>
            </a:pPr>
            <a:r>
              <a:rPr lang="en-US" sz="2200" b="0" i="0" u="none" strike="noStrike" cap="none" baseline="0" dirty="0">
                <a:solidFill>
                  <a:schemeClr val="dk1"/>
                </a:solidFill>
                <a:latin typeface="Questrial"/>
                <a:ea typeface="Questrial"/>
                <a:cs typeface="Questrial"/>
                <a:sym typeface="Questrial"/>
              </a:rPr>
              <a:t>Know your rights and legal procedures. </a:t>
            </a:r>
          </a:p>
          <a:p>
            <a:pPr marL="742950" marR="0" lvl="1" indent="-285750" algn="l" rtl="0">
              <a:spcBef>
                <a:spcPts val="360"/>
              </a:spcBef>
              <a:spcAft>
                <a:spcPts val="0"/>
              </a:spcAft>
              <a:buClr>
                <a:schemeClr val="dk1"/>
              </a:buClr>
              <a:buSzPct val="100000"/>
              <a:buFont typeface="Noto Symbol"/>
              <a:buChar char="✓"/>
            </a:pPr>
            <a:r>
              <a:rPr lang="en-US" sz="1800" b="0" i="0" u="none" strike="noStrike" cap="none" baseline="0" dirty="0">
                <a:solidFill>
                  <a:schemeClr val="dk1"/>
                </a:solidFill>
                <a:latin typeface="Questrial"/>
                <a:ea typeface="Questrial"/>
                <a:cs typeface="Questrial"/>
                <a:sym typeface="Questrial"/>
              </a:rPr>
              <a:t>Make sure that you have all the details. </a:t>
            </a:r>
          </a:p>
          <a:p>
            <a:pPr marL="342900" marR="0" lvl="0" indent="-342900" algn="l" rtl="0">
              <a:spcBef>
                <a:spcPts val="440"/>
              </a:spcBef>
              <a:spcAft>
                <a:spcPts val="0"/>
              </a:spcAft>
              <a:buClr>
                <a:schemeClr val="dk1"/>
              </a:buClr>
              <a:buSzPct val="100000"/>
              <a:buFont typeface="Noto Symbol"/>
              <a:buChar char="❑"/>
            </a:pPr>
            <a:r>
              <a:rPr lang="en-US" sz="2200" b="0" i="0" u="none" strike="noStrike" cap="none" baseline="0" dirty="0">
                <a:solidFill>
                  <a:schemeClr val="dk1"/>
                </a:solidFill>
                <a:latin typeface="Questrial"/>
                <a:ea typeface="Questrial"/>
                <a:cs typeface="Questrial"/>
                <a:sym typeface="Questrial"/>
              </a:rPr>
              <a:t>Know your school. </a:t>
            </a:r>
          </a:p>
          <a:p>
            <a:pPr marL="742950" marR="0" lvl="1" indent="-285750" algn="l" rtl="0">
              <a:spcBef>
                <a:spcPts val="360"/>
              </a:spcBef>
              <a:spcAft>
                <a:spcPts val="0"/>
              </a:spcAft>
              <a:buClr>
                <a:schemeClr val="dk1"/>
              </a:buClr>
              <a:buSzPct val="100000"/>
              <a:buFont typeface="Noto Symbol"/>
              <a:buChar char="✓"/>
            </a:pPr>
            <a:r>
              <a:rPr lang="en-US" sz="1800" b="0" i="0" u="none" strike="noStrike" cap="none" baseline="0" dirty="0">
                <a:solidFill>
                  <a:schemeClr val="dk1"/>
                </a:solidFill>
                <a:latin typeface="Questrial"/>
                <a:ea typeface="Questrial"/>
                <a:cs typeface="Questrial"/>
                <a:sym typeface="Questrial"/>
              </a:rPr>
              <a:t>Get to know teachers, therapists, and other personnel. </a:t>
            </a:r>
          </a:p>
          <a:p>
            <a:pPr marL="342900" marR="0" lvl="0" indent="-342900" algn="l" rtl="0">
              <a:spcBef>
                <a:spcPts val="440"/>
              </a:spcBef>
              <a:spcAft>
                <a:spcPts val="0"/>
              </a:spcAft>
              <a:buClr>
                <a:schemeClr val="dk1"/>
              </a:buClr>
              <a:buSzPct val="100000"/>
              <a:buFont typeface="Noto Symbol"/>
              <a:buChar char="❑"/>
            </a:pPr>
            <a:r>
              <a:rPr lang="en-US" sz="2200" b="0" i="0" u="none" strike="noStrike" cap="none" baseline="0" dirty="0">
                <a:solidFill>
                  <a:schemeClr val="dk1"/>
                </a:solidFill>
                <a:latin typeface="Questrial"/>
                <a:ea typeface="Questrial"/>
                <a:cs typeface="Questrial"/>
                <a:sym typeface="Questrial"/>
              </a:rPr>
              <a:t>Build positive relationships and contribute to the school environment. </a:t>
            </a:r>
          </a:p>
          <a:p>
            <a:pPr marL="342900" marR="0" lvl="0" indent="-342900" algn="l" rtl="0">
              <a:spcBef>
                <a:spcPts val="440"/>
              </a:spcBef>
              <a:spcAft>
                <a:spcPts val="0"/>
              </a:spcAft>
              <a:buClr>
                <a:schemeClr val="dk1"/>
              </a:buClr>
              <a:buSzPct val="100000"/>
              <a:buFont typeface="Noto Symbol"/>
              <a:buChar char="❑"/>
            </a:pPr>
            <a:r>
              <a:rPr lang="en-US" sz="2200" b="0" i="0" u="none" strike="noStrike" cap="none" baseline="0" dirty="0">
                <a:solidFill>
                  <a:schemeClr val="dk1"/>
                </a:solidFill>
                <a:latin typeface="Questrial"/>
                <a:ea typeface="Questrial"/>
                <a:cs typeface="Questrial"/>
                <a:sym typeface="Questrial"/>
              </a:rPr>
              <a:t>Know who the decision-makers are and what motivates them. </a:t>
            </a:r>
          </a:p>
          <a:p>
            <a:pPr marL="342900" marR="0" lvl="0" indent="-342900" algn="l" rtl="0">
              <a:spcBef>
                <a:spcPts val="440"/>
              </a:spcBef>
              <a:spcAft>
                <a:spcPts val="0"/>
              </a:spcAft>
              <a:buClr>
                <a:schemeClr val="dk1"/>
              </a:buClr>
              <a:buSzPct val="100000"/>
              <a:buFont typeface="Noto Symbol"/>
              <a:buChar char="❑"/>
            </a:pPr>
            <a:r>
              <a:rPr lang="en-US" sz="2200" b="0" i="0" u="none" strike="noStrike" cap="none" baseline="0" dirty="0">
                <a:solidFill>
                  <a:schemeClr val="dk1"/>
                </a:solidFill>
                <a:latin typeface="Questrial"/>
                <a:ea typeface="Questrial"/>
                <a:cs typeface="Questrial"/>
                <a:sym typeface="Questrial"/>
              </a:rPr>
              <a:t>Stay informed about what’s happening in your school and school district.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chemeClr val="dk1"/>
              </a:solidFill>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ea typeface="Questrial"/>
                <a:cs typeface="Questrial"/>
                <a:sym typeface="Questrial"/>
              </a:rPr>
              <a:t>Be Prepared</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 </a:t>
            </a:r>
          </a:p>
          <a:p>
            <a:pPr marL="342900" marR="0" lvl="0" indent="-342900" algn="l" rtl="0">
              <a:spcBef>
                <a:spcPts val="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Decide what you think the school /district could do to solve the problems you’ve identified;</a:t>
            </a:r>
          </a:p>
          <a:p>
            <a:pPr marL="742950" marR="0" lvl="1" indent="-285750" algn="l" rtl="0">
              <a:spcBef>
                <a:spcPts val="320"/>
              </a:spcBef>
              <a:spcAft>
                <a:spcPts val="0"/>
              </a:spcAft>
              <a:buClr>
                <a:schemeClr val="dk1"/>
              </a:buClr>
              <a:buSzPct val="100000"/>
              <a:buFont typeface="Noto Symbol"/>
              <a:buChar char="✓"/>
            </a:pPr>
            <a:r>
              <a:rPr lang="en-US" sz="1600" b="0" i="0" u="none" strike="noStrike" cap="none" baseline="0" dirty="0">
                <a:solidFill>
                  <a:schemeClr val="dk1"/>
                </a:solidFill>
                <a:latin typeface="Questrial"/>
                <a:ea typeface="Questrial"/>
                <a:cs typeface="Questrial"/>
                <a:sym typeface="Questrial"/>
              </a:rPr>
              <a:t> if you can figure out what should be done there’s a much better chance of a successful outcome.</a:t>
            </a:r>
          </a:p>
          <a:p>
            <a:pPr marL="342900" marR="0" lvl="0" indent="-34290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What kind of meeting is being scheduled? Is it an IEP meeting? A mediation session? </a:t>
            </a:r>
          </a:p>
          <a:p>
            <a:pPr marL="742950" marR="0" lvl="1" indent="-285750" algn="l" rtl="0">
              <a:spcBef>
                <a:spcPts val="320"/>
              </a:spcBef>
              <a:spcAft>
                <a:spcPts val="0"/>
              </a:spcAft>
              <a:buClr>
                <a:schemeClr val="dk1"/>
              </a:buClr>
              <a:buSzPct val="100000"/>
              <a:buFont typeface="Noto Symbol"/>
              <a:buChar char="✓"/>
            </a:pPr>
            <a:r>
              <a:rPr lang="en-US" sz="1600" b="0" i="0" u="none" strike="noStrike" cap="none" baseline="0" dirty="0">
                <a:solidFill>
                  <a:schemeClr val="dk1"/>
                </a:solidFill>
                <a:latin typeface="Questrial"/>
                <a:ea typeface="Questrial"/>
                <a:cs typeface="Questrial"/>
                <a:sym typeface="Questrial"/>
              </a:rPr>
              <a:t>If you’re not sure, call the school to find out.</a:t>
            </a:r>
          </a:p>
          <a:p>
            <a:pPr marL="342900" marR="0" lvl="0" indent="-34290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Ask what will be discussed.</a:t>
            </a:r>
          </a:p>
          <a:p>
            <a:pPr marL="742950" marR="0" lvl="1" indent="-285750" algn="l" rtl="0">
              <a:spcBef>
                <a:spcPts val="320"/>
              </a:spcBef>
              <a:spcAft>
                <a:spcPts val="0"/>
              </a:spcAft>
              <a:buClr>
                <a:schemeClr val="dk1"/>
              </a:buClr>
              <a:buSzPct val="100000"/>
              <a:buFont typeface="Noto Symbol"/>
              <a:buChar char="✓"/>
            </a:pPr>
            <a:r>
              <a:rPr lang="en-US" sz="1600" b="0" i="0" u="none" strike="noStrike" cap="none" baseline="0" dirty="0">
                <a:solidFill>
                  <a:schemeClr val="dk1"/>
                </a:solidFill>
                <a:latin typeface="Questrial"/>
                <a:ea typeface="Questrial"/>
                <a:cs typeface="Questrial"/>
                <a:sym typeface="Questrial"/>
              </a:rPr>
              <a:t> Identify any requirements that relate to the meeting, such as what kind of notice you must receive, what staff must participate, and any time deadlines that apply. </a:t>
            </a:r>
          </a:p>
          <a:p>
            <a:pPr marL="342900" marR="0" lvl="0" indent="-34290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Find out about the real story; do not rely on gossip or hearsay. </a:t>
            </a:r>
          </a:p>
          <a:p>
            <a:pPr marL="342900" marR="0" lvl="0" indent="-34290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Decide what you want to accomplish. Prioritize. Be selective.</a:t>
            </a:r>
          </a:p>
          <a:p>
            <a:pPr marL="742950" marR="0" lvl="1" indent="-285750" algn="l" rtl="0">
              <a:spcBef>
                <a:spcPts val="320"/>
              </a:spcBef>
              <a:spcAft>
                <a:spcPts val="0"/>
              </a:spcAft>
              <a:buClr>
                <a:schemeClr val="dk1"/>
              </a:buClr>
              <a:buSzPct val="100000"/>
              <a:buFont typeface="Noto Symbol"/>
              <a:buChar char="✓"/>
            </a:pPr>
            <a:r>
              <a:rPr lang="en-US" sz="1600" b="0" i="0" u="none" strike="noStrike" cap="none" baseline="0" dirty="0">
                <a:solidFill>
                  <a:schemeClr val="dk1"/>
                </a:solidFill>
                <a:latin typeface="Questrial"/>
                <a:ea typeface="Questrial"/>
                <a:cs typeface="Questrial"/>
                <a:sym typeface="Questrial"/>
              </a:rPr>
              <a:t> It may help to bring a checklist and to agree with the school concerning the agenda or topics to be                                                                      discussed before you go. </a:t>
            </a:r>
          </a:p>
          <a:p>
            <a:pPr marL="342900" marR="0" lvl="0" indent="-342900" algn="l" rtl="0">
              <a:spcBef>
                <a:spcPts val="0"/>
              </a:spcBef>
              <a:spcAft>
                <a:spcPts val="0"/>
              </a:spcAft>
              <a:buClr>
                <a:schemeClr val="dk1"/>
              </a:buClr>
              <a:buSzPct val="100000"/>
              <a:buFont typeface="Noto Symbol"/>
              <a:buChar char="❑"/>
            </a:pPr>
            <a:r>
              <a:rPr lang="en-US" sz="2000" b="1" i="0" u="none" strike="noStrike" cap="none" baseline="0" dirty="0">
                <a:solidFill>
                  <a:schemeClr val="dk1"/>
                </a:solidFill>
                <a:latin typeface="Questrial"/>
                <a:ea typeface="Questrial"/>
                <a:cs typeface="Questrial"/>
                <a:sym typeface="Questrial"/>
              </a:rPr>
              <a:t>Bring materials that will help you get your point across: </a:t>
            </a:r>
          </a:p>
          <a:p>
            <a:pPr marL="742950" marR="0" lvl="1" indent="-28575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evaluations, report cards, evidence of your child’s performance, records, copies of the law or guidebooks, private evaluations. </a:t>
            </a:r>
          </a:p>
          <a:p>
            <a:pPr marL="342900" marR="0" lvl="0" indent="-342900" algn="l" rtl="0">
              <a:spcBef>
                <a:spcPts val="400"/>
              </a:spcBef>
              <a:spcAft>
                <a:spcPts val="0"/>
              </a:spcAft>
              <a:buClr>
                <a:schemeClr val="dk1"/>
              </a:buClr>
              <a:buSzPct val="100000"/>
              <a:buFont typeface="Noto Symbol"/>
              <a:buChar char="❑"/>
            </a:pPr>
            <a:r>
              <a:rPr lang="en-US" sz="2000" b="1" i="0" u="none" strike="noStrike" cap="none" baseline="0" dirty="0">
                <a:solidFill>
                  <a:schemeClr val="dk1"/>
                </a:solidFill>
                <a:latin typeface="Questrial"/>
                <a:ea typeface="Questrial"/>
                <a:cs typeface="Questrial"/>
                <a:sym typeface="Questrial"/>
              </a:rPr>
              <a:t>Bring someone to help you at the meeting. </a:t>
            </a:r>
          </a:p>
          <a:p>
            <a:pPr marL="742950" marR="0" lvl="1" indent="-28575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If you can’t locate an advocate, bring a friend or neighbor or a member of your church or synagogue. </a:t>
            </a:r>
          </a:p>
          <a:p>
            <a:pPr marL="742950" marR="0" lvl="1" indent="-28575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If necessary, bring others who have worked with your child who may help the school see the problem differently </a:t>
            </a:r>
          </a:p>
          <a:p>
            <a:pPr marL="742950" marR="0" lvl="1" indent="-285750" algn="l" rtl="0">
              <a:spcBef>
                <a:spcPts val="400"/>
              </a:spcBef>
              <a:spcAft>
                <a:spcPts val="0"/>
              </a:spcAft>
              <a:buClr>
                <a:schemeClr val="dk1"/>
              </a:buClr>
              <a:buSzPct val="100000"/>
              <a:buFont typeface="Noto Symbol"/>
              <a:buChar char="✓"/>
            </a:pPr>
            <a:r>
              <a:rPr lang="en-US" sz="2000" b="0" i="0" u="none" strike="noStrike" cap="none" baseline="0" dirty="0">
                <a:solidFill>
                  <a:schemeClr val="dk1"/>
                </a:solidFill>
                <a:latin typeface="Questrial"/>
                <a:ea typeface="Questrial"/>
                <a:cs typeface="Questrial"/>
                <a:sym typeface="Questrial"/>
              </a:rPr>
              <a:t> a psychologist or therapist, or a community leader who works with your child. </a:t>
            </a:r>
          </a:p>
          <a:p>
            <a:pPr marL="342900" marR="0" lvl="0" indent="-342900" algn="l" rtl="0">
              <a:spcBef>
                <a:spcPts val="400"/>
              </a:spcBef>
              <a:spcAft>
                <a:spcPts val="0"/>
              </a:spcAft>
              <a:buClr>
                <a:schemeClr val="dk1"/>
              </a:buClr>
              <a:buSzPct val="100000"/>
              <a:buFont typeface="Noto Symbol"/>
              <a:buChar char="❑"/>
            </a:pPr>
            <a:r>
              <a:rPr lang="en-US" sz="2000" b="1" i="0" u="none" strike="noStrike" cap="none" baseline="0" dirty="0">
                <a:solidFill>
                  <a:schemeClr val="dk1"/>
                </a:solidFill>
                <a:latin typeface="Questrial"/>
                <a:ea typeface="Questrial"/>
                <a:cs typeface="Questrial"/>
                <a:sym typeface="Questrial"/>
              </a:rPr>
              <a:t>List questions that you want answered to keep  your focus during the meeting.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ea typeface="Questrial"/>
                <a:cs typeface="Questrial"/>
                <a:sym typeface="Questrial"/>
              </a:rPr>
              <a:t>Use Meeting time effectively</a:t>
            </a:r>
          </a:p>
          <a:p>
            <a:pPr marL="342900" marR="0" lvl="0" indent="-342900" algn="l" rtl="0">
              <a:spcBef>
                <a:spcPts val="0"/>
              </a:spcBef>
              <a:spcAft>
                <a:spcPts val="0"/>
              </a:spcAft>
              <a:buClr>
                <a:schemeClr val="dk1"/>
              </a:buClr>
              <a:buSzPct val="100000"/>
              <a:buFont typeface="Noto Symbol"/>
              <a:buChar char="❑"/>
            </a:pPr>
            <a:r>
              <a:rPr lang="en-US" sz="2800" b="0" i="0" u="none" strike="noStrike" cap="none" baseline="0" dirty="0">
                <a:solidFill>
                  <a:schemeClr val="dk1"/>
                </a:solidFill>
                <a:latin typeface="Calibri" panose="020F0502020204030204" pitchFamily="34" charset="0"/>
                <a:ea typeface="Questrial"/>
                <a:cs typeface="Questrial"/>
                <a:sym typeface="Questrial"/>
              </a:rPr>
              <a:t>Be polite and courteous at all meetings. </a:t>
            </a:r>
          </a:p>
          <a:p>
            <a:pPr marL="342900" marR="0" lvl="0" indent="-342900" algn="l" rtl="0">
              <a:spcBef>
                <a:spcPts val="560"/>
              </a:spcBef>
              <a:spcAft>
                <a:spcPts val="0"/>
              </a:spcAft>
              <a:buClr>
                <a:schemeClr val="dk1"/>
              </a:buClr>
              <a:buSzPct val="100000"/>
              <a:buFont typeface="Noto Symbol"/>
              <a:buChar char="❑"/>
            </a:pPr>
            <a:r>
              <a:rPr lang="en-US" sz="2800" b="0" i="0" u="none" strike="noStrike" cap="none" baseline="0" dirty="0">
                <a:solidFill>
                  <a:schemeClr val="dk1"/>
                </a:solidFill>
                <a:latin typeface="Calibri" panose="020F0502020204030204" pitchFamily="34" charset="0"/>
                <a:ea typeface="Questrial"/>
                <a:cs typeface="Questrial"/>
                <a:sym typeface="Questrial"/>
              </a:rPr>
              <a:t>Be on time and respect reasonable time limits.</a:t>
            </a:r>
          </a:p>
          <a:p>
            <a:pPr marL="342900" marR="0" lvl="0" indent="-342900" algn="l" rtl="0">
              <a:spcBef>
                <a:spcPts val="560"/>
              </a:spcBef>
              <a:spcAft>
                <a:spcPts val="0"/>
              </a:spcAft>
              <a:buClr>
                <a:schemeClr val="dk1"/>
              </a:buClr>
              <a:buSzPct val="100000"/>
              <a:buFont typeface="Noto Symbol"/>
              <a:buChar char="❑"/>
            </a:pPr>
            <a:r>
              <a:rPr lang="en-US" sz="2800" b="1" i="0" u="none" strike="noStrike" cap="none" baseline="0" dirty="0">
                <a:solidFill>
                  <a:schemeClr val="dk1"/>
                </a:solidFill>
                <a:latin typeface="Calibri" panose="020F0502020204030204" pitchFamily="34" charset="0"/>
                <a:ea typeface="Questrial"/>
                <a:cs typeface="Questrial"/>
                <a:sym typeface="Questrial"/>
              </a:rPr>
              <a:t>Acknowledge when good things </a:t>
            </a:r>
            <a:r>
              <a:rPr lang="en-US" sz="2800" b="0" i="0" u="none" strike="noStrike" cap="none" baseline="0" dirty="0">
                <a:solidFill>
                  <a:schemeClr val="dk1"/>
                </a:solidFill>
                <a:latin typeface="Calibri" panose="020F0502020204030204" pitchFamily="34" charset="0"/>
                <a:ea typeface="Questrial"/>
                <a:cs typeface="Questrial"/>
                <a:sym typeface="Questrial"/>
              </a:rPr>
              <a:t>have happened and special efforts have been made. </a:t>
            </a:r>
          </a:p>
          <a:p>
            <a:pPr marL="342900" marR="0" lvl="0" indent="-342900" algn="l" rtl="0">
              <a:spcBef>
                <a:spcPts val="560"/>
              </a:spcBef>
              <a:spcAft>
                <a:spcPts val="0"/>
              </a:spcAft>
              <a:buClr>
                <a:schemeClr val="dk1"/>
              </a:buClr>
              <a:buSzPct val="100000"/>
              <a:buFont typeface="Noto Symbol"/>
              <a:buChar char="❑"/>
            </a:pPr>
            <a:r>
              <a:rPr lang="en-US" sz="2800" b="0" i="0" u="none" strike="noStrike" cap="none" baseline="0" dirty="0">
                <a:solidFill>
                  <a:schemeClr val="dk1"/>
                </a:solidFill>
                <a:latin typeface="Calibri" panose="020F0502020204030204" pitchFamily="34" charset="0"/>
                <a:ea typeface="Questrial"/>
                <a:cs typeface="Questrial"/>
                <a:sym typeface="Questrial"/>
              </a:rPr>
              <a:t>Sit across from decision-makers. </a:t>
            </a:r>
          </a:p>
          <a:p>
            <a:pPr marL="742950" marR="0" lvl="1" indent="-285750" algn="l" rtl="0">
              <a:spcBef>
                <a:spcPts val="480"/>
              </a:spcBef>
              <a:spcAft>
                <a:spcPts val="0"/>
              </a:spcAft>
              <a:buClr>
                <a:schemeClr val="dk1"/>
              </a:buClr>
              <a:buSzPct val="100000"/>
              <a:buFont typeface="Noto Symbol"/>
              <a:buChar char="✓"/>
            </a:pPr>
            <a:r>
              <a:rPr lang="en-US" sz="2400" b="0" i="0" u="none" strike="noStrike" cap="none" baseline="0" dirty="0">
                <a:solidFill>
                  <a:schemeClr val="dk1"/>
                </a:solidFill>
                <a:latin typeface="Calibri" panose="020F0502020204030204" pitchFamily="34" charset="0"/>
                <a:ea typeface="Questrial"/>
                <a:cs typeface="Questrial"/>
                <a:sym typeface="Questrial"/>
              </a:rPr>
              <a:t>Keep eye contact. </a:t>
            </a:r>
          </a:p>
          <a:p>
            <a:pPr marL="342900" marR="0" lvl="0" indent="-342900" algn="l" rtl="0">
              <a:spcBef>
                <a:spcPts val="560"/>
              </a:spcBef>
              <a:spcAft>
                <a:spcPts val="0"/>
              </a:spcAft>
              <a:buClr>
                <a:schemeClr val="dk1"/>
              </a:buClr>
              <a:buSzPct val="100000"/>
              <a:buFont typeface="Noto Symbol"/>
              <a:buChar char="❑"/>
            </a:pPr>
            <a:r>
              <a:rPr lang="en-US" sz="2800" b="0" i="0" u="none" strike="noStrike" cap="none" baseline="0" dirty="0">
                <a:solidFill>
                  <a:schemeClr val="dk1"/>
                </a:solidFill>
                <a:latin typeface="Calibri" panose="020F0502020204030204" pitchFamily="34" charset="0"/>
                <a:ea typeface="Questrial"/>
                <a:cs typeface="Questrial"/>
                <a:sym typeface="Questrial"/>
              </a:rPr>
              <a:t>Take notes</a:t>
            </a:r>
          </a:p>
          <a:p>
            <a:pPr marL="742950" marR="0" lvl="1" indent="-285750" algn="l" rtl="0">
              <a:spcBef>
                <a:spcPts val="480"/>
              </a:spcBef>
              <a:spcAft>
                <a:spcPts val="0"/>
              </a:spcAft>
              <a:buClr>
                <a:schemeClr val="dk1"/>
              </a:buClr>
              <a:buSzPct val="100000"/>
              <a:buFont typeface="Noto Symbol"/>
              <a:buChar char="✓"/>
            </a:pPr>
            <a:r>
              <a:rPr lang="en-US" sz="2400" b="0" i="0" u="none" strike="noStrike" cap="none" baseline="0" dirty="0">
                <a:solidFill>
                  <a:schemeClr val="dk1"/>
                </a:solidFill>
                <a:latin typeface="Calibri" panose="020F0502020204030204" pitchFamily="34" charset="0"/>
                <a:ea typeface="Questrial"/>
                <a:cs typeface="Questrial"/>
                <a:sym typeface="Questrial"/>
              </a:rPr>
              <a:t>or have a friend take notes while you listen. </a:t>
            </a:r>
          </a:p>
          <a:p>
            <a:pPr marL="342900" marR="0" lvl="0" indent="-342900" algn="l" rtl="0">
              <a:spcBef>
                <a:spcPts val="560"/>
              </a:spcBef>
              <a:spcAft>
                <a:spcPts val="0"/>
              </a:spcAft>
              <a:buClr>
                <a:schemeClr val="dk1"/>
              </a:buClr>
              <a:buSzPct val="100000"/>
              <a:buFont typeface="Noto Symbol"/>
              <a:buChar char="❑"/>
            </a:pPr>
            <a:r>
              <a:rPr lang="en-US" sz="2800" b="0" i="0" u="none" strike="noStrike" cap="none" baseline="0" dirty="0">
                <a:solidFill>
                  <a:schemeClr val="dk1"/>
                </a:solidFill>
                <a:latin typeface="Calibri" panose="020F0502020204030204" pitchFamily="34" charset="0"/>
                <a:ea typeface="Questrial"/>
                <a:cs typeface="Questrial"/>
                <a:sym typeface="Questrial"/>
              </a:rPr>
              <a:t>Say what you want in your own words:</a:t>
            </a:r>
          </a:p>
          <a:p>
            <a:pPr marL="742950" marR="0" lvl="1" indent="-285750" algn="l" rtl="0">
              <a:spcBef>
                <a:spcPts val="480"/>
              </a:spcBef>
              <a:spcAft>
                <a:spcPts val="0"/>
              </a:spcAft>
              <a:buClr>
                <a:schemeClr val="dk1"/>
              </a:buClr>
              <a:buSzPct val="100000"/>
              <a:buFont typeface="Noto Symbol"/>
              <a:buChar char="✓"/>
            </a:pPr>
            <a:r>
              <a:rPr lang="en-US" sz="2400" b="0" i="0" u="none" strike="noStrike" cap="none" baseline="0" dirty="0">
                <a:solidFill>
                  <a:schemeClr val="dk1"/>
                </a:solidFill>
                <a:latin typeface="Calibri" panose="020F0502020204030204" pitchFamily="34" charset="0"/>
                <a:ea typeface="Questrial"/>
                <a:cs typeface="Questrial"/>
                <a:sym typeface="Questrial"/>
              </a:rPr>
              <a:t>    Be clear, concise. </a:t>
            </a:r>
          </a:p>
          <a:p>
            <a:pPr marL="342900" marR="0" lvl="0" indent="-342900" algn="l" rtl="0">
              <a:spcBef>
                <a:spcPts val="0"/>
              </a:spcBef>
              <a:spcAft>
                <a:spcPts val="0"/>
              </a:spcAft>
              <a:buClr>
                <a:schemeClr val="dk1"/>
              </a:buClr>
              <a:buSzPct val="100000"/>
              <a:buFont typeface="Noto Symbol"/>
              <a:buChar char="❑"/>
            </a:pPr>
            <a:r>
              <a:rPr lang="en-US" sz="2400" b="1" i="0" u="none" strike="noStrike" cap="none" baseline="0" dirty="0">
                <a:solidFill>
                  <a:schemeClr val="dk1"/>
                </a:solidFill>
                <a:latin typeface="Questrial"/>
                <a:ea typeface="Questrial"/>
                <a:cs typeface="Questrial"/>
                <a:sym typeface="Questrial"/>
              </a:rPr>
              <a:t>Ask questions! </a:t>
            </a:r>
          </a:p>
          <a:p>
            <a:pPr marL="742950" marR="0" lvl="1" indent="-285750" algn="l" rtl="0">
              <a:spcBef>
                <a:spcPts val="40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And make sure you get answers.  </a:t>
            </a:r>
          </a:p>
          <a:p>
            <a:pPr marL="342900" marR="0" lvl="0" indent="-342900" algn="l" rtl="0">
              <a:spcBef>
                <a:spcPts val="400"/>
              </a:spcBef>
              <a:spcAft>
                <a:spcPts val="0"/>
              </a:spcAft>
              <a:buClr>
                <a:schemeClr val="dk1"/>
              </a:buClr>
              <a:buSzPct val="100000"/>
              <a:buFont typeface="Noto Symbol"/>
              <a:buChar char="❑"/>
            </a:pPr>
            <a:r>
              <a:rPr lang="en-US" sz="2400" b="1" i="0" u="none" strike="noStrike" cap="none" baseline="0" dirty="0">
                <a:solidFill>
                  <a:schemeClr val="dk1"/>
                </a:solidFill>
                <a:latin typeface="Questrial"/>
                <a:ea typeface="Questrial"/>
                <a:cs typeface="Questrial"/>
                <a:sym typeface="Questrial"/>
              </a:rPr>
              <a:t>Take the time to make good decisions: </a:t>
            </a:r>
          </a:p>
          <a:p>
            <a:pPr marL="693738" marR="0" lvl="0" indent="-350838" algn="l" rtl="0">
              <a:spcBef>
                <a:spcPts val="40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Repeat what they say to make sure you understand.</a:t>
            </a:r>
          </a:p>
          <a:p>
            <a:pPr marL="693738" marR="0" lvl="0" indent="-350838" algn="l" rtl="0">
              <a:spcBef>
                <a:spcPts val="40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Don’t feel pressured to discuss something if the school did not prepare you, or to make a decision immediately if you need a day to think about it. </a:t>
            </a:r>
          </a:p>
          <a:p>
            <a:pPr marL="693738" marR="0" lvl="0" indent="-350838" algn="l" rtl="0">
              <a:spcBef>
                <a:spcPts val="40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Take breaks when needed to cool off, consult, or cry. </a:t>
            </a:r>
          </a:p>
          <a:p>
            <a:pPr marL="342900" marR="0" lvl="0" indent="-342900" algn="l" rtl="0">
              <a:lnSpc>
                <a:spcPct val="150000"/>
              </a:lnSpc>
              <a:spcBef>
                <a:spcPts val="400"/>
              </a:spcBef>
              <a:spcAft>
                <a:spcPts val="0"/>
              </a:spcAft>
              <a:buClr>
                <a:schemeClr val="dk1"/>
              </a:buClr>
              <a:buSzPct val="100000"/>
              <a:buFont typeface="Noto Symbol"/>
              <a:buChar char="❑"/>
            </a:pPr>
            <a:r>
              <a:rPr lang="en-US" sz="2400" b="1" i="0" u="none" strike="noStrike" cap="none" baseline="0" dirty="0">
                <a:solidFill>
                  <a:schemeClr val="dk1"/>
                </a:solidFill>
                <a:latin typeface="Questrial"/>
                <a:ea typeface="Questrial"/>
                <a:cs typeface="Questrial"/>
                <a:sym typeface="Questrial"/>
              </a:rPr>
              <a:t>End meetings with a plan of action or “next steps</a:t>
            </a:r>
            <a:r>
              <a:rPr lang="en-US" sz="2400" b="0" i="0" u="none" strike="noStrike" cap="none" baseline="0" dirty="0">
                <a:solidFill>
                  <a:schemeClr val="dk1"/>
                </a:solidFill>
                <a:latin typeface="Questrial"/>
                <a:ea typeface="Questrial"/>
                <a:cs typeface="Questrial"/>
                <a:sym typeface="Questrial"/>
              </a:rPr>
              <a:t>.” </a:t>
            </a:r>
          </a:p>
          <a:p>
            <a:pPr marL="742950" marR="0" lvl="1" indent="-285750" algn="l" rtl="0">
              <a:spcBef>
                <a:spcPts val="40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Set deadlines. </a:t>
            </a:r>
          </a:p>
          <a:p>
            <a:pPr marL="342900" marR="0" lvl="0" indent="-342900" algn="l" rtl="0">
              <a:spcBef>
                <a:spcPts val="400"/>
              </a:spcBef>
              <a:spcAft>
                <a:spcPts val="0"/>
              </a:spcAft>
              <a:buClr>
                <a:schemeClr val="dk1"/>
              </a:buClr>
              <a:buSzPct val="100000"/>
              <a:buFont typeface="Noto Symbol"/>
              <a:buChar char="❑"/>
            </a:pPr>
            <a:r>
              <a:rPr lang="en-US" sz="2400" b="1" i="0" u="none" strike="noStrike" cap="none" baseline="0" dirty="0">
                <a:solidFill>
                  <a:schemeClr val="dk1"/>
                </a:solidFill>
                <a:latin typeface="Questrial"/>
                <a:ea typeface="Questrial"/>
                <a:cs typeface="Questrial"/>
                <a:sym typeface="Questrial"/>
              </a:rPr>
              <a:t>Get a summary </a:t>
            </a:r>
            <a:r>
              <a:rPr lang="en-US" sz="2400" b="0" i="0" u="none" strike="noStrike" cap="none" baseline="0" dirty="0">
                <a:solidFill>
                  <a:schemeClr val="dk1"/>
                </a:solidFill>
                <a:latin typeface="Questrial"/>
                <a:ea typeface="Questrial"/>
                <a:cs typeface="Questrial"/>
                <a:sym typeface="Questrial"/>
              </a:rPr>
              <a:t>of what was agreed to and who was present. </a:t>
            </a:r>
          </a:p>
          <a:p>
            <a:pPr marL="0" marR="0" lvl="0" indent="0" algn="l" rtl="0">
              <a:spcBef>
                <a:spcPts val="0"/>
              </a:spcBef>
              <a:buNone/>
            </a:pP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US" sz="1200" b="1" i="0" u="none" strike="noStrike" cap="none" baseline="0" dirty="0">
                <a:solidFill>
                  <a:schemeClr val="dk1"/>
                </a:solidFill>
                <a:latin typeface="Calibri"/>
                <a:ea typeface="Calibri"/>
                <a:cs typeface="Calibri"/>
                <a:sym typeface="Calibri"/>
              </a:rPr>
              <a:t>Keep Records</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Make your requests in writing,(they do not have to be typed), even if you have also spoken directly to school personnel. </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Keep copies of everything you get or send to the school.</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if possible, send important letters to the school “Return Receipt Requested.”</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If you hand-deliver materials, make note of the date and time, and the person who received it. </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Don’t rely on phone calls or casual conversations. </a:t>
            </a:r>
          </a:p>
          <a:p>
            <a:pPr lvl="1"/>
            <a:r>
              <a:rPr lang="en-US" sz="2400" dirty="0">
                <a:sym typeface="Questrial"/>
              </a:rPr>
              <a:t>Keep a record of the conversation: date, time, name and position of the school personnel and any decisions reached. </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Whenever possible, ask for written confirmation of what is promised to you. </a:t>
            </a:r>
          </a:p>
          <a:p>
            <a:pPr>
              <a:spcBef>
                <a:spcPts val="0"/>
              </a:spcBef>
              <a:spcAft>
                <a:spcPts val="0"/>
              </a:spcAft>
              <a:buClr>
                <a:schemeClr val="dk1"/>
              </a:buClr>
              <a:buSzPct val="100000"/>
              <a:buFont typeface="Noto Symbol"/>
              <a:buChar char="❑"/>
            </a:pPr>
            <a:r>
              <a:rPr lang="en-US" sz="2400" dirty="0">
                <a:solidFill>
                  <a:schemeClr val="dk1"/>
                </a:solidFill>
                <a:latin typeface="Calibri" panose="020F0502020204030204" pitchFamily="34" charset="0"/>
                <a:ea typeface="Questrial"/>
                <a:cs typeface="Questrial"/>
                <a:sym typeface="Questrial"/>
              </a:rPr>
              <a:t>Organize your records. </a:t>
            </a:r>
          </a:p>
          <a:p>
            <a:pPr lvl="1"/>
            <a:r>
              <a:rPr lang="en-US" sz="2400" dirty="0">
                <a:sym typeface="Questrial"/>
              </a:rPr>
              <a:t>A notebook or binder is helpful. </a:t>
            </a:r>
          </a:p>
          <a:p>
            <a:pPr marL="0" marR="0" lvl="0" indent="0" algn="l" rtl="0">
              <a:spcBef>
                <a:spcPts val="0"/>
              </a:spcBef>
              <a:buNone/>
            </a:pPr>
            <a:r>
              <a:rPr lang="en-US" sz="1200" b="1" i="0" u="none" strike="noStrike" cap="none" baseline="0" dirty="0">
                <a:solidFill>
                  <a:schemeClr val="dk1"/>
                </a:solidFill>
                <a:latin typeface="Calibri"/>
                <a:ea typeface="Calibri"/>
                <a:cs typeface="Calibri"/>
                <a:sym typeface="Calibri"/>
              </a:rPr>
              <a:t>Follow Up</a:t>
            </a:r>
          </a:p>
          <a:p>
            <a:pPr marL="342900" marR="0" lvl="0" indent="-342900" algn="l" rtl="0">
              <a:spcBef>
                <a:spcPts val="0"/>
              </a:spcBef>
              <a:spcAft>
                <a:spcPts val="0"/>
              </a:spcAft>
              <a:buClr>
                <a:schemeClr val="dk1"/>
              </a:buClr>
              <a:buSzPct val="100000"/>
              <a:buFont typeface="Noto Symbol"/>
              <a:buChar char="❑"/>
            </a:pPr>
            <a:r>
              <a:rPr lang="en-US" sz="1200" b="0" i="0" u="none" strike="noStrike" cap="none" baseline="0" dirty="0">
                <a:solidFill>
                  <a:schemeClr val="dk1"/>
                </a:solidFill>
                <a:latin typeface="Calibri" panose="020F0502020204030204" pitchFamily="34" charset="0"/>
                <a:ea typeface="Questrial"/>
                <a:cs typeface="Questrial"/>
                <a:sym typeface="Questrial"/>
              </a:rPr>
              <a:t>Keep track of deadlines. </a:t>
            </a:r>
          </a:p>
          <a:p>
            <a:pPr marL="342900" marR="0" lvl="0" indent="-342900" algn="l" rtl="0">
              <a:spcBef>
                <a:spcPts val="640"/>
              </a:spcBef>
              <a:spcAft>
                <a:spcPts val="0"/>
              </a:spcAft>
              <a:buClr>
                <a:schemeClr val="dk1"/>
              </a:buClr>
              <a:buSzPct val="100000"/>
              <a:buFont typeface="Noto Symbol"/>
              <a:buChar char="❑"/>
            </a:pPr>
            <a:r>
              <a:rPr lang="en-US" sz="1200" b="0" i="0" u="none" strike="noStrike" cap="none" baseline="0" dirty="0">
                <a:solidFill>
                  <a:schemeClr val="dk1"/>
                </a:solidFill>
                <a:latin typeface="Calibri" panose="020F0502020204030204" pitchFamily="34" charset="0"/>
                <a:ea typeface="Questrial"/>
                <a:cs typeface="Questrial"/>
                <a:sym typeface="Questrial"/>
              </a:rPr>
              <a:t>Communicate with personnel. </a:t>
            </a:r>
          </a:p>
          <a:p>
            <a:pPr marL="342900" marR="0" lvl="0" indent="-342900" algn="l" rtl="0">
              <a:spcBef>
                <a:spcPts val="640"/>
              </a:spcBef>
              <a:spcAft>
                <a:spcPts val="0"/>
              </a:spcAft>
              <a:buClr>
                <a:schemeClr val="dk1"/>
              </a:buClr>
              <a:buSzPct val="100000"/>
              <a:buFont typeface="Noto Symbol"/>
              <a:buChar char="❑"/>
            </a:pPr>
            <a:r>
              <a:rPr lang="en-US" sz="1200" b="0" i="0" u="none" strike="noStrike" cap="none" baseline="0" dirty="0">
                <a:solidFill>
                  <a:schemeClr val="dk1"/>
                </a:solidFill>
                <a:latin typeface="Calibri" panose="020F0502020204030204" pitchFamily="34" charset="0"/>
                <a:ea typeface="Questrial"/>
                <a:cs typeface="Questrial"/>
                <a:sym typeface="Questrial"/>
              </a:rPr>
              <a:t>Report on progress as well as problems. </a:t>
            </a:r>
          </a:p>
          <a:p>
            <a:pPr marL="342900" marR="0" lvl="0" indent="-342900" algn="l" rtl="0">
              <a:spcBef>
                <a:spcPts val="640"/>
              </a:spcBef>
              <a:spcAft>
                <a:spcPts val="0"/>
              </a:spcAft>
              <a:buClr>
                <a:schemeClr val="dk1"/>
              </a:buClr>
              <a:buSzPct val="100000"/>
              <a:buFont typeface="Noto Symbol"/>
              <a:buChar char="❑"/>
            </a:pPr>
            <a:r>
              <a:rPr lang="en-US" sz="1200" b="0" i="0" u="none" strike="noStrike" cap="none" baseline="0" dirty="0">
                <a:solidFill>
                  <a:schemeClr val="dk1"/>
                </a:solidFill>
                <a:latin typeface="Calibri" panose="020F0502020204030204" pitchFamily="34" charset="0"/>
                <a:ea typeface="Questrial"/>
                <a:cs typeface="Questrial"/>
                <a:sym typeface="Questrial"/>
              </a:rPr>
              <a:t>Be firm about timelines, </a:t>
            </a:r>
            <a:r>
              <a:rPr lang="en-US" sz="1200" b="1" i="0" u="none" strike="noStrike" cap="none" baseline="0" dirty="0">
                <a:solidFill>
                  <a:schemeClr val="dk1"/>
                </a:solidFill>
                <a:latin typeface="Calibri" panose="020F0502020204030204" pitchFamily="34" charset="0"/>
                <a:ea typeface="Questrial"/>
                <a:cs typeface="Questrial"/>
                <a:sym typeface="Questrial"/>
              </a:rPr>
              <a:t>but patient enough </a:t>
            </a:r>
            <a:r>
              <a:rPr lang="en-US" sz="1200" b="0" i="0" u="none" strike="noStrike" cap="none" baseline="0" dirty="0">
                <a:solidFill>
                  <a:schemeClr val="dk1"/>
                </a:solidFill>
                <a:latin typeface="Calibri" panose="020F0502020204030204" pitchFamily="34" charset="0"/>
                <a:ea typeface="Questrial"/>
                <a:cs typeface="Questrial"/>
                <a:sym typeface="Questrial"/>
              </a:rPr>
              <a:t>for the school/district to accomplish what it needs within those timelines.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371" name="Shape 3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spcBef>
                <a:spcPts val="0"/>
              </a:spcBef>
              <a:spcAft>
                <a:spcPts val="0"/>
              </a:spcAft>
              <a:buSzPct val="25000"/>
            </a:pPr>
            <a:fld id="{00000000-1234-1234-1234-123412341234}" type="slidenum">
              <a:rPr lang="en-US">
                <a:solidFill>
                  <a:prstClr val="black"/>
                </a:solidFill>
                <a:latin typeface="Calibri"/>
                <a:ea typeface="Calibri"/>
                <a:cs typeface="Calibri"/>
                <a:sym typeface="Calibri"/>
              </a:rPr>
              <a:pPr>
                <a:spcBef>
                  <a:spcPts val="0"/>
                </a:spcBef>
                <a:spcAft>
                  <a:spcPts val="0"/>
                </a:spcAft>
                <a:buSzPct val="25000"/>
              </a:pPr>
              <a:t>22</a:t>
            </a:fld>
            <a:endParaRPr lang="en-US">
              <a:solidFill>
                <a:prstClr val="black"/>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85800"/>
            <a:ext cx="50292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Report a Grievance or Issue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Grievance process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students have the best chance of success when schools and parents work together as a supportive team. We recognized that you are your child's strongest advocate. When there's a problem at school, we will work with you -- and if you're not satisfied with the outcome, you have options.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Where to turn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you have a concern about a staff member or decision impacting your child, start with the supervisor closest to the situation.</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example, if you have a concern about:</a:t>
            </a:r>
          </a:p>
          <a:p>
            <a:r>
              <a:rPr lang="en-US" sz="1200" kern="1200" dirty="0">
                <a:solidFill>
                  <a:schemeClr val="tx1"/>
                </a:solidFill>
                <a:effectLst/>
                <a:latin typeface="+mn-lt"/>
                <a:ea typeface="+mn-ea"/>
                <a:cs typeface="+mn-cs"/>
              </a:rPr>
              <a:t>a teacher that you haven't been able to solve through a parent-teacher conference, </a:t>
            </a:r>
          </a:p>
          <a:p>
            <a:r>
              <a:rPr lang="en-US" sz="1200" kern="1200" dirty="0">
                <a:solidFill>
                  <a:schemeClr val="tx1"/>
                </a:solidFill>
                <a:effectLst/>
                <a:latin typeface="+mn-lt"/>
                <a:ea typeface="+mn-ea"/>
                <a:cs typeface="+mn-cs"/>
              </a:rPr>
              <a:t>talk to your principal.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hlinkClick r:id="rId3"/>
              </a:rPr>
              <a:t>area superintendent</a:t>
            </a:r>
            <a:r>
              <a:rPr lang="en-US" sz="1200" kern="1200" dirty="0">
                <a:solidFill>
                  <a:schemeClr val="tx1"/>
                </a:solidFill>
                <a:effectLst/>
                <a:latin typeface="+mn-lt"/>
                <a:ea typeface="+mn-ea"/>
                <a:cs typeface="+mn-cs"/>
              </a:rPr>
              <a:t> for your school.(</a:t>
            </a:r>
            <a:r>
              <a:rPr lang="en-US" sz="1200" i="1" kern="1200" dirty="0">
                <a:solidFill>
                  <a:schemeClr val="tx1"/>
                </a:solidFill>
                <a:effectLst/>
                <a:latin typeface="+mn-lt"/>
                <a:ea typeface="+mn-ea"/>
                <a:cs typeface="+mn-cs"/>
              </a:rPr>
              <a:t>If the principal does not respond to your satisfaction, you may contact)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Disciplinary actions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problem is related to student discipline, such as a suspension, you can find out more about you and your child's rights and the appeals process through </a:t>
            </a:r>
            <a:r>
              <a:rPr lang="en-US" sz="1200" kern="1200" dirty="0">
                <a:solidFill>
                  <a:schemeClr val="tx1"/>
                </a:solidFill>
                <a:effectLst/>
                <a:latin typeface="+mn-lt"/>
                <a:ea typeface="+mn-ea"/>
                <a:cs typeface="+mn-cs"/>
                <a:hlinkClick r:id="rId4"/>
              </a:rPr>
              <a:t>Student Due Process</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Administrative decisions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 concern is with a Central Services action rather than a school's, contact the appropriate department. If you're not satisfied with that department's response, notify them in writing and they will share your options for appeal. </a:t>
            </a:r>
          </a:p>
          <a:p>
            <a:endParaRPr lang="en-US" dirty="0"/>
          </a:p>
          <a:p>
            <a:pPr marL="342900" marR="0" lvl="0" indent="-342900" algn="l" rtl="0">
              <a:spcBef>
                <a:spcPts val="360"/>
              </a:spcBef>
              <a:spcAft>
                <a:spcPts val="0"/>
              </a:spcAft>
              <a:buClr>
                <a:schemeClr val="dk1"/>
              </a:buClr>
              <a:buSzPct val="100000"/>
              <a:buFont typeface="Noto Symbol"/>
              <a:buChar char="❑"/>
            </a:pPr>
            <a:r>
              <a:rPr lang="en-US" sz="2400" b="1" i="0" u="none" strike="noStrike" cap="none" baseline="0" dirty="0">
                <a:solidFill>
                  <a:schemeClr val="dk1"/>
                </a:solidFill>
                <a:latin typeface="Questrial"/>
                <a:ea typeface="Questrial"/>
                <a:cs typeface="Questrial"/>
                <a:sym typeface="Questrial"/>
              </a:rPr>
              <a:t>Find other parents with your concerns </a:t>
            </a:r>
            <a:r>
              <a:rPr lang="en-US" sz="2400" b="0" i="0" u="none" strike="noStrike" cap="none" baseline="0" dirty="0">
                <a:solidFill>
                  <a:schemeClr val="dk1"/>
                </a:solidFill>
                <a:latin typeface="Questrial"/>
                <a:ea typeface="Questrial"/>
                <a:cs typeface="Questrial"/>
                <a:sym typeface="Questrial"/>
              </a:rPr>
              <a:t>, and approach the problem as a group -</a:t>
            </a:r>
          </a:p>
          <a:p>
            <a:pPr marL="742950" marR="0" lvl="1" indent="-285750" algn="l" rtl="0">
              <a:spcBef>
                <a:spcPts val="36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use your PTA, support groups, or talk to other parents in your child’s class. </a:t>
            </a:r>
          </a:p>
          <a:p>
            <a:pPr marL="342900" marR="0" lvl="0" indent="-342900" algn="l" rtl="0">
              <a:spcBef>
                <a:spcPts val="360"/>
              </a:spcBef>
              <a:spcAft>
                <a:spcPts val="0"/>
              </a:spcAft>
              <a:buClr>
                <a:schemeClr val="dk1"/>
              </a:buClr>
              <a:buSzPct val="100000"/>
              <a:buFont typeface="Noto Symbol"/>
              <a:buChar char="❑"/>
            </a:pPr>
            <a:r>
              <a:rPr lang="en-US" sz="2400" b="1" i="0" u="none" strike="noStrike" cap="none" baseline="0" dirty="0">
                <a:solidFill>
                  <a:schemeClr val="dk1"/>
                </a:solidFill>
                <a:latin typeface="Questrial"/>
                <a:ea typeface="Questrial"/>
                <a:cs typeface="Questrial"/>
                <a:sym typeface="Questrial"/>
              </a:rPr>
              <a:t>Look for other programs or resources that may help: </a:t>
            </a:r>
          </a:p>
          <a:p>
            <a:pPr marL="742950" marR="0" lvl="1" indent="-285750" algn="l" rtl="0">
              <a:spcBef>
                <a:spcPts val="36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violence prevention programs, instructional support centers, mediation. </a:t>
            </a:r>
          </a:p>
          <a:p>
            <a:pPr marL="342900" marR="0" lvl="0" indent="-342900" algn="l" rtl="0">
              <a:spcBef>
                <a:spcPts val="360"/>
              </a:spcBef>
              <a:spcAft>
                <a:spcPts val="0"/>
              </a:spcAft>
              <a:buClr>
                <a:schemeClr val="dk1"/>
              </a:buClr>
              <a:buSzPct val="100000"/>
              <a:buFont typeface="Noto Symbol"/>
              <a:buChar char="❑"/>
            </a:pPr>
            <a:r>
              <a:rPr lang="en-US" sz="2400" b="1" i="0" u="none" strike="noStrike" cap="none" baseline="0" dirty="0">
                <a:solidFill>
                  <a:schemeClr val="dk1"/>
                </a:solidFill>
                <a:latin typeface="Questrial"/>
                <a:ea typeface="Questrial"/>
                <a:cs typeface="Questrial"/>
                <a:sym typeface="Questrial"/>
              </a:rPr>
              <a:t>Talk with other parents and advocates about what works and what does not work. </a:t>
            </a:r>
          </a:p>
          <a:p>
            <a:pPr marL="742950" marR="0" lvl="1" indent="-285750" algn="l" rtl="0">
              <a:spcBef>
                <a:spcPts val="360"/>
              </a:spcBef>
              <a:spcAft>
                <a:spcPts val="0"/>
              </a:spcAft>
              <a:buClr>
                <a:schemeClr val="dk1"/>
              </a:buClr>
              <a:buSzPct val="100000"/>
              <a:buFont typeface="Noto Symbol"/>
              <a:buChar char="✓"/>
            </a:pPr>
            <a:r>
              <a:rPr lang="en-US" sz="2400" b="0" i="0" u="none" strike="noStrike" cap="none" baseline="0" dirty="0">
                <a:solidFill>
                  <a:schemeClr val="dk1"/>
                </a:solidFill>
                <a:latin typeface="Questrial"/>
                <a:ea typeface="Questrial"/>
                <a:cs typeface="Questrial"/>
                <a:sym typeface="Questrial"/>
              </a:rPr>
              <a:t>Learn from each other’s experiences</a:t>
            </a:r>
            <a:endParaRPr lang="en-US" dirty="0"/>
          </a:p>
        </p:txBody>
      </p:sp>
      <p:sp>
        <p:nvSpPr>
          <p:cNvPr id="4" name="Slide Number Placeholder 3"/>
          <p:cNvSpPr>
            <a:spLocks noGrp="1"/>
          </p:cNvSpPr>
          <p:nvPr>
            <p:ph type="sldNum" sz="quarter" idx="10"/>
          </p:nvPr>
        </p:nvSpPr>
        <p:spPr/>
        <p:txBody>
          <a:bodyPr/>
          <a:lstStyle/>
          <a:p>
            <a:fld id="{75724B0B-794C-4FA6-BCAA-B743DFB7AE8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60519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914400" y="685800"/>
            <a:ext cx="50292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solidFill>
                  <a:srgbClr val="000000"/>
                </a:solidFill>
              </a:rPr>
              <a:t>the </a:t>
            </a:r>
            <a:r>
              <a:rPr lang="en-US" altLang="en-US" dirty="0">
                <a:solidFill>
                  <a:srgbClr val="000000"/>
                </a:solidFill>
                <a:hlinkClick r:id="rId3"/>
              </a:rPr>
              <a:t>WCPSS Student/Parent Hand book</a:t>
            </a:r>
            <a:r>
              <a:rPr lang="en-US" altLang="en-US" dirty="0">
                <a:solidFill>
                  <a:srgbClr val="000000"/>
                </a:solidFill>
              </a:rPr>
              <a:t> </a:t>
            </a:r>
            <a:endParaRPr lang="es-ES_tradnl" altLang="es-ES_tradnl" dirty="0"/>
          </a:p>
          <a:p>
            <a:pPr eaLnBrk="1" hangingPunct="1">
              <a:spcBef>
                <a:spcPct val="0"/>
              </a:spcBef>
            </a:pPr>
            <a:r>
              <a:rPr lang="es-ES_tradnl" altLang="es-ES_tradnl" dirty="0"/>
              <a:t>http://www.wcpss.net/Domain/4306</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9663" indent="-220663" eaLnBrk="0" hangingPunct="0">
              <a:spcBef>
                <a:spcPct val="30000"/>
              </a:spcBef>
              <a:defRPr sz="1200">
                <a:solidFill>
                  <a:schemeClr val="tx1"/>
                </a:solidFill>
                <a:latin typeface="Calibri" pitchFamily="34" charset="0"/>
              </a:defRPr>
            </a:lvl3pPr>
            <a:lvl4pPr marL="1554163" indent="-220663" eaLnBrk="0" hangingPunct="0">
              <a:spcBef>
                <a:spcPct val="30000"/>
              </a:spcBef>
              <a:defRPr sz="1200">
                <a:solidFill>
                  <a:schemeClr val="tx1"/>
                </a:solidFill>
                <a:latin typeface="Calibri" pitchFamily="34" charset="0"/>
              </a:defRPr>
            </a:lvl4pPr>
            <a:lvl5pPr marL="1998663" indent="-220663" eaLnBrk="0" hangingPunct="0">
              <a:spcBef>
                <a:spcPct val="30000"/>
              </a:spcBef>
              <a:defRPr sz="1200">
                <a:solidFill>
                  <a:schemeClr val="tx1"/>
                </a:solidFill>
                <a:latin typeface="Calibri" pitchFamily="34" charset="0"/>
              </a:defRPr>
            </a:lvl5pPr>
            <a:lvl6pPr marL="2455863" indent="-220663" eaLnBrk="0" fontAlgn="base" hangingPunct="0">
              <a:spcBef>
                <a:spcPct val="30000"/>
              </a:spcBef>
              <a:spcAft>
                <a:spcPct val="0"/>
              </a:spcAft>
              <a:defRPr sz="1200">
                <a:solidFill>
                  <a:schemeClr val="tx1"/>
                </a:solidFill>
                <a:latin typeface="Calibri" pitchFamily="34" charset="0"/>
              </a:defRPr>
            </a:lvl6pPr>
            <a:lvl7pPr marL="2913063" indent="-220663" eaLnBrk="0" fontAlgn="base" hangingPunct="0">
              <a:spcBef>
                <a:spcPct val="30000"/>
              </a:spcBef>
              <a:spcAft>
                <a:spcPct val="0"/>
              </a:spcAft>
              <a:defRPr sz="1200">
                <a:solidFill>
                  <a:schemeClr val="tx1"/>
                </a:solidFill>
                <a:latin typeface="Calibri" pitchFamily="34" charset="0"/>
              </a:defRPr>
            </a:lvl7pPr>
            <a:lvl8pPr marL="3370263" indent="-220663" eaLnBrk="0" fontAlgn="base" hangingPunct="0">
              <a:spcBef>
                <a:spcPct val="30000"/>
              </a:spcBef>
              <a:spcAft>
                <a:spcPct val="0"/>
              </a:spcAft>
              <a:defRPr sz="1200">
                <a:solidFill>
                  <a:schemeClr val="tx1"/>
                </a:solidFill>
                <a:latin typeface="Calibri" pitchFamily="34" charset="0"/>
              </a:defRPr>
            </a:lvl8pPr>
            <a:lvl9pPr marL="3827463" indent="-2206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3568124-48A6-4FCF-8A32-52F290736A8D}" type="slidenum">
              <a:rPr lang="en-US" altLang="en-US" smtClean="0">
                <a:solidFill>
                  <a:srgbClr val="000000"/>
                </a:solidFill>
              </a:rPr>
              <a:pPr eaLnBrk="1" hangingPunct="1">
                <a:spcBef>
                  <a:spcPct val="0"/>
                </a:spcBef>
              </a:pPr>
              <a:t>24</a:t>
            </a:fld>
            <a:endParaRPr lang="en-US"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85800"/>
            <a:ext cx="50292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a:t>Take parent to a tour of what they can find under the following </a:t>
            </a:r>
            <a:r>
              <a:rPr lang="en-US" altLang="en-US" b="1" dirty="0">
                <a:solidFill>
                  <a:srgbClr val="0070C0"/>
                </a:solidFill>
                <a:hlinkClick r:id="rId3"/>
              </a:rPr>
              <a:t>www.wcpss.net</a:t>
            </a:r>
            <a:endParaRPr lang="en-US" altLang="en-US" b="1" dirty="0">
              <a:solidFill>
                <a:srgbClr val="0070C0"/>
              </a:solidFill>
            </a:endParaRPr>
          </a:p>
          <a:p>
            <a:r>
              <a:rPr lang="en-US" dirty="0"/>
              <a:t> Parents- calendar, Family Academy, volunteer,  Stay Informed</a:t>
            </a:r>
            <a:r>
              <a:rPr lang="en-US" baseline="0" dirty="0"/>
              <a:t> http://www.wcpss.net/domain/38</a:t>
            </a:r>
          </a:p>
          <a:p>
            <a:r>
              <a:rPr lang="en-US" sz="1200" b="0" i="1" kern="1200" dirty="0">
                <a:solidFill>
                  <a:schemeClr val="tx1"/>
                </a:solidFill>
                <a:effectLst/>
                <a:latin typeface="+mn-lt"/>
                <a:ea typeface="+mn-ea"/>
                <a:cs typeface="+mn-cs"/>
              </a:rPr>
              <a:t>Sept. 15, 2016</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Multiple extracurricular events will impede many middle and high school students' availability to take the PSAT on Saturday, Oct. 15, 2016 the previously scheduled date for administration. </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As such, we feel it is necessary to move the PSAT administration to </a:t>
            </a:r>
            <a:r>
              <a:rPr lang="en-US" sz="1200" b="1" i="0" kern="1200" dirty="0">
                <a:solidFill>
                  <a:schemeClr val="tx1"/>
                </a:solidFill>
                <a:effectLst/>
                <a:latin typeface="+mn-lt"/>
                <a:ea typeface="+mn-ea"/>
                <a:cs typeface="+mn-cs"/>
              </a:rPr>
              <a:t>Wednesday, Oct. 19, 2016.</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We regret any inconvenience this change might cause, but it is important that all interested students have the opportunity to take the test.</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Here's what you need to know:</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deadline for student registrations will be extended to Thursday Sept. 22.</a:t>
            </a:r>
          </a:p>
          <a:p>
            <a:r>
              <a:rPr lang="en-US" sz="1200" b="0" i="0" kern="1200" dirty="0">
                <a:solidFill>
                  <a:schemeClr val="tx1"/>
                </a:solidFill>
                <a:effectLst/>
                <a:latin typeface="+mn-lt"/>
                <a:ea typeface="+mn-ea"/>
                <a:cs typeface="+mn-cs"/>
              </a:rPr>
              <a:t>Because the PSAT will be administered on a school day, each middle and high school will serve as its own individual PSAT test site and test its own students on Oct. 19.</a:t>
            </a:r>
          </a:p>
          <a:p>
            <a:r>
              <a:rPr lang="en-US" sz="1200" b="0" i="0" kern="1200" dirty="0">
                <a:solidFill>
                  <a:schemeClr val="tx1"/>
                </a:solidFill>
                <a:effectLst/>
                <a:latin typeface="+mn-lt"/>
                <a:ea typeface="+mn-ea"/>
                <a:cs typeface="+mn-cs"/>
              </a:rPr>
              <a:t>There are no changes to the eligibility or funding for taking the test. Current 11th grade students who have a GPA of 4.5625 and above will not incur a fee. Eleventh grade students with a GPA below 4.5625 and all other students pay the $15 exam fee to the school. REMEMBER: the College Board does grant waivers for students who have financial need, and your school can request one for any student in need.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Contact your child's school if you have questions.</a:t>
            </a:r>
          </a:p>
          <a:p>
            <a:endParaRPr lang="en-US" dirty="0"/>
          </a:p>
        </p:txBody>
      </p:sp>
      <p:sp>
        <p:nvSpPr>
          <p:cNvPr id="4" name="Slide Number Placeholder 3"/>
          <p:cNvSpPr>
            <a:spLocks noGrp="1"/>
          </p:cNvSpPr>
          <p:nvPr>
            <p:ph type="sldNum" sz="quarter" idx="10"/>
          </p:nvPr>
        </p:nvSpPr>
        <p:spPr/>
        <p:txBody>
          <a:bodyPr/>
          <a:lstStyle/>
          <a:p>
            <a:pPr>
              <a:defRPr/>
            </a:pPr>
            <a:fld id="{7148BBCD-7BC5-4107-A61D-4D7967E334F4}"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536053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Shape 340"/>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rnd">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6083" name="Shape 34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en-US" altLang="en-US" sz="1800" dirty="0"/>
              <a:t> </a:t>
            </a:r>
            <a:r>
              <a:rPr lang="en-US" sz="1200" b="0" i="0" kern="1200" dirty="0">
                <a:solidFill>
                  <a:schemeClr val="tx1"/>
                </a:solidFill>
                <a:effectLst/>
                <a:latin typeface="+mn-lt"/>
                <a:ea typeface="+mn-ea"/>
                <a:cs typeface="+mn-cs"/>
              </a:rPr>
              <a:t>High school is the time when parents often feel their presence at parent-teacher conferences isn’t needed or valued, but high school is when grades start to count for college, career, and beyond. It’s important for you to continue to stay involved and engaged. As the school work gets more challenging, these meetings can be intimidating and overwhelming for parents. Try to remember that building a relationship through face-to-face meetings is an opportunity for both you and the teacher to partner to understand and support your child and his academic and social development.</a:t>
            </a:r>
            <a:endParaRPr lang="en-US" altLang="en-US" sz="18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342900" marR="0" lvl="0" indent="-342900" algn="l" rtl="0">
              <a:spcBef>
                <a:spcPts val="0"/>
              </a:spcBef>
              <a:spcAft>
                <a:spcPts val="0"/>
              </a:spcAft>
              <a:buClr>
                <a:schemeClr val="dk1"/>
              </a:buClr>
              <a:buSzPct val="100000"/>
              <a:buFont typeface="Noto Symbol"/>
              <a:buChar char="❑"/>
            </a:pPr>
            <a:r>
              <a:rPr lang="en-US" sz="1200" b="0" i="0" u="none" strike="noStrike" cap="none" baseline="0" dirty="0">
                <a:solidFill>
                  <a:schemeClr val="dk1"/>
                </a:solidFill>
                <a:latin typeface="Questrial"/>
                <a:ea typeface="Questrial"/>
                <a:cs typeface="Questrial"/>
                <a:sym typeface="Questrial"/>
              </a:rPr>
              <a:t>Focus on the problem, not the people. </a:t>
            </a:r>
          </a:p>
          <a:p>
            <a:pPr marL="800100" marR="0" lvl="1" indent="-342900" algn="l" rtl="0">
              <a:spcBef>
                <a:spcPts val="400"/>
              </a:spcBef>
              <a:spcAft>
                <a:spcPts val="0"/>
              </a:spcAft>
              <a:buClr>
                <a:schemeClr val="dk1"/>
              </a:buClr>
              <a:buSzPct val="100000"/>
              <a:buFont typeface="Wingdings" panose="05000000000000000000" pitchFamily="2" charset="2"/>
              <a:buChar char="Ø"/>
            </a:pPr>
            <a:r>
              <a:rPr lang="en-US" sz="1200" b="0" i="0" u="none" strike="noStrike" cap="none" baseline="0" dirty="0">
                <a:solidFill>
                  <a:schemeClr val="dk1"/>
                </a:solidFill>
                <a:latin typeface="Questrial"/>
                <a:ea typeface="Questrial"/>
                <a:cs typeface="Questrial"/>
                <a:sym typeface="Questrial"/>
              </a:rPr>
              <a:t>Avoid getting sidetracked by personal conflicts.</a:t>
            </a:r>
          </a:p>
          <a:p>
            <a:pPr marL="800100" marR="0" lvl="1" indent="-342900" algn="l" rtl="0">
              <a:spcBef>
                <a:spcPts val="400"/>
              </a:spcBef>
              <a:spcAft>
                <a:spcPts val="0"/>
              </a:spcAft>
              <a:buClr>
                <a:schemeClr val="dk1"/>
              </a:buClr>
              <a:buSzPct val="100000"/>
              <a:buFont typeface="Wingdings" panose="05000000000000000000" pitchFamily="2" charset="2"/>
              <a:buChar char="Ø"/>
            </a:pPr>
            <a:r>
              <a:rPr lang="en-US" sz="1200" b="0" i="0" u="none" strike="noStrike" cap="none" baseline="0" dirty="0">
                <a:solidFill>
                  <a:schemeClr val="dk1"/>
                </a:solidFill>
                <a:latin typeface="Questrial"/>
                <a:ea typeface="Questrial"/>
                <a:cs typeface="Questrial"/>
                <a:sym typeface="Questrial"/>
              </a:rPr>
              <a:t>Don’t get bogged down in “legalese.” You will be the most convincing in your own words. Make sure the school district staff speak clearly and don’t get bogged down in jargon you don’t understand – ask questions! </a:t>
            </a:r>
          </a:p>
          <a:p>
            <a:pPr marL="342900" marR="0" lvl="0" indent="-342900" algn="l" rtl="0">
              <a:spcBef>
                <a:spcPts val="400"/>
              </a:spcBef>
              <a:spcAft>
                <a:spcPts val="0"/>
              </a:spcAft>
              <a:buClr>
                <a:schemeClr val="dk1"/>
              </a:buClr>
              <a:buSzPct val="100000"/>
              <a:buFont typeface="Noto Symbol"/>
              <a:buChar char="❑"/>
            </a:pPr>
            <a:r>
              <a:rPr lang="en-US" sz="1200" b="0" i="0" u="none" strike="noStrike" cap="none" baseline="0" dirty="0">
                <a:solidFill>
                  <a:schemeClr val="dk1"/>
                </a:solidFill>
                <a:latin typeface="Questrial"/>
                <a:ea typeface="Questrial"/>
                <a:cs typeface="Questrial"/>
                <a:sym typeface="Questrial"/>
              </a:rPr>
              <a:t>Focus on the present and future, not the past. Work first on fixing the present problem; address remedies for the past second.</a:t>
            </a:r>
          </a:p>
          <a:p>
            <a:pPr marL="342900" marR="0" lvl="0" indent="-342900" algn="l" rtl="0">
              <a:spcBef>
                <a:spcPts val="400"/>
              </a:spcBef>
              <a:spcAft>
                <a:spcPts val="0"/>
              </a:spcAft>
              <a:buClr>
                <a:schemeClr val="dk1"/>
              </a:buClr>
              <a:buSzPct val="100000"/>
              <a:buFont typeface="Noto Symbol"/>
              <a:buChar char="❑"/>
            </a:pPr>
            <a:r>
              <a:rPr lang="en-US" sz="1200" b="0" i="0" u="none" strike="noStrike" cap="none" baseline="0" dirty="0">
                <a:solidFill>
                  <a:schemeClr val="dk1"/>
                </a:solidFill>
                <a:latin typeface="Questrial"/>
                <a:ea typeface="Questrial"/>
                <a:cs typeface="Questrial"/>
                <a:sym typeface="Questrial"/>
              </a:rPr>
              <a:t>There may be more than one way to get what your child needs. Work toward mutually agreeable solutions. Be flexible and creative. Problem solve!  </a:t>
            </a:r>
          </a:p>
          <a:p>
            <a:pPr marL="342900" marR="0" lvl="0" indent="-342900" algn="l" rtl="0">
              <a:spcBef>
                <a:spcPts val="400"/>
              </a:spcBef>
              <a:spcAft>
                <a:spcPts val="0"/>
              </a:spcAft>
              <a:buClr>
                <a:schemeClr val="dk1"/>
              </a:buClr>
              <a:buSzPct val="100000"/>
              <a:buFont typeface="Noto Symbol"/>
              <a:buChar char="❑"/>
            </a:pPr>
            <a:r>
              <a:rPr lang="en-US" sz="1200" b="0" i="0" u="none" strike="noStrike" cap="none" baseline="0" dirty="0">
                <a:solidFill>
                  <a:schemeClr val="dk1"/>
                </a:solidFill>
                <a:latin typeface="Questrial"/>
                <a:ea typeface="Questrial"/>
                <a:cs typeface="Questrial"/>
                <a:sym typeface="Questrial"/>
              </a:rPr>
              <a:t>The “big picture” – remember what is truly important to you – and your child – and advocate for it! </a:t>
            </a:r>
          </a:p>
          <a:p>
            <a:pPr>
              <a:spcBef>
                <a:spcPts val="0"/>
              </a:spcBef>
              <a:buNone/>
            </a:pPr>
            <a:endParaRPr dirty="0"/>
          </a:p>
        </p:txBody>
      </p:sp>
      <p:sp>
        <p:nvSpPr>
          <p:cNvPr id="427" name="Shape 427"/>
          <p:cNvSpPr>
            <a:spLocks noGrp="1" noRot="1" noChangeAspect="1"/>
          </p:cNvSpPr>
          <p:nvPr>
            <p:ph type="sldImg" idx="2"/>
          </p:nvPr>
        </p:nvSpPr>
        <p:spPr>
          <a:xfrm>
            <a:off x="914400" y="685800"/>
            <a:ext cx="50292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Shape 116"/>
          <p:cNvSpPr>
            <a:spLocks noGrp="1" noRot="1" noChangeAspect="1" noTextEdit="1"/>
          </p:cNvSpPr>
          <p:nvPr>
            <p:ph type="sldImg" idx="2"/>
          </p:nvPr>
        </p:nvSpPr>
        <p:spPr>
          <a:noFill/>
          <a:ln>
            <a:noFill/>
          </a:ln>
          <a:extLst>
            <a:ext uri="{91240B29-F687-4F45-9708-019B960494DF}">
              <a14:hiddenLine xmlns:a14="http://schemas.microsoft.com/office/drawing/2010/main" w="9525">
                <a:solidFill>
                  <a:srgbClr val="000000"/>
                </a:solidFill>
                <a:round/>
                <a:headEnd/>
                <a:tailEnd/>
              </a14:hiddenLine>
            </a:ext>
          </a:extLst>
        </p:spPr>
      </p:sp>
      <p:sp>
        <p:nvSpPr>
          <p:cNvPr id="65539" name="Shape 11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marL="228600" eaLnBrk="1" hangingPunct="1">
              <a:spcBef>
                <a:spcPct val="0"/>
              </a:spcBef>
              <a:buSzPct val="25000"/>
            </a:pPr>
            <a:endParaRPr lang="en-US" altLang="en-US" sz="18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1" y="4343401"/>
            <a:ext cx="5486399" cy="4114800"/>
          </a:xfrm>
          <a:prstGeom prst="rect">
            <a:avLst/>
          </a:prstGeom>
        </p:spPr>
        <p:txBody>
          <a:bodyPr lIns="91417" tIns="91417" rIns="91417" bIns="91417" anchor="t" anchorCtr="0">
            <a:noAutofit/>
          </a:bodyPr>
          <a:lstStyle/>
          <a:p>
            <a:endParaRPr/>
          </a:p>
        </p:txBody>
      </p:sp>
      <p:sp>
        <p:nvSpPr>
          <p:cNvPr id="274" name="Shape 274"/>
          <p:cNvSpPr>
            <a:spLocks noGrp="1" noRot="1" noChangeAspect="1"/>
          </p:cNvSpPr>
          <p:nvPr>
            <p:ph type="sldImg" idx="2"/>
          </p:nvPr>
        </p:nvSpPr>
        <p:spPr>
          <a:xfrm>
            <a:off x="914400" y="685800"/>
            <a:ext cx="50292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Shape 30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buClr>
                <a:srgbClr val="000000"/>
              </a:buClr>
            </a:pPr>
            <a:r>
              <a:rPr lang="en-US" altLang="en-US" sz="1100" u="sng" dirty="0">
                <a:hlinkClick r:id="rId3"/>
              </a:rPr>
              <a:t>The following  are 3 different conference: Please choose the one that is relevant to your audience.</a:t>
            </a:r>
          </a:p>
          <a:p>
            <a:pPr eaLnBrk="1" hangingPunct="1">
              <a:spcBef>
                <a:spcPct val="0"/>
              </a:spcBef>
              <a:buClr>
                <a:srgbClr val="000000"/>
              </a:buClr>
            </a:pPr>
            <a:endParaRPr lang="en-US" altLang="en-US" sz="1100" u="sng" dirty="0">
              <a:hlinkClick r:id="rId3"/>
            </a:endParaRPr>
          </a:p>
          <a:p>
            <a:pPr eaLnBrk="1" hangingPunct="1">
              <a:spcBef>
                <a:spcPct val="0"/>
              </a:spcBef>
              <a:buClr>
                <a:srgbClr val="000000"/>
              </a:buClr>
            </a:pPr>
            <a:r>
              <a:rPr lang="en-US" altLang="en-US" sz="1100" dirty="0"/>
              <a:t>Lower Elementary( 3rd grade)-mother w/ pink top</a:t>
            </a:r>
            <a:endParaRPr lang="en-US" altLang="en-US" sz="1100" u="sng" dirty="0">
              <a:solidFill>
                <a:schemeClr val="hlink"/>
              </a:solidFill>
              <a:hlinkClick r:id="rId3"/>
            </a:endParaRPr>
          </a:p>
          <a:p>
            <a:pPr eaLnBrk="1" hangingPunct="1">
              <a:spcBef>
                <a:spcPct val="0"/>
              </a:spcBef>
              <a:buClr>
                <a:srgbClr val="000000"/>
              </a:buClr>
            </a:pPr>
            <a:r>
              <a:rPr lang="en-US" altLang="en-US" sz="1100" u="sng" dirty="0">
                <a:solidFill>
                  <a:schemeClr val="hlink"/>
                </a:solidFill>
                <a:hlinkClick r:id="rId3"/>
              </a:rPr>
              <a:t>http://www.youtube.com/watch?v=c_ngrWNrSJ0</a:t>
            </a:r>
          </a:p>
          <a:p>
            <a:pPr eaLnBrk="1" hangingPunct="1">
              <a:spcBef>
                <a:spcPct val="0"/>
              </a:spcBef>
              <a:buClr>
                <a:srgbClr val="000000"/>
              </a:buClr>
            </a:pPr>
            <a:r>
              <a:rPr lang="en-US" altLang="en-US" sz="1100" dirty="0"/>
              <a:t>Upper Elementary( 5thgrade)</a:t>
            </a:r>
            <a:endParaRPr lang="en-US" altLang="en-US" sz="1100" u="sng" dirty="0">
              <a:solidFill>
                <a:schemeClr val="hlink"/>
              </a:solidFill>
              <a:hlinkClick r:id="rId4"/>
            </a:endParaRPr>
          </a:p>
          <a:p>
            <a:pPr eaLnBrk="1" hangingPunct="1">
              <a:spcBef>
                <a:spcPct val="0"/>
              </a:spcBef>
              <a:buClr>
                <a:srgbClr val="000000"/>
              </a:buClr>
            </a:pPr>
            <a:r>
              <a:rPr lang="en-US" altLang="en-US" sz="1100" u="sng" dirty="0">
                <a:solidFill>
                  <a:schemeClr val="hlink"/>
                </a:solidFill>
                <a:hlinkClick r:id="rId4"/>
              </a:rPr>
              <a:t>http://www.youtube.com/watch?v=Rv8big77-20</a:t>
            </a:r>
          </a:p>
          <a:p>
            <a:pPr eaLnBrk="1" hangingPunct="1">
              <a:spcBef>
                <a:spcPct val="0"/>
              </a:spcBef>
            </a:pPr>
            <a:r>
              <a:rPr lang="en-US" altLang="en-US" u="sng" dirty="0">
                <a:solidFill>
                  <a:schemeClr val="hlink"/>
                </a:solidFill>
                <a:hlinkClick r:id="rId5"/>
              </a:rPr>
              <a:t>Student led</a:t>
            </a:r>
          </a:p>
          <a:p>
            <a:pPr eaLnBrk="1" hangingPunct="1">
              <a:spcBef>
                <a:spcPct val="0"/>
              </a:spcBef>
            </a:pPr>
            <a:r>
              <a:rPr lang="en-US" altLang="en-US" u="sng" dirty="0">
                <a:solidFill>
                  <a:schemeClr val="hlink"/>
                </a:solidFill>
                <a:hlinkClick r:id="rId5"/>
              </a:rPr>
              <a:t>http://www.youtube.com/watch?v=R9y2kEGnMR4</a:t>
            </a:r>
          </a:p>
          <a:p>
            <a:pPr eaLnBrk="1" hangingPunct="1">
              <a:spcBef>
                <a:spcPct val="0"/>
              </a:spcBef>
            </a:pPr>
            <a:endParaRPr lang="en-US" altLang="en-US" dirty="0"/>
          </a:p>
        </p:txBody>
      </p:sp>
      <p:sp>
        <p:nvSpPr>
          <p:cNvPr id="45059" name="Shape 305"/>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Parent-teacher conference is a time for parents/guardians and teachers to share information, solve problems and form relationships that will help students succeed</a:t>
            </a:r>
            <a:endParaRPr lang="en-US" dirty="0"/>
          </a:p>
        </p:txBody>
      </p:sp>
      <p:sp>
        <p:nvSpPr>
          <p:cNvPr id="4" name="Slide Number Placeholder 3"/>
          <p:cNvSpPr>
            <a:spLocks noGrp="1"/>
          </p:cNvSpPr>
          <p:nvPr>
            <p:ph type="sldNum" sz="quarter" idx="10"/>
          </p:nvPr>
        </p:nvSpPr>
        <p:spPr/>
        <p:txBody>
          <a:bodyPr/>
          <a:lstStyle/>
          <a:p>
            <a:pPr>
              <a:defRPr/>
            </a:pPr>
            <a:fld id="{7148BBCD-7BC5-4107-A61D-4D7967E334F4}" type="slidenum">
              <a:rPr lang="en-US" smtClean="0"/>
              <a:pPr>
                <a:defRPr/>
              </a:pPr>
              <a:t>4</a:t>
            </a:fld>
            <a:endParaRPr lang="en-US"/>
          </a:p>
        </p:txBody>
      </p:sp>
    </p:spTree>
    <p:extLst>
      <p:ext uri="{BB962C8B-B14F-4D97-AF65-F5344CB8AC3E}">
        <p14:creationId xmlns:p14="http://schemas.microsoft.com/office/powerpoint/2010/main" val="415389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 typeface="Wingdings" pitchFamily="2" charset="2"/>
              <a:buChar char="q"/>
            </a:pPr>
            <a:r>
              <a:rPr lang="en-US" altLang="en-US" sz="2000" dirty="0"/>
              <a:t>You know more about your child than anyone at school.</a:t>
            </a:r>
          </a:p>
          <a:p>
            <a:pPr>
              <a:spcBef>
                <a:spcPct val="0"/>
              </a:spcBef>
              <a:buFont typeface="Wingdings" pitchFamily="2" charset="2"/>
              <a:buChar char="q"/>
            </a:pPr>
            <a:r>
              <a:rPr lang="en-US" altLang="en-US" sz="2000" dirty="0"/>
              <a:t>Your child ’s teacher (or teachers) needs to hear from you. And you need to hear from the teacher(s).</a:t>
            </a:r>
          </a:p>
          <a:p>
            <a:pPr>
              <a:spcBef>
                <a:spcPct val="0"/>
              </a:spcBef>
              <a:buFont typeface="Wingdings" pitchFamily="2" charset="2"/>
              <a:buChar char="q"/>
            </a:pPr>
            <a:r>
              <a:rPr lang="en-US" altLang="en-US" sz="2000" dirty="0"/>
              <a:t>Talking with the teacher about your child will help pave the way for your child to do well in class </a:t>
            </a:r>
          </a:p>
          <a:p>
            <a:pPr>
              <a:spcBef>
                <a:spcPct val="0"/>
              </a:spcBef>
              <a:buFont typeface="Wingdings" pitchFamily="2" charset="2"/>
              <a:buChar char="q"/>
            </a:pPr>
            <a:r>
              <a:rPr lang="en-US" altLang="en-US" sz="2000" dirty="0"/>
              <a:t>It will help you understand what is being taught in the classroom. </a:t>
            </a:r>
          </a:p>
          <a:p>
            <a:pPr>
              <a:spcBef>
                <a:spcPct val="0"/>
              </a:spcBef>
              <a:buFont typeface="Wingdings" pitchFamily="2" charset="2"/>
              <a:buChar char="q"/>
            </a:pPr>
            <a:r>
              <a:rPr lang="en-US" altLang="en-US" sz="2000" dirty="0"/>
              <a:t>Conferences for students taking multiple classes (at the middle/high school level, where they may be in the gym or cafeteria) may be shorter. </a:t>
            </a:r>
          </a:p>
          <a:p>
            <a:pPr>
              <a:spcBef>
                <a:spcPct val="0"/>
              </a:spcBef>
              <a:buFont typeface="Wingdings" pitchFamily="2" charset="2"/>
              <a:buChar char="q"/>
            </a:pPr>
            <a:r>
              <a:rPr lang="en-US" altLang="en-US" sz="2000" dirty="0"/>
              <a:t>Conferences often are the beginning of an ongoing conversation about your student. </a:t>
            </a:r>
          </a:p>
          <a:p>
            <a:pPr lvl="1">
              <a:spcBef>
                <a:spcPct val="0"/>
              </a:spcBef>
              <a:buFont typeface="Wingdings" pitchFamily="2" charset="2"/>
              <a:buChar char="Ø"/>
            </a:pPr>
            <a:r>
              <a:rPr lang="en-US" altLang="en-US" sz="2000" dirty="0"/>
              <a:t>Classroom conferences are usually 15 to 30 minutes.</a:t>
            </a:r>
          </a:p>
          <a:p>
            <a:pPr lvl="1">
              <a:spcBef>
                <a:spcPct val="0"/>
              </a:spcBef>
              <a:buFont typeface="Wingdings" pitchFamily="2" charset="2"/>
              <a:buChar char="Ø"/>
            </a:pPr>
            <a:r>
              <a:rPr lang="en-US" altLang="en-US" sz="2000" dirty="0"/>
              <a:t>If you run out of time, you can always request and schedule a follow-up meeting.</a:t>
            </a:r>
          </a:p>
          <a:p>
            <a:endParaRPr lang="en-US" dirty="0"/>
          </a:p>
        </p:txBody>
      </p:sp>
      <p:sp>
        <p:nvSpPr>
          <p:cNvPr id="4" name="Slide Number Placeholder 3"/>
          <p:cNvSpPr>
            <a:spLocks noGrp="1"/>
          </p:cNvSpPr>
          <p:nvPr>
            <p:ph type="sldNum" sz="quarter" idx="10"/>
          </p:nvPr>
        </p:nvSpPr>
        <p:spPr/>
        <p:txBody>
          <a:bodyPr/>
          <a:lstStyle/>
          <a:p>
            <a:pPr>
              <a:defRPr/>
            </a:pPr>
            <a:fld id="{7148BBCD-7BC5-4107-A61D-4D7967E334F4}" type="slidenum">
              <a:rPr lang="en-US" smtClean="0"/>
              <a:pPr>
                <a:defRPr/>
              </a:pPr>
              <a:t>5</a:t>
            </a:fld>
            <a:endParaRPr lang="en-US"/>
          </a:p>
        </p:txBody>
      </p:sp>
    </p:spTree>
    <p:extLst>
      <p:ext uri="{BB962C8B-B14F-4D97-AF65-F5344CB8AC3E}">
        <p14:creationId xmlns:p14="http://schemas.microsoft.com/office/powerpoint/2010/main" val="1257862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Arial" panose="020B0604020202020204" pitchFamily="34" charset="0"/>
                <a:cs typeface="Arial" panose="020B0604020202020204" pitchFamily="34" charset="0"/>
              </a:rPr>
              <a:t>You share a common goal: </a:t>
            </a:r>
          </a:p>
          <a:p>
            <a:pPr marL="405892" lvl="1" indent="0">
              <a:buNone/>
            </a:pPr>
            <a:r>
              <a:rPr lang="en-US" sz="2600" dirty="0">
                <a:latin typeface="Arial" panose="020B0604020202020204" pitchFamily="34" charset="0"/>
                <a:cs typeface="Arial" panose="020B0604020202020204" pitchFamily="34" charset="0"/>
              </a:rPr>
              <a:t>“Providing the best educational experience for your child.”</a:t>
            </a:r>
          </a:p>
          <a:p>
            <a:r>
              <a:rPr lang="en-US" sz="2800" dirty="0">
                <a:latin typeface="Arial" panose="020B0604020202020204" pitchFamily="34" charset="0"/>
                <a:cs typeface="Arial" panose="020B0604020202020204" pitchFamily="34" charset="0"/>
              </a:rPr>
              <a:t>You know your child best. </a:t>
            </a:r>
          </a:p>
          <a:p>
            <a:r>
              <a:rPr lang="en-US" sz="2800" dirty="0">
                <a:latin typeface="Arial" panose="020B0604020202020204" pitchFamily="34" charset="0"/>
                <a:cs typeface="Arial" panose="020B0604020202020204" pitchFamily="34" charset="0"/>
              </a:rPr>
              <a:t>But partnering with the teacher can </a:t>
            </a:r>
            <a:r>
              <a:rPr lang="en-US" sz="2800" dirty="0">
                <a:latin typeface="Arial" panose="020B0604020202020204" pitchFamily="34" charset="0"/>
                <a:cs typeface="Arial" panose="020B0604020202020204" pitchFamily="34" charset="0"/>
                <a:hlinkClick r:id="rId3"/>
              </a:rPr>
              <a:t>give you an even better understanding of your child</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It gives you the chance to </a:t>
            </a:r>
            <a:r>
              <a:rPr lang="en-US" sz="2800" dirty="0">
                <a:latin typeface="Arial" panose="020B0604020202020204" pitchFamily="34" charset="0"/>
                <a:cs typeface="Arial" panose="020B0604020202020204" pitchFamily="34" charset="0"/>
                <a:hlinkClick r:id="rId4"/>
              </a:rPr>
              <a:t>share with the teacher the concerns you may have</a:t>
            </a:r>
            <a:r>
              <a:rPr lang="en-US" sz="2800" dirty="0">
                <a:latin typeface="Arial" panose="020B0604020202020204" pitchFamily="34" charset="0"/>
                <a:cs typeface="Arial" panose="020B0604020202020204" pitchFamily="34" charset="0"/>
              </a:rPr>
              <a:t> or things you are seeing at home that she’s not seeing in the classroom.</a:t>
            </a:r>
          </a:p>
          <a:p>
            <a:endParaRPr lang="en-US" dirty="0"/>
          </a:p>
        </p:txBody>
      </p:sp>
      <p:sp>
        <p:nvSpPr>
          <p:cNvPr id="4" name="Slide Number Placeholder 3"/>
          <p:cNvSpPr>
            <a:spLocks noGrp="1"/>
          </p:cNvSpPr>
          <p:nvPr>
            <p:ph type="sldNum" sz="quarter" idx="10"/>
          </p:nvPr>
        </p:nvSpPr>
        <p:spPr/>
        <p:txBody>
          <a:bodyPr/>
          <a:lstStyle/>
          <a:p>
            <a:pPr>
              <a:defRPr/>
            </a:pPr>
            <a:fld id="{7148BBCD-7BC5-4107-A61D-4D7967E334F4}"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31492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(Mazer and Thompson)</a:t>
            </a:r>
          </a:p>
          <a:p>
            <a:endParaRPr lang="en-US" dirty="0"/>
          </a:p>
        </p:txBody>
      </p:sp>
      <p:sp>
        <p:nvSpPr>
          <p:cNvPr id="4" name="Slide Number Placeholder 3"/>
          <p:cNvSpPr>
            <a:spLocks noGrp="1"/>
          </p:cNvSpPr>
          <p:nvPr>
            <p:ph type="sldNum" sz="quarter" idx="10"/>
          </p:nvPr>
        </p:nvSpPr>
        <p:spPr/>
        <p:txBody>
          <a:bodyPr/>
          <a:lstStyle/>
          <a:p>
            <a:pPr>
              <a:defRPr/>
            </a:pPr>
            <a:fld id="{7148BBCD-7BC5-4107-A61D-4D7967E334F4}" type="slidenum">
              <a:rPr lang="en-US" smtClean="0"/>
              <a:pPr>
                <a:defRPr/>
              </a:pPr>
              <a:t>9</a:t>
            </a:fld>
            <a:endParaRPr lang="en-US"/>
          </a:p>
        </p:txBody>
      </p:sp>
    </p:spTree>
    <p:extLst>
      <p:ext uri="{BB962C8B-B14F-4D97-AF65-F5344CB8AC3E}">
        <p14:creationId xmlns:p14="http://schemas.microsoft.com/office/powerpoint/2010/main" val="114354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pPr marL="0" indent="0">
              <a:buNone/>
            </a:pPr>
            <a:r>
              <a:rPr lang="en-US" sz="1800" dirty="0"/>
              <a:t>Elementary School – Teachers</a:t>
            </a:r>
            <a:r>
              <a:rPr lang="en-US" sz="1800" baseline="0" dirty="0"/>
              <a:t> will contact parents to schedule conferences at specific times during the year (at least twice)</a:t>
            </a:r>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FD14A97-3D60-4257-A218-FC372182A7C9}" type="slidenum">
              <a:rPr lang="en-US" altLang="en-US">
                <a:solidFill>
                  <a:prstClr val="black"/>
                </a:solidFill>
              </a:rPr>
              <a:pPr eaLnBrk="1" hangingPunct="1">
                <a:spcBef>
                  <a:spcPct val="0"/>
                </a:spcBef>
              </a:pPr>
              <a:t>10</a:t>
            </a:fld>
            <a:endParaRPr lang="en-US"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Before the Conference</a:t>
            </a:r>
            <a:endParaRPr lang="en-US" altLang="en-US" dirty="0"/>
          </a:p>
          <a:p>
            <a:r>
              <a:rPr lang="en-US" altLang="en-US" b="1" dirty="0"/>
              <a:t>Schedule an appointment</a:t>
            </a:r>
            <a:r>
              <a:rPr lang="en-US" altLang="en-US" dirty="0"/>
              <a:t>—A parent-teacher conference is not the only time when parents and teachers should make contact. Parents may want to schedule a special meeting with their child's teacher for a variety of reasons. If you need to set up an appointment with the teacher, make a phone call or write a quick note to the teacher, and let him or her know if you have particular issues you would like to discuss.</a:t>
            </a:r>
          </a:p>
          <a:p>
            <a:endParaRPr lang="en-US" altLang="en-US" b="1" dirty="0"/>
          </a:p>
          <a:p>
            <a:r>
              <a:rPr lang="en-US" altLang="en-US" dirty="0">
                <a:solidFill>
                  <a:srgbClr val="000000"/>
                </a:solidFill>
                <a:ea typeface="Calibri" pitchFamily="34" charset="0"/>
                <a:cs typeface="Calibri" pitchFamily="34" charset="0"/>
                <a:sym typeface="Calibri" pitchFamily="34" charset="0"/>
              </a:rPr>
              <a:t>If you are a working parent and it is difficult for you to meet during regular hours, make this clear to the teacher and try to set up a time to meet that is good for both of you.</a:t>
            </a:r>
          </a:p>
          <a:p>
            <a:endParaRPr lang="en-US" altLang="en-US" b="1" dirty="0"/>
          </a:p>
          <a:p>
            <a:r>
              <a:rPr lang="en-US" altLang="en-US" b="1" dirty="0"/>
              <a:t>Talk to your child</a:t>
            </a:r>
            <a:r>
              <a:rPr lang="en-US" altLang="en-US" dirty="0"/>
              <a:t>—Find out which subjects your child likes the best and the least. Ask why. Also, ask if there is anything your child would like you to talk about with the teacher. Help the child understand that you and the teacher are meeting to help him or her. If your child is in middle or high school, you may want to include him or her in the conference.</a:t>
            </a:r>
          </a:p>
          <a:p>
            <a:endParaRPr lang="en-US" altLang="en-US" dirty="0"/>
          </a:p>
          <a:p>
            <a:r>
              <a:rPr lang="en-US" altLang="en-US" b="1" dirty="0"/>
              <a:t>Gather input from others</a:t>
            </a:r>
            <a:r>
              <a:rPr lang="en-US" altLang="en-US" dirty="0"/>
              <a:t>—If your spouse, another care-giving adult, or someone with pertinent information or insight (doctor, counselor, other guardian) can't attend the conference, ask for that person's concerns and questions before the conference.</a:t>
            </a:r>
          </a:p>
          <a:p>
            <a:endParaRPr lang="en-US" altLang="en-US" b="1" dirty="0"/>
          </a:p>
          <a:p>
            <a:r>
              <a:rPr lang="en-US" altLang="en-US" b="1" dirty="0"/>
              <a:t>Make a list</a:t>
            </a:r>
            <a:r>
              <a:rPr lang="en-US" altLang="en-US" dirty="0"/>
              <a:t>—Before you go to the meeting, make a list of topics to discuss with the teacher. Along with questions about academics and behavior, you may want to talk to the teacher about the child's home life, personality, concerns, habits and hobbies, and other topics that may help the teacher in working with the child (e.g., religious holidays, music lessons, part-time jobs, a sick relative).  </a:t>
            </a:r>
          </a:p>
          <a:p>
            <a:endParaRPr lang="en-US" altLang="en-US" dirty="0"/>
          </a:p>
          <a:p>
            <a:endParaRPr lang="en-US" altLang="en-US"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52C8ED7-6C27-479A-936D-3986749F5D66}" type="slidenum">
              <a:rPr lang="en-US" altLang="en-US" smtClean="0"/>
              <a:pPr eaLnBrk="1" hangingPunct="1">
                <a:spcBef>
                  <a:spcPct val="0"/>
                </a:spcBef>
              </a:pPr>
              <a:t>11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dirty="0"/>
              <a:t>Speak with your child before the conference. Ask:</a:t>
            </a:r>
          </a:p>
          <a:p>
            <a:pPr marL="457200" indent="-457200">
              <a:buFont typeface="+mj-lt"/>
              <a:buAutoNum type="arabicPeriod"/>
            </a:pPr>
            <a:r>
              <a:rPr lang="en-US" sz="1200" dirty="0"/>
              <a:t>What do you like best about school? Why?</a:t>
            </a:r>
          </a:p>
          <a:p>
            <a:pPr marL="457200" indent="-457200">
              <a:buFont typeface="+mj-lt"/>
              <a:buAutoNum type="arabicPeriod"/>
            </a:pPr>
            <a:r>
              <a:rPr lang="en-US" sz="1200" dirty="0"/>
              <a:t>What do you like least about school? Why?</a:t>
            </a:r>
          </a:p>
          <a:p>
            <a:pPr marL="457200" indent="-457200">
              <a:buFont typeface="+mj-lt"/>
              <a:buAutoNum type="arabicPeriod"/>
            </a:pPr>
            <a:r>
              <a:rPr lang="en-US" sz="1200" dirty="0"/>
              <a:t>What subject is your best?  Why?</a:t>
            </a:r>
          </a:p>
          <a:p>
            <a:pPr marL="457200" indent="-457200">
              <a:buFont typeface="+mj-lt"/>
              <a:buAutoNum type="arabicPeriod"/>
            </a:pPr>
            <a:r>
              <a:rPr lang="en-US" sz="1200" dirty="0"/>
              <a:t>What subject is the most challenging for you? Why?</a:t>
            </a:r>
          </a:p>
          <a:p>
            <a:pPr marL="457200" indent="-457200">
              <a:buFont typeface="+mj-lt"/>
              <a:buAutoNum type="arabicPeriod"/>
            </a:pPr>
            <a:r>
              <a:rPr lang="en-US" sz="1200" dirty="0"/>
              <a:t>Who are your friends in school? Why?</a:t>
            </a:r>
          </a:p>
          <a:p>
            <a:pPr marL="457200" indent="-457200">
              <a:buFont typeface="+mj-lt"/>
              <a:buAutoNum type="arabicPeriod"/>
            </a:pPr>
            <a:r>
              <a:rPr lang="en-US" sz="1200" dirty="0"/>
              <a:t>Are you having difficulties in school? Why?</a:t>
            </a:r>
          </a:p>
          <a:p>
            <a:r>
              <a:rPr lang="en-US" altLang="en-US" dirty="0"/>
              <a:t>Speak with others about</a:t>
            </a:r>
            <a:r>
              <a:rPr lang="en-US" altLang="en-US" baseline="0" dirty="0"/>
              <a:t> </a:t>
            </a:r>
            <a:r>
              <a:rPr lang="en-US" altLang="en-US" dirty="0"/>
              <a:t> your child to see if they have questions or concerns</a:t>
            </a:r>
          </a:p>
          <a:p>
            <a:endParaRPr lang="en-US" dirty="0"/>
          </a:p>
          <a:p>
            <a:pPr fontAlgn="base"/>
            <a:r>
              <a:rPr lang="en-US" sz="1200" b="1" i="0" kern="1200" dirty="0">
                <a:solidFill>
                  <a:schemeClr val="tx1"/>
                </a:solidFill>
                <a:effectLst/>
                <a:latin typeface="+mn-lt"/>
                <a:ea typeface="+mn-ea"/>
                <a:cs typeface="+mn-cs"/>
              </a:rPr>
              <a:t>Questions to Ask During Parent Teacher Conferences: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1. How do you best prefer to communicate with me? (Email? Phone? Text? Notes?)</a:t>
            </a:r>
          </a:p>
          <a:p>
            <a:pPr fontAlgn="base"/>
            <a:r>
              <a:rPr lang="en-US" sz="1200" b="0" i="0" kern="1200" dirty="0">
                <a:solidFill>
                  <a:schemeClr val="tx1"/>
                </a:solidFill>
                <a:effectLst/>
                <a:latin typeface="+mn-lt"/>
                <a:ea typeface="+mn-ea"/>
                <a:cs typeface="+mn-cs"/>
              </a:rPr>
              <a:t>2. What do you see as my child’s strengths?</a:t>
            </a:r>
          </a:p>
          <a:p>
            <a:pPr fontAlgn="base"/>
            <a:r>
              <a:rPr lang="en-US" sz="1200" b="0" i="0" kern="1200" dirty="0">
                <a:solidFill>
                  <a:schemeClr val="tx1"/>
                </a:solidFill>
                <a:effectLst/>
                <a:latin typeface="+mn-lt"/>
                <a:ea typeface="+mn-ea"/>
                <a:cs typeface="+mn-cs"/>
              </a:rPr>
              <a:t>3. What do you think are the academic challenges for my child?</a:t>
            </a:r>
          </a:p>
          <a:p>
            <a:pPr fontAlgn="base"/>
            <a:r>
              <a:rPr lang="en-US" sz="1200" b="0" i="0" kern="1200" dirty="0">
                <a:solidFill>
                  <a:schemeClr val="tx1"/>
                </a:solidFill>
                <a:effectLst/>
                <a:latin typeface="+mn-lt"/>
                <a:ea typeface="+mn-ea"/>
                <a:cs typeface="+mn-cs"/>
              </a:rPr>
              <a:t>4. What would you do if my child were struggling academically with something?</a:t>
            </a:r>
          </a:p>
          <a:p>
            <a:pPr fontAlgn="base"/>
            <a:r>
              <a:rPr lang="en-US" sz="1200" b="0" i="0" kern="1200" dirty="0">
                <a:solidFill>
                  <a:schemeClr val="tx1"/>
                </a:solidFill>
                <a:effectLst/>
                <a:latin typeface="+mn-lt"/>
                <a:ea typeface="+mn-ea"/>
                <a:cs typeface="+mn-cs"/>
              </a:rPr>
              <a:t>5. How is my child doing socially?</a:t>
            </a:r>
          </a:p>
          <a:p>
            <a:pPr fontAlgn="base"/>
            <a:r>
              <a:rPr lang="en-US" sz="1200" b="0" i="0" kern="1200" dirty="0">
                <a:solidFill>
                  <a:schemeClr val="tx1"/>
                </a:solidFill>
                <a:effectLst/>
                <a:latin typeface="+mn-lt"/>
                <a:ea typeface="+mn-ea"/>
                <a:cs typeface="+mn-cs"/>
              </a:rPr>
              <a:t>6. How do you support kids in their social development? For example, how do you address challenges that happen at recess?</a:t>
            </a:r>
          </a:p>
          <a:p>
            <a:pPr fontAlgn="base"/>
            <a:r>
              <a:rPr lang="en-US" sz="1200" b="0" i="0" kern="1200" dirty="0">
                <a:solidFill>
                  <a:schemeClr val="tx1"/>
                </a:solidFill>
                <a:effectLst/>
                <a:latin typeface="+mn-lt"/>
                <a:ea typeface="+mn-ea"/>
                <a:cs typeface="+mn-cs"/>
              </a:rPr>
              <a:t>7. Is my child on grade level for reading? What about math, science and writing?</a:t>
            </a:r>
          </a:p>
          <a:p>
            <a:pPr fontAlgn="base"/>
            <a:r>
              <a:rPr lang="en-US" sz="1200" b="0" i="0" kern="1200" dirty="0">
                <a:solidFill>
                  <a:schemeClr val="tx1"/>
                </a:solidFill>
                <a:effectLst/>
                <a:latin typeface="+mn-lt"/>
                <a:ea typeface="+mn-ea"/>
                <a:cs typeface="+mn-cs"/>
              </a:rPr>
              <a:t>8. How does the school handle standardized testing and prep for those tests?</a:t>
            </a:r>
          </a:p>
          <a:p>
            <a:pPr fontAlgn="base"/>
            <a:r>
              <a:rPr lang="en-US" sz="1200" b="0" i="0" kern="1200" dirty="0">
                <a:solidFill>
                  <a:schemeClr val="tx1"/>
                </a:solidFill>
                <a:effectLst/>
                <a:latin typeface="+mn-lt"/>
                <a:ea typeface="+mn-ea"/>
                <a:cs typeface="+mn-cs"/>
              </a:rPr>
              <a:t>9. Can we talk more about your homework policy and how my child is doing with homework?</a:t>
            </a:r>
          </a:p>
          <a:p>
            <a:pPr fontAlgn="base"/>
            <a:r>
              <a:rPr lang="en-US" sz="1200" b="0" i="0" kern="1200" dirty="0">
                <a:solidFill>
                  <a:schemeClr val="tx1"/>
                </a:solidFill>
                <a:effectLst/>
                <a:latin typeface="+mn-lt"/>
                <a:ea typeface="+mn-ea"/>
                <a:cs typeface="+mn-cs"/>
              </a:rPr>
              <a:t>10. What can I do at home to support what you’re doing in the classroom?</a:t>
            </a: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12</a:t>
            </a:fld>
            <a:endParaRPr lang="en-US"/>
          </a:p>
        </p:txBody>
      </p:sp>
    </p:spTree>
    <p:extLst>
      <p:ext uri="{BB962C8B-B14F-4D97-AF65-F5344CB8AC3E}">
        <p14:creationId xmlns:p14="http://schemas.microsoft.com/office/powerpoint/2010/main" val="1842407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130425"/>
            <a:ext cx="8550275" cy="1470025"/>
          </a:xfrm>
        </p:spPr>
        <p:txBody>
          <a:bodyPr/>
          <a:lstStyle/>
          <a:p>
            <a:r>
              <a:rPr lang="en-US"/>
              <a:t>Click to edit Master title style</a:t>
            </a:r>
          </a:p>
        </p:txBody>
      </p:sp>
      <p:sp>
        <p:nvSpPr>
          <p:cNvPr id="3" name="Subtitle 2"/>
          <p:cNvSpPr>
            <a:spLocks noGrp="1"/>
          </p:cNvSpPr>
          <p:nvPr>
            <p:ph type="subTitle" idx="1"/>
          </p:nvPr>
        </p:nvSpPr>
        <p:spPr>
          <a:xfrm>
            <a:off x="1508125" y="3886200"/>
            <a:ext cx="704215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32CE4B-EF89-4EDA-9B24-7C7339092479}"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D613B-6AD3-4A58-8E93-1A39F4AB64AD}" type="slidenum">
              <a:rPr lang="en-US" smtClean="0"/>
              <a:t>‹#›</a:t>
            </a:fld>
            <a:endParaRPr lang="en-US"/>
          </a:p>
        </p:txBody>
      </p:sp>
    </p:spTree>
    <p:extLst>
      <p:ext uri="{BB962C8B-B14F-4D97-AF65-F5344CB8AC3E}">
        <p14:creationId xmlns:p14="http://schemas.microsoft.com/office/powerpoint/2010/main" val="3750288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32CE4B-EF89-4EDA-9B24-7C7339092479}"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D613B-6AD3-4A58-8E93-1A39F4AB64AD}" type="slidenum">
              <a:rPr lang="en-US" smtClean="0"/>
              <a:t>‹#›</a:t>
            </a:fld>
            <a:endParaRPr lang="en-US"/>
          </a:p>
        </p:txBody>
      </p:sp>
    </p:spTree>
    <p:extLst>
      <p:ext uri="{BB962C8B-B14F-4D97-AF65-F5344CB8AC3E}">
        <p14:creationId xmlns:p14="http://schemas.microsoft.com/office/powerpoint/2010/main" val="558116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274638"/>
            <a:ext cx="226218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274638"/>
            <a:ext cx="663733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32CE4B-EF89-4EDA-9B24-7C7339092479}"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D613B-6AD3-4A58-8E93-1A39F4AB64AD}" type="slidenum">
              <a:rPr lang="en-US" smtClean="0"/>
              <a:t>‹#›</a:t>
            </a:fld>
            <a:endParaRPr lang="en-US"/>
          </a:p>
        </p:txBody>
      </p:sp>
    </p:spTree>
    <p:extLst>
      <p:ext uri="{BB962C8B-B14F-4D97-AF65-F5344CB8AC3E}">
        <p14:creationId xmlns:p14="http://schemas.microsoft.com/office/powerpoint/2010/main" val="1278661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32CE4B-EF89-4EDA-9B24-7C7339092479}"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AD613B-6AD3-4A58-8E93-1A39F4AB64AD}" type="slidenum">
              <a:rPr lang="en-US" smtClean="0"/>
              <a:t>‹#›</a:t>
            </a:fld>
            <a:endParaRPr lang="en-US"/>
          </a:p>
        </p:txBody>
      </p:sp>
    </p:spTree>
    <p:extLst>
      <p:ext uri="{BB962C8B-B14F-4D97-AF65-F5344CB8AC3E}">
        <p14:creationId xmlns:p14="http://schemas.microsoft.com/office/powerpoint/2010/main" val="3377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754380" y="1143000"/>
            <a:ext cx="854964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242" name="Shape 242"/>
          <p:cNvSpPr txBox="1">
            <a:spLocks noGrp="1"/>
          </p:cNvSpPr>
          <p:nvPr>
            <p:ph type="body" idx="1"/>
          </p:nvPr>
        </p:nvSpPr>
        <p:spPr>
          <a:xfrm>
            <a:off x="754381" y="2514601"/>
            <a:ext cx="4190999" cy="3581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243" name="Shape 243"/>
          <p:cNvSpPr txBox="1">
            <a:spLocks noGrp="1"/>
          </p:cNvSpPr>
          <p:nvPr>
            <p:ph type="body" idx="2"/>
          </p:nvPr>
        </p:nvSpPr>
        <p:spPr>
          <a:xfrm>
            <a:off x="5113021" y="2514600"/>
            <a:ext cx="4190999" cy="17145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244" name="Shape 244"/>
          <p:cNvSpPr txBox="1">
            <a:spLocks noGrp="1"/>
          </p:cNvSpPr>
          <p:nvPr>
            <p:ph type="body" idx="3"/>
          </p:nvPr>
        </p:nvSpPr>
        <p:spPr>
          <a:xfrm>
            <a:off x="5113021" y="4381500"/>
            <a:ext cx="4190999" cy="17145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245" name="Shape 245"/>
          <p:cNvSpPr txBox="1">
            <a:spLocks noGrp="1"/>
          </p:cNvSpPr>
          <p:nvPr>
            <p:ph type="sldNum" idx="12"/>
          </p:nvPr>
        </p:nvSpPr>
        <p:spPr>
          <a:xfrm>
            <a:off x="7208521" y="6356351"/>
            <a:ext cx="234695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48611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403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00" y="20128"/>
            <a:ext cx="427826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012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713A058-465A-420F-90C3-A5BEED4BC8C9}" type="datetimeFigureOut">
              <a:rPr lang="en-US" altLang="en-US"/>
              <a:pPr>
                <a:defRPr/>
              </a:pPr>
              <a:t>12/8/2022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14468F82-549C-4412-BBC5-9B822E3FDEC9}" type="slidenum">
              <a:rPr lang="en-US" altLang="en-US"/>
              <a:pPr>
                <a:defRPr/>
              </a:pPr>
              <a:t>‹#›</a:t>
            </a:fld>
            <a:endParaRPr lang="en-US" altLang="en-US"/>
          </a:p>
        </p:txBody>
      </p:sp>
    </p:spTree>
    <p:extLst>
      <p:ext uri="{BB962C8B-B14F-4D97-AF65-F5344CB8AC3E}">
        <p14:creationId xmlns:p14="http://schemas.microsoft.com/office/powerpoint/2010/main" val="1260086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130425"/>
            <a:ext cx="8550275" cy="1470025"/>
          </a:xfrm>
        </p:spPr>
        <p:txBody>
          <a:bodyPr/>
          <a:lstStyle/>
          <a:p>
            <a:r>
              <a:rPr lang="en-US"/>
              <a:t>Click to edit Master title style</a:t>
            </a:r>
          </a:p>
        </p:txBody>
      </p:sp>
      <p:sp>
        <p:nvSpPr>
          <p:cNvPr id="3" name="Subtitle 2"/>
          <p:cNvSpPr>
            <a:spLocks noGrp="1"/>
          </p:cNvSpPr>
          <p:nvPr>
            <p:ph type="subTitle" idx="1"/>
          </p:nvPr>
        </p:nvSpPr>
        <p:spPr>
          <a:xfrm>
            <a:off x="1508125" y="3886200"/>
            <a:ext cx="704215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14D36-4210-442A-905A-A9AE18851992}"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C62E5-4A41-4B2A-B42E-EFA37B7B1DEB}" type="slidenum">
              <a:rPr lang="en-US" smtClean="0"/>
              <a:t>‹#›</a:t>
            </a:fld>
            <a:endParaRPr lang="en-US"/>
          </a:p>
        </p:txBody>
      </p:sp>
    </p:spTree>
    <p:extLst>
      <p:ext uri="{BB962C8B-B14F-4D97-AF65-F5344CB8AC3E}">
        <p14:creationId xmlns:p14="http://schemas.microsoft.com/office/powerpoint/2010/main" val="2507691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754380" y="1143000"/>
            <a:ext cx="854964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242" name="Shape 242"/>
          <p:cNvSpPr txBox="1">
            <a:spLocks noGrp="1"/>
          </p:cNvSpPr>
          <p:nvPr>
            <p:ph type="body" idx="1"/>
          </p:nvPr>
        </p:nvSpPr>
        <p:spPr>
          <a:xfrm>
            <a:off x="754381" y="2514601"/>
            <a:ext cx="4190999" cy="3581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243" name="Shape 243"/>
          <p:cNvSpPr txBox="1">
            <a:spLocks noGrp="1"/>
          </p:cNvSpPr>
          <p:nvPr>
            <p:ph type="body" idx="2"/>
          </p:nvPr>
        </p:nvSpPr>
        <p:spPr>
          <a:xfrm>
            <a:off x="5113021" y="2514600"/>
            <a:ext cx="4190999" cy="17145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244" name="Shape 244"/>
          <p:cNvSpPr txBox="1">
            <a:spLocks noGrp="1"/>
          </p:cNvSpPr>
          <p:nvPr>
            <p:ph type="body" idx="3"/>
          </p:nvPr>
        </p:nvSpPr>
        <p:spPr>
          <a:xfrm>
            <a:off x="5113021" y="4381500"/>
            <a:ext cx="4190999" cy="17145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245" name="Shape 245"/>
          <p:cNvSpPr txBox="1">
            <a:spLocks noGrp="1"/>
          </p:cNvSpPr>
          <p:nvPr>
            <p:ph type="sldNum" idx="12"/>
          </p:nvPr>
        </p:nvSpPr>
        <p:spPr>
          <a:xfrm>
            <a:off x="7208521" y="6356351"/>
            <a:ext cx="2346959" cy="365125"/>
          </a:xfrm>
          <a:prstGeom prst="rect">
            <a:avLst/>
          </a:prstGeom>
          <a:noFill/>
          <a:ln>
            <a:noFill/>
          </a:ln>
        </p:spPr>
        <p:txBody>
          <a:bodyPr lIns="91425" tIns="45700" rIns="91425" bIns="45700" anchor="ctr" anchorCtr="0">
            <a:noAutofit/>
          </a:bodyPr>
          <a:lstStyle/>
          <a:p>
            <a:pPr>
              <a:spcBef>
                <a:spcPts val="0"/>
              </a:spcBef>
              <a:spcAft>
                <a:spcPts val="0"/>
              </a:spcAft>
              <a:buSzPct val="25000"/>
            </a:pPr>
            <a:fld id="{00000000-1234-1234-1234-123412341234}" type="slidenum">
              <a:rPr lang="en-US">
                <a:solidFill>
                  <a:srgbClr val="888888"/>
                </a:solidFill>
                <a:latin typeface="Calibri"/>
                <a:ea typeface="Calibri"/>
                <a:cs typeface="Calibri"/>
                <a:sym typeface="Calibri"/>
              </a:rPr>
              <a:pPr>
                <a:spcBef>
                  <a:spcPts val="0"/>
                </a:spcBef>
                <a:spcAft>
                  <a:spcPts val="0"/>
                </a:spcAft>
                <a:buSzPct val="25000"/>
              </a:pPr>
              <a:t>‹#›</a:t>
            </a:fld>
            <a:endParaRPr lang="en-US">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48611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86277" y="1709739"/>
            <a:ext cx="8675370" cy="2852737"/>
          </a:xfrm>
        </p:spPr>
        <p:txBody>
          <a:bodyPr anchor="b">
            <a:normAutofit/>
          </a:bodyPr>
          <a:lstStyle>
            <a:lvl1pPr>
              <a:defRPr sz="3900"/>
            </a:lvl1pPr>
          </a:lstStyle>
          <a:p>
            <a:r>
              <a:rPr lang="en-US" dirty="0"/>
              <a:t>Click to edit Master title style</a:t>
            </a:r>
          </a:p>
        </p:txBody>
      </p:sp>
      <p:sp>
        <p:nvSpPr>
          <p:cNvPr id="8" name="Text Placeholder 2"/>
          <p:cNvSpPr>
            <a:spLocks noGrp="1"/>
          </p:cNvSpPr>
          <p:nvPr>
            <p:ph type="body" idx="1"/>
          </p:nvPr>
        </p:nvSpPr>
        <p:spPr>
          <a:xfrm>
            <a:off x="686277" y="4589464"/>
            <a:ext cx="8675370" cy="747308"/>
          </a:xfrm>
        </p:spPr>
        <p:txBody>
          <a:bodyPr/>
          <a:lstStyle>
            <a:lvl1pPr marL="0" indent="0">
              <a:buNone/>
              <a:defRPr sz="2100">
                <a:solidFill>
                  <a:srgbClr val="455560"/>
                </a:solidFill>
              </a:defRPr>
            </a:lvl1pPr>
            <a:lvl2pPr marL="405892" indent="0">
              <a:buNone/>
              <a:defRPr sz="1800">
                <a:solidFill>
                  <a:schemeClr val="tx1">
                    <a:tint val="75000"/>
                  </a:schemeClr>
                </a:solidFill>
              </a:defRPr>
            </a:lvl2pPr>
            <a:lvl3pPr marL="811784" indent="0">
              <a:buNone/>
              <a:defRPr sz="1600">
                <a:solidFill>
                  <a:schemeClr val="tx1">
                    <a:tint val="75000"/>
                  </a:schemeClr>
                </a:solidFill>
              </a:defRPr>
            </a:lvl3pPr>
            <a:lvl4pPr marL="1217676" indent="0">
              <a:buNone/>
              <a:defRPr sz="1400">
                <a:solidFill>
                  <a:schemeClr val="tx1">
                    <a:tint val="75000"/>
                  </a:schemeClr>
                </a:solidFill>
              </a:defRPr>
            </a:lvl4pPr>
            <a:lvl5pPr marL="1623569" indent="0">
              <a:buNone/>
              <a:defRPr sz="1400">
                <a:solidFill>
                  <a:schemeClr val="tx1">
                    <a:tint val="75000"/>
                  </a:schemeClr>
                </a:solidFill>
              </a:defRPr>
            </a:lvl5pPr>
            <a:lvl6pPr marL="2029461" indent="0">
              <a:buNone/>
              <a:defRPr sz="1400">
                <a:solidFill>
                  <a:schemeClr val="tx1">
                    <a:tint val="75000"/>
                  </a:schemeClr>
                </a:solidFill>
              </a:defRPr>
            </a:lvl6pPr>
            <a:lvl7pPr marL="2435352" indent="0">
              <a:buNone/>
              <a:defRPr sz="1400">
                <a:solidFill>
                  <a:schemeClr val="tx1">
                    <a:tint val="75000"/>
                  </a:schemeClr>
                </a:solidFill>
              </a:defRPr>
            </a:lvl7pPr>
            <a:lvl8pPr marL="2841245" indent="0">
              <a:buNone/>
              <a:defRPr sz="1400">
                <a:solidFill>
                  <a:schemeClr val="tx1">
                    <a:tint val="75000"/>
                  </a:schemeClr>
                </a:solidFill>
              </a:defRPr>
            </a:lvl8pPr>
            <a:lvl9pPr marL="3247137" indent="0">
              <a:buNone/>
              <a:defRPr sz="1400">
                <a:solidFill>
                  <a:schemeClr val="tx1">
                    <a:tint val="75000"/>
                  </a:schemeClr>
                </a:solidFill>
              </a:defRPr>
            </a:lvl9pPr>
          </a:lstStyle>
          <a:p>
            <a:pPr lvl="0"/>
            <a:r>
              <a:rPr lang="en-US" dirty="0"/>
              <a:t>Click to edit Master text styles</a:t>
            </a:r>
          </a:p>
        </p:txBody>
      </p:sp>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29659" y="553910"/>
            <a:ext cx="2395824" cy="72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922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515" y="1205790"/>
            <a:ext cx="8675370" cy="4676586"/>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91515" y="107433"/>
            <a:ext cx="8675370" cy="732155"/>
          </a:xfrm>
        </p:spPr>
        <p:txBody>
          <a:bodyPr/>
          <a:lstStyle>
            <a:lvl1pPr>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79868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32CE4B-EF89-4EDA-9B24-7C7339092479}"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D613B-6AD3-4A58-8E93-1A39F4AB64AD}" type="slidenum">
              <a:rPr lang="en-US" smtClean="0"/>
              <a:t>‹#›</a:t>
            </a:fld>
            <a:endParaRPr lang="en-US"/>
          </a:p>
        </p:txBody>
      </p:sp>
    </p:spTree>
    <p:extLst>
      <p:ext uri="{BB962C8B-B14F-4D97-AF65-F5344CB8AC3E}">
        <p14:creationId xmlns:p14="http://schemas.microsoft.com/office/powerpoint/2010/main" val="268336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709739"/>
            <a:ext cx="8675370" cy="2852737"/>
          </a:xfrm>
        </p:spPr>
        <p:txBody>
          <a:bodyPr anchor="b">
            <a:normAutofit/>
          </a:bodyPr>
          <a:lstStyle>
            <a:lvl1pPr>
              <a:defRPr sz="3900"/>
            </a:lvl1pPr>
          </a:lstStyle>
          <a:p>
            <a:r>
              <a:rPr lang="en-US" dirty="0"/>
              <a:t>Click to edit Master title style</a:t>
            </a:r>
          </a:p>
        </p:txBody>
      </p:sp>
      <p:sp>
        <p:nvSpPr>
          <p:cNvPr id="3" name="Text Placeholder 2"/>
          <p:cNvSpPr>
            <a:spLocks noGrp="1"/>
          </p:cNvSpPr>
          <p:nvPr>
            <p:ph type="body" idx="1"/>
          </p:nvPr>
        </p:nvSpPr>
        <p:spPr>
          <a:xfrm>
            <a:off x="686277" y="4589464"/>
            <a:ext cx="8675370" cy="747308"/>
          </a:xfrm>
        </p:spPr>
        <p:txBody>
          <a:bodyPr/>
          <a:lstStyle>
            <a:lvl1pPr marL="0" indent="0">
              <a:buNone/>
              <a:defRPr sz="2100">
                <a:solidFill>
                  <a:srgbClr val="455560"/>
                </a:solidFill>
              </a:defRPr>
            </a:lvl1pPr>
            <a:lvl2pPr marL="405892" indent="0">
              <a:buNone/>
              <a:defRPr sz="1800">
                <a:solidFill>
                  <a:schemeClr val="tx1">
                    <a:tint val="75000"/>
                  </a:schemeClr>
                </a:solidFill>
              </a:defRPr>
            </a:lvl2pPr>
            <a:lvl3pPr marL="811784" indent="0">
              <a:buNone/>
              <a:defRPr sz="1600">
                <a:solidFill>
                  <a:schemeClr val="tx1">
                    <a:tint val="75000"/>
                  </a:schemeClr>
                </a:solidFill>
              </a:defRPr>
            </a:lvl3pPr>
            <a:lvl4pPr marL="1217676" indent="0">
              <a:buNone/>
              <a:defRPr sz="1400">
                <a:solidFill>
                  <a:schemeClr val="tx1">
                    <a:tint val="75000"/>
                  </a:schemeClr>
                </a:solidFill>
              </a:defRPr>
            </a:lvl4pPr>
            <a:lvl5pPr marL="1623569" indent="0">
              <a:buNone/>
              <a:defRPr sz="1400">
                <a:solidFill>
                  <a:schemeClr val="tx1">
                    <a:tint val="75000"/>
                  </a:schemeClr>
                </a:solidFill>
              </a:defRPr>
            </a:lvl5pPr>
            <a:lvl6pPr marL="2029461" indent="0">
              <a:buNone/>
              <a:defRPr sz="1400">
                <a:solidFill>
                  <a:schemeClr val="tx1">
                    <a:tint val="75000"/>
                  </a:schemeClr>
                </a:solidFill>
              </a:defRPr>
            </a:lvl6pPr>
            <a:lvl7pPr marL="2435352" indent="0">
              <a:buNone/>
              <a:defRPr sz="1400">
                <a:solidFill>
                  <a:schemeClr val="tx1">
                    <a:tint val="75000"/>
                  </a:schemeClr>
                </a:solidFill>
              </a:defRPr>
            </a:lvl7pPr>
            <a:lvl8pPr marL="2841245" indent="0">
              <a:buNone/>
              <a:defRPr sz="1400">
                <a:solidFill>
                  <a:schemeClr val="tx1">
                    <a:tint val="75000"/>
                  </a:schemeClr>
                </a:solidFill>
              </a:defRPr>
            </a:lvl8pPr>
            <a:lvl9pPr marL="3247137"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95462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1515" y="1235423"/>
            <a:ext cx="4274820" cy="4351338"/>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92065" y="1235423"/>
            <a:ext cx="4274820" cy="4351338"/>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59969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2825" y="1248904"/>
            <a:ext cx="4255174" cy="823912"/>
          </a:xfrm>
        </p:spPr>
        <p:txBody>
          <a:bodyPr anchor="b"/>
          <a:lstStyle>
            <a:lvl1pPr marL="0" indent="0">
              <a:buNone/>
              <a:defRPr sz="2100" b="1">
                <a:solidFill>
                  <a:srgbClr val="455560"/>
                </a:solidFill>
              </a:defRPr>
            </a:lvl1pPr>
            <a:lvl2pPr marL="405892" indent="0">
              <a:buNone/>
              <a:defRPr sz="1800" b="1"/>
            </a:lvl2pPr>
            <a:lvl3pPr marL="811784" indent="0">
              <a:buNone/>
              <a:defRPr sz="1600" b="1"/>
            </a:lvl3pPr>
            <a:lvl4pPr marL="1217676" indent="0">
              <a:buNone/>
              <a:defRPr sz="1400" b="1"/>
            </a:lvl4pPr>
            <a:lvl5pPr marL="1623569" indent="0">
              <a:buNone/>
              <a:defRPr sz="1400" b="1"/>
            </a:lvl5pPr>
            <a:lvl6pPr marL="2029461" indent="0">
              <a:buNone/>
              <a:defRPr sz="1400" b="1"/>
            </a:lvl6pPr>
            <a:lvl7pPr marL="2435352" indent="0">
              <a:buNone/>
              <a:defRPr sz="1400" b="1"/>
            </a:lvl7pPr>
            <a:lvl8pPr marL="2841245" indent="0">
              <a:buNone/>
              <a:defRPr sz="1400" b="1"/>
            </a:lvl8pPr>
            <a:lvl9pPr marL="3247137" indent="0">
              <a:buNone/>
              <a:defRPr sz="1400" b="1"/>
            </a:lvl9pPr>
          </a:lstStyle>
          <a:p>
            <a:pPr lvl="0"/>
            <a:r>
              <a:rPr lang="en-US" dirty="0"/>
              <a:t>Click to edit Master text styles</a:t>
            </a:r>
          </a:p>
        </p:txBody>
      </p:sp>
      <p:sp>
        <p:nvSpPr>
          <p:cNvPr id="4" name="Content Placeholder 3"/>
          <p:cNvSpPr>
            <a:spLocks noGrp="1"/>
          </p:cNvSpPr>
          <p:nvPr>
            <p:ph sz="half" idx="2"/>
          </p:nvPr>
        </p:nvSpPr>
        <p:spPr>
          <a:xfrm>
            <a:off x="692825" y="2072816"/>
            <a:ext cx="4255174" cy="3684588"/>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92065" y="1248904"/>
            <a:ext cx="4276130" cy="823912"/>
          </a:xfrm>
        </p:spPr>
        <p:txBody>
          <a:bodyPr anchor="b"/>
          <a:lstStyle>
            <a:lvl1pPr marL="0" indent="0">
              <a:buNone/>
              <a:defRPr sz="2100" b="1">
                <a:solidFill>
                  <a:srgbClr val="455560"/>
                </a:solidFill>
              </a:defRPr>
            </a:lvl1pPr>
            <a:lvl2pPr marL="405892" indent="0">
              <a:buNone/>
              <a:defRPr sz="1800" b="1"/>
            </a:lvl2pPr>
            <a:lvl3pPr marL="811784" indent="0">
              <a:buNone/>
              <a:defRPr sz="1600" b="1"/>
            </a:lvl3pPr>
            <a:lvl4pPr marL="1217676" indent="0">
              <a:buNone/>
              <a:defRPr sz="1400" b="1"/>
            </a:lvl4pPr>
            <a:lvl5pPr marL="1623569" indent="0">
              <a:buNone/>
              <a:defRPr sz="1400" b="1"/>
            </a:lvl5pPr>
            <a:lvl6pPr marL="2029461" indent="0">
              <a:buNone/>
              <a:defRPr sz="1400" b="1"/>
            </a:lvl6pPr>
            <a:lvl7pPr marL="2435352" indent="0">
              <a:buNone/>
              <a:defRPr sz="1400" b="1"/>
            </a:lvl7pPr>
            <a:lvl8pPr marL="2841245" indent="0">
              <a:buNone/>
              <a:defRPr sz="1400" b="1"/>
            </a:lvl8pPr>
            <a:lvl9pPr marL="324713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5092065" y="2072816"/>
            <a:ext cx="4276130" cy="3684588"/>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8078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35591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2"/>
          <p:cNvSpPr>
            <a:spLocks noGrp="1"/>
          </p:cNvSpPr>
          <p:nvPr>
            <p:ph type="ftr" sz="quarter" idx="3"/>
          </p:nvPr>
        </p:nvSpPr>
        <p:spPr>
          <a:xfrm>
            <a:off x="5972601" y="6304593"/>
            <a:ext cx="3394284" cy="365125"/>
          </a:xfrm>
          <a:prstGeom prst="rect">
            <a:avLst/>
          </a:prstGeom>
        </p:spPr>
        <p:txBody>
          <a:bodyPr vert="horz" lIns="40599" tIns="20300" rIns="40599" bIns="20300" rtlCol="0" anchor="ctr"/>
          <a:lstStyle>
            <a:lvl1pPr algn="ctr">
              <a:defRPr sz="1400">
                <a:solidFill>
                  <a:schemeClr val="tx1">
                    <a:tint val="75000"/>
                  </a:schemeClr>
                </a:solidFill>
              </a:defRPr>
            </a:lvl1pPr>
          </a:lstStyle>
          <a:p>
            <a:pPr algn="r" defTabSz="811825" fontAlgn="auto">
              <a:spcBef>
                <a:spcPts val="0"/>
              </a:spcBef>
              <a:spcAft>
                <a:spcPts val="0"/>
              </a:spcAft>
            </a:pPr>
            <a:fld id="{322F496C-F063-154E-96F6-ED8A312B91C0}" type="slidenum">
              <a:rPr lang="en-US" smtClean="0">
                <a:solidFill>
                  <a:srgbClr val="91969B">
                    <a:tint val="75000"/>
                  </a:srgbClr>
                </a:solidFill>
                <a:latin typeface="Arial" panose="020B0604020202020204"/>
              </a:rPr>
              <a:pPr algn="r" defTabSz="811825" fontAlgn="auto">
                <a:spcBef>
                  <a:spcPts val="0"/>
                </a:spcBef>
                <a:spcAft>
                  <a:spcPts val="0"/>
                </a:spcAft>
              </a:pPr>
              <a:t>‹#›</a:t>
            </a:fld>
            <a:endParaRPr lang="en-US" dirty="0">
              <a:solidFill>
                <a:srgbClr val="91969B">
                  <a:tint val="75000"/>
                </a:srgbClr>
              </a:solidFill>
              <a:latin typeface="Arial" panose="020B0604020202020204"/>
            </a:endParaRPr>
          </a:p>
        </p:txBody>
      </p:sp>
    </p:spTree>
    <p:extLst>
      <p:ext uri="{BB962C8B-B14F-4D97-AF65-F5344CB8AC3E}">
        <p14:creationId xmlns:p14="http://schemas.microsoft.com/office/powerpoint/2010/main" val="3491493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57200"/>
            <a:ext cx="3244096" cy="1600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4276130" y="987426"/>
            <a:ext cx="5092065" cy="4873625"/>
          </a:xfrm>
        </p:spPr>
        <p:txBody>
          <a:bodyPr/>
          <a:lstStyle>
            <a:lvl1pPr>
              <a:defRPr sz="2800">
                <a:solidFill>
                  <a:srgbClr val="455560"/>
                </a:solidFill>
              </a:defRPr>
            </a:lvl1pPr>
            <a:lvl2pPr>
              <a:defRPr sz="2500">
                <a:solidFill>
                  <a:srgbClr val="455560"/>
                </a:solidFill>
              </a:defRPr>
            </a:lvl2pPr>
            <a:lvl3pPr>
              <a:defRPr sz="2100">
                <a:solidFill>
                  <a:srgbClr val="455560"/>
                </a:solidFill>
              </a:defRPr>
            </a:lvl3pPr>
            <a:lvl4pPr>
              <a:defRPr sz="1800">
                <a:solidFill>
                  <a:srgbClr val="455560"/>
                </a:solidFill>
              </a:defRPr>
            </a:lvl4pPr>
            <a:lvl5pPr>
              <a:defRPr sz="1800">
                <a:solidFill>
                  <a:srgbClr val="45556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057400"/>
            <a:ext cx="3244096" cy="3811588"/>
          </a:xfrm>
        </p:spPr>
        <p:txBody>
          <a:bodyPr/>
          <a:lstStyle>
            <a:lvl1pPr marL="0" indent="0">
              <a:buNone/>
              <a:defRPr sz="1400">
                <a:solidFill>
                  <a:srgbClr val="455560"/>
                </a:solidFill>
              </a:defRPr>
            </a:lvl1pPr>
            <a:lvl2pPr marL="405892" indent="0">
              <a:buNone/>
              <a:defRPr sz="1200"/>
            </a:lvl2pPr>
            <a:lvl3pPr marL="811784" indent="0">
              <a:buNone/>
              <a:defRPr sz="1100"/>
            </a:lvl3pPr>
            <a:lvl4pPr marL="1217676" indent="0">
              <a:buNone/>
              <a:defRPr sz="900"/>
            </a:lvl4pPr>
            <a:lvl5pPr marL="1623569" indent="0">
              <a:buNone/>
              <a:defRPr sz="900"/>
            </a:lvl5pPr>
            <a:lvl6pPr marL="2029461" indent="0">
              <a:buNone/>
              <a:defRPr sz="900"/>
            </a:lvl6pPr>
            <a:lvl7pPr marL="2435352" indent="0">
              <a:buNone/>
              <a:defRPr sz="900"/>
            </a:lvl7pPr>
            <a:lvl8pPr marL="2841245" indent="0">
              <a:buNone/>
              <a:defRPr sz="900"/>
            </a:lvl8pPr>
            <a:lvl9pPr marL="3247137" indent="0">
              <a:buNone/>
              <a:defRPr sz="900"/>
            </a:lvl9pPr>
          </a:lstStyle>
          <a:p>
            <a:pPr lvl="0"/>
            <a:r>
              <a:rPr lang="en-US" dirty="0"/>
              <a:t>Click to edit Master text styles</a:t>
            </a:r>
          </a:p>
        </p:txBody>
      </p:sp>
    </p:spTree>
    <p:extLst>
      <p:ext uri="{BB962C8B-B14F-4D97-AF65-F5344CB8AC3E}">
        <p14:creationId xmlns:p14="http://schemas.microsoft.com/office/powerpoint/2010/main" val="2397172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57200"/>
            <a:ext cx="3244096" cy="1600200"/>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987426"/>
            <a:ext cx="5092065" cy="4873625"/>
          </a:xfrm>
        </p:spPr>
        <p:txBody>
          <a:bodyPr anchor="t"/>
          <a:lstStyle>
            <a:lvl1pPr marL="0" indent="0">
              <a:buNone/>
              <a:defRPr sz="2800">
                <a:solidFill>
                  <a:srgbClr val="455560"/>
                </a:solidFill>
              </a:defRPr>
            </a:lvl1pPr>
            <a:lvl2pPr marL="405892" indent="0">
              <a:buNone/>
              <a:defRPr sz="2500"/>
            </a:lvl2pPr>
            <a:lvl3pPr marL="811784" indent="0">
              <a:buNone/>
              <a:defRPr sz="2100"/>
            </a:lvl3pPr>
            <a:lvl4pPr marL="1217676" indent="0">
              <a:buNone/>
              <a:defRPr sz="1800"/>
            </a:lvl4pPr>
            <a:lvl5pPr marL="1623569" indent="0">
              <a:buNone/>
              <a:defRPr sz="1800"/>
            </a:lvl5pPr>
            <a:lvl6pPr marL="2029461" indent="0">
              <a:buNone/>
              <a:defRPr sz="1800"/>
            </a:lvl6pPr>
            <a:lvl7pPr marL="2435352" indent="0">
              <a:buNone/>
              <a:defRPr sz="1800"/>
            </a:lvl7pPr>
            <a:lvl8pPr marL="2841245" indent="0">
              <a:buNone/>
              <a:defRPr sz="1800"/>
            </a:lvl8pPr>
            <a:lvl9pPr marL="3247137" indent="0">
              <a:buNone/>
              <a:defRPr sz="1800"/>
            </a:lvl9pPr>
          </a:lstStyle>
          <a:p>
            <a:r>
              <a:rPr lang="en-US" dirty="0"/>
              <a:t>Drag picture to placeholder or click icon to add</a:t>
            </a:r>
          </a:p>
        </p:txBody>
      </p:sp>
      <p:sp>
        <p:nvSpPr>
          <p:cNvPr id="4" name="Text Placeholder 3"/>
          <p:cNvSpPr>
            <a:spLocks noGrp="1"/>
          </p:cNvSpPr>
          <p:nvPr>
            <p:ph type="body" sz="half" idx="2"/>
          </p:nvPr>
        </p:nvSpPr>
        <p:spPr>
          <a:xfrm>
            <a:off x="692825" y="2057400"/>
            <a:ext cx="3244096" cy="3811588"/>
          </a:xfrm>
        </p:spPr>
        <p:txBody>
          <a:bodyPr/>
          <a:lstStyle>
            <a:lvl1pPr marL="0" indent="0">
              <a:buNone/>
              <a:defRPr sz="1400">
                <a:solidFill>
                  <a:srgbClr val="455560"/>
                </a:solidFill>
              </a:defRPr>
            </a:lvl1pPr>
            <a:lvl2pPr marL="405892" indent="0">
              <a:buNone/>
              <a:defRPr sz="1200"/>
            </a:lvl2pPr>
            <a:lvl3pPr marL="811784" indent="0">
              <a:buNone/>
              <a:defRPr sz="1100"/>
            </a:lvl3pPr>
            <a:lvl4pPr marL="1217676" indent="0">
              <a:buNone/>
              <a:defRPr sz="900"/>
            </a:lvl4pPr>
            <a:lvl5pPr marL="1623569" indent="0">
              <a:buNone/>
              <a:defRPr sz="900"/>
            </a:lvl5pPr>
            <a:lvl6pPr marL="2029461" indent="0">
              <a:buNone/>
              <a:defRPr sz="900"/>
            </a:lvl6pPr>
            <a:lvl7pPr marL="2435352" indent="0">
              <a:buNone/>
              <a:defRPr sz="900"/>
            </a:lvl7pPr>
            <a:lvl8pPr marL="2841245" indent="0">
              <a:buNone/>
              <a:defRPr sz="900"/>
            </a:lvl8pPr>
            <a:lvl9pPr marL="3247137" indent="0">
              <a:buNone/>
              <a:defRPr sz="900"/>
            </a:lvl9pPr>
          </a:lstStyle>
          <a:p>
            <a:pPr lvl="0"/>
            <a:r>
              <a:rPr lang="en-US" dirty="0"/>
              <a:t>Click to edit Master text styles</a:t>
            </a:r>
          </a:p>
        </p:txBody>
      </p:sp>
    </p:spTree>
    <p:extLst>
      <p:ext uri="{BB962C8B-B14F-4D97-AF65-F5344CB8AC3E}">
        <p14:creationId xmlns:p14="http://schemas.microsoft.com/office/powerpoint/2010/main" val="2777279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842957" y="1576276"/>
            <a:ext cx="1989528" cy="1828800"/>
          </a:xfrm>
        </p:spPr>
        <p:txBody>
          <a:bodyPr>
            <a:normAutofit/>
          </a:bodyPr>
          <a:lstStyle>
            <a:lvl1pPr marL="0" indent="0">
              <a:buNone/>
              <a:defRPr sz="1400">
                <a:solidFill>
                  <a:schemeClr val="tx1"/>
                </a:solidFill>
              </a:defRPr>
            </a:lvl1pPr>
          </a:lstStyle>
          <a:p>
            <a:endParaRPr lang="en-US"/>
          </a:p>
        </p:txBody>
      </p:sp>
      <p:sp>
        <p:nvSpPr>
          <p:cNvPr id="13" name="Picture Placeholder 2"/>
          <p:cNvSpPr>
            <a:spLocks noGrp="1"/>
          </p:cNvSpPr>
          <p:nvPr>
            <p:ph type="pic" sz="quarter" idx="14"/>
          </p:nvPr>
        </p:nvSpPr>
        <p:spPr>
          <a:xfrm>
            <a:off x="2987677" y="1576276"/>
            <a:ext cx="1989528" cy="1828800"/>
          </a:xfrm>
        </p:spPr>
        <p:txBody>
          <a:bodyPr>
            <a:normAutofit/>
          </a:bodyPr>
          <a:lstStyle>
            <a:lvl1pPr marL="0" indent="0">
              <a:buNone/>
              <a:defRPr sz="1400">
                <a:solidFill>
                  <a:schemeClr val="tx1"/>
                </a:solidFill>
              </a:defRPr>
            </a:lvl1pPr>
          </a:lstStyle>
          <a:p>
            <a:endParaRPr lang="en-US"/>
          </a:p>
        </p:txBody>
      </p:sp>
      <p:sp>
        <p:nvSpPr>
          <p:cNvPr id="14" name="Picture Placeholder 2"/>
          <p:cNvSpPr>
            <a:spLocks noGrp="1"/>
          </p:cNvSpPr>
          <p:nvPr>
            <p:ph type="pic" sz="quarter" idx="15"/>
          </p:nvPr>
        </p:nvSpPr>
        <p:spPr>
          <a:xfrm>
            <a:off x="5135338" y="1576276"/>
            <a:ext cx="1989528" cy="1828800"/>
          </a:xfrm>
        </p:spPr>
        <p:txBody>
          <a:bodyPr>
            <a:normAutofit/>
          </a:bodyPr>
          <a:lstStyle>
            <a:lvl1pPr marL="0" indent="0">
              <a:buNone/>
              <a:defRPr sz="1400">
                <a:solidFill>
                  <a:schemeClr val="tx1"/>
                </a:solidFill>
              </a:defRPr>
            </a:lvl1pPr>
          </a:lstStyle>
          <a:p>
            <a:endParaRPr lang="en-US"/>
          </a:p>
        </p:txBody>
      </p:sp>
      <p:sp>
        <p:nvSpPr>
          <p:cNvPr id="15" name="Picture Placeholder 2"/>
          <p:cNvSpPr>
            <a:spLocks noGrp="1"/>
          </p:cNvSpPr>
          <p:nvPr>
            <p:ph type="pic" sz="quarter" idx="16"/>
          </p:nvPr>
        </p:nvSpPr>
        <p:spPr>
          <a:xfrm>
            <a:off x="7280058" y="1576276"/>
            <a:ext cx="1989528" cy="1828800"/>
          </a:xfrm>
        </p:spPr>
        <p:txBody>
          <a:bodyPr>
            <a:normAutofit/>
          </a:bodyPr>
          <a:lstStyle>
            <a:lvl1pPr marL="0" indent="0">
              <a:buNone/>
              <a:defRPr sz="1400">
                <a:solidFill>
                  <a:schemeClr val="tx1"/>
                </a:solidFill>
              </a:defRPr>
            </a:lvl1pPr>
          </a:lstStyle>
          <a:p>
            <a:endParaRPr lang="en-US"/>
          </a:p>
        </p:txBody>
      </p:sp>
      <p:sp>
        <p:nvSpPr>
          <p:cNvPr id="7"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38202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019009" y="1344350"/>
            <a:ext cx="3362208" cy="2117606"/>
          </a:xfrm>
          <a:noFill/>
        </p:spPr>
        <p:txBody>
          <a:bodyPr>
            <a:normAutofit/>
          </a:bodyPr>
          <a:lstStyle>
            <a:lvl1pPr marL="0" indent="0">
              <a:buNone/>
              <a:defRPr sz="1200">
                <a:latin typeface="Lato Light"/>
                <a:cs typeface="Lato Light"/>
              </a:defRPr>
            </a:lvl1pPr>
          </a:lstStyle>
          <a:p>
            <a:endParaRPr lang="en-US"/>
          </a:p>
        </p:txBody>
      </p:sp>
      <p:sp>
        <p:nvSpPr>
          <p:cNvPr id="7" name="Picture Placeholder 2"/>
          <p:cNvSpPr>
            <a:spLocks noGrp="1"/>
          </p:cNvSpPr>
          <p:nvPr>
            <p:ph type="pic" sz="quarter" idx="12"/>
          </p:nvPr>
        </p:nvSpPr>
        <p:spPr>
          <a:xfrm>
            <a:off x="5542545" y="3680681"/>
            <a:ext cx="3362208" cy="2117606"/>
          </a:xfrm>
          <a:noFill/>
        </p:spPr>
        <p:txBody>
          <a:bodyPr>
            <a:normAutofit/>
          </a:bodyPr>
          <a:lstStyle>
            <a:lvl1pPr marL="0" indent="0">
              <a:buNone/>
              <a:defRPr sz="1200">
                <a:latin typeface="Lato Light"/>
                <a:cs typeface="Lato Light"/>
              </a:defRPr>
            </a:lvl1pPr>
          </a:lstStyle>
          <a:p>
            <a:endParaRPr lang="en-US"/>
          </a:p>
        </p:txBody>
      </p:sp>
      <p:sp>
        <p:nvSpPr>
          <p:cNvPr id="5"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28307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54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406900"/>
            <a:ext cx="8548687"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8" y="2906713"/>
            <a:ext cx="854868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32CE4B-EF89-4EDA-9B24-7C7339092479}"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D613B-6AD3-4A58-8E93-1A39F4AB64AD}" type="slidenum">
              <a:rPr lang="en-US" smtClean="0"/>
              <a:t>‹#›</a:t>
            </a:fld>
            <a:endParaRPr lang="en-US"/>
          </a:p>
        </p:txBody>
      </p:sp>
    </p:spTree>
    <p:extLst>
      <p:ext uri="{BB962C8B-B14F-4D97-AF65-F5344CB8AC3E}">
        <p14:creationId xmlns:p14="http://schemas.microsoft.com/office/powerpoint/2010/main" val="3102261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686277" y="1709739"/>
            <a:ext cx="8675370" cy="2852737"/>
          </a:xfrm>
          <a:prstGeom prst="rect">
            <a:avLst/>
          </a:prstGeom>
          <a:noFill/>
          <a:ln>
            <a:noFill/>
          </a:ln>
        </p:spPr>
        <p:txBody>
          <a:bodyPr spcFirstLastPara="1" wrap="square" lIns="40575" tIns="40575" rIns="40575" bIns="40575" anchor="b" anchorCtr="0"/>
          <a:lstStyle>
            <a:lvl1pPr marR="0" lvl="0" algn="l" rtl="0">
              <a:lnSpc>
                <a:spcPct val="90000"/>
              </a:lnSpc>
              <a:spcBef>
                <a:spcPts val="0"/>
              </a:spcBef>
              <a:spcAft>
                <a:spcPts val="0"/>
              </a:spcAft>
              <a:buClr>
                <a:srgbClr val="005595"/>
              </a:buClr>
              <a:buSzPts val="1400"/>
              <a:buFont typeface="Arial"/>
              <a:buNone/>
              <a:defRPr sz="3900" b="0" i="0" u="none" strike="noStrike" cap="none">
                <a:solidFill>
                  <a:srgbClr val="005595"/>
                </a:solidFill>
                <a:latin typeface="Arial"/>
                <a:ea typeface="Arial"/>
                <a:cs typeface="Arial"/>
                <a:sym typeface="Arial"/>
              </a:defRPr>
            </a:lvl1pPr>
            <a:lvl2pPr lvl="1">
              <a:spcBef>
                <a:spcPts val="0"/>
              </a:spcBef>
              <a:spcAft>
                <a:spcPts val="0"/>
              </a:spcAft>
              <a:buSzPts val="1400"/>
              <a:buFont typeface="Arial"/>
              <a:buNone/>
              <a:defRPr sz="800"/>
            </a:lvl2pPr>
            <a:lvl3pPr lvl="2">
              <a:spcBef>
                <a:spcPts val="0"/>
              </a:spcBef>
              <a:spcAft>
                <a:spcPts val="0"/>
              </a:spcAft>
              <a:buSzPts val="1400"/>
              <a:buFont typeface="Arial"/>
              <a:buNone/>
              <a:defRPr sz="800"/>
            </a:lvl3pPr>
            <a:lvl4pPr lvl="3">
              <a:spcBef>
                <a:spcPts val="0"/>
              </a:spcBef>
              <a:spcAft>
                <a:spcPts val="0"/>
              </a:spcAft>
              <a:buSzPts val="1400"/>
              <a:buFont typeface="Arial"/>
              <a:buNone/>
              <a:defRPr sz="800"/>
            </a:lvl4pPr>
            <a:lvl5pPr lvl="4">
              <a:spcBef>
                <a:spcPts val="0"/>
              </a:spcBef>
              <a:spcAft>
                <a:spcPts val="0"/>
              </a:spcAft>
              <a:buSzPts val="1400"/>
              <a:buFont typeface="Arial"/>
              <a:buNone/>
              <a:defRPr sz="800"/>
            </a:lvl5pPr>
            <a:lvl6pPr lvl="5">
              <a:spcBef>
                <a:spcPts val="0"/>
              </a:spcBef>
              <a:spcAft>
                <a:spcPts val="0"/>
              </a:spcAft>
              <a:buSzPts val="1400"/>
              <a:buFont typeface="Arial"/>
              <a:buNone/>
              <a:defRPr sz="800"/>
            </a:lvl6pPr>
            <a:lvl7pPr lvl="6">
              <a:spcBef>
                <a:spcPts val="0"/>
              </a:spcBef>
              <a:spcAft>
                <a:spcPts val="0"/>
              </a:spcAft>
              <a:buSzPts val="1400"/>
              <a:buFont typeface="Arial"/>
              <a:buNone/>
              <a:defRPr sz="800"/>
            </a:lvl7pPr>
            <a:lvl8pPr lvl="7">
              <a:spcBef>
                <a:spcPts val="0"/>
              </a:spcBef>
              <a:spcAft>
                <a:spcPts val="0"/>
              </a:spcAft>
              <a:buSzPts val="1400"/>
              <a:buFont typeface="Arial"/>
              <a:buNone/>
              <a:defRPr sz="800"/>
            </a:lvl8pPr>
            <a:lvl9pPr lvl="8">
              <a:spcBef>
                <a:spcPts val="0"/>
              </a:spcBef>
              <a:spcAft>
                <a:spcPts val="0"/>
              </a:spcAft>
              <a:buSzPts val="1400"/>
              <a:buFont typeface="Arial"/>
              <a:buNone/>
              <a:defRPr sz="800"/>
            </a:lvl9pPr>
          </a:lstStyle>
          <a:p>
            <a:endParaRPr/>
          </a:p>
        </p:txBody>
      </p:sp>
      <p:sp>
        <p:nvSpPr>
          <p:cNvPr id="18" name="Google Shape;18;p2"/>
          <p:cNvSpPr txBox="1">
            <a:spLocks noGrp="1"/>
          </p:cNvSpPr>
          <p:nvPr>
            <p:ph type="body" idx="1"/>
          </p:nvPr>
        </p:nvSpPr>
        <p:spPr>
          <a:xfrm>
            <a:off x="686277" y="4589464"/>
            <a:ext cx="8675370" cy="747308"/>
          </a:xfrm>
          <a:prstGeom prst="rect">
            <a:avLst/>
          </a:prstGeom>
          <a:noFill/>
          <a:ln>
            <a:noFill/>
          </a:ln>
        </p:spPr>
        <p:txBody>
          <a:bodyPr spcFirstLastPara="1" wrap="square" lIns="40575" tIns="40575" rIns="40575" bIns="40575" anchor="t" anchorCtr="0"/>
          <a:lstStyle>
            <a:lvl1pPr marL="457200" marR="0" lvl="0" indent="-228600" algn="l" rtl="0">
              <a:lnSpc>
                <a:spcPct val="90000"/>
              </a:lnSpc>
              <a:spcBef>
                <a:spcPts val="888"/>
              </a:spcBef>
              <a:spcAft>
                <a:spcPts val="0"/>
              </a:spcAft>
              <a:buClr>
                <a:srgbClr val="455560"/>
              </a:buClr>
              <a:buSzPts val="5599"/>
              <a:buFont typeface="Arial"/>
              <a:buNone/>
              <a:defRPr sz="2100" b="0" i="0" u="none" strike="noStrike" cap="none">
                <a:solidFill>
                  <a:srgbClr val="455560"/>
                </a:solidFill>
                <a:latin typeface="Arial"/>
                <a:ea typeface="Arial"/>
                <a:cs typeface="Arial"/>
                <a:sym typeface="Arial"/>
              </a:defRPr>
            </a:lvl1pPr>
            <a:lvl2pPr marL="914400" marR="0" lvl="1" indent="-228600" algn="l" rtl="0">
              <a:lnSpc>
                <a:spcPct val="90000"/>
              </a:lnSpc>
              <a:spcBef>
                <a:spcPts val="444"/>
              </a:spcBef>
              <a:spcAft>
                <a:spcPts val="0"/>
              </a:spcAft>
              <a:buClr>
                <a:srgbClr val="B4B7BA"/>
              </a:buClr>
              <a:buSzPts val="4799"/>
              <a:buFont typeface="Arial"/>
              <a:buNone/>
              <a:defRPr sz="1800" b="0" i="0" u="none" strike="noStrike" cap="none">
                <a:solidFill>
                  <a:srgbClr val="B4B7BA"/>
                </a:solidFill>
                <a:latin typeface="Arial"/>
                <a:ea typeface="Arial"/>
                <a:cs typeface="Arial"/>
                <a:sym typeface="Arial"/>
              </a:defRPr>
            </a:lvl2pPr>
            <a:lvl3pPr marL="1371600" marR="0" lvl="2" indent="-228600" algn="l" rtl="0">
              <a:lnSpc>
                <a:spcPct val="90000"/>
              </a:lnSpc>
              <a:spcBef>
                <a:spcPts val="444"/>
              </a:spcBef>
              <a:spcAft>
                <a:spcPts val="0"/>
              </a:spcAft>
              <a:buClr>
                <a:srgbClr val="B4B7BA"/>
              </a:buClr>
              <a:buSzPts val="3999"/>
              <a:buFont typeface="Arial"/>
              <a:buNone/>
              <a:defRPr sz="1600" b="0" i="0" u="none" strike="noStrike" cap="none">
                <a:solidFill>
                  <a:srgbClr val="B4B7BA"/>
                </a:solidFill>
                <a:latin typeface="Arial"/>
                <a:ea typeface="Arial"/>
                <a:cs typeface="Arial"/>
                <a:sym typeface="Arial"/>
              </a:defRPr>
            </a:lvl3pPr>
            <a:lvl4pPr marL="1828800" marR="0" lvl="3"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4pPr>
            <a:lvl5pPr marL="2286000" marR="0" lvl="4"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5pPr>
            <a:lvl6pPr marL="2743200" marR="0" lvl="5"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6pPr>
            <a:lvl7pPr marL="3200400" marR="0" lvl="6"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7pPr>
            <a:lvl8pPr marL="3657600" marR="0" lvl="7"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8pPr>
            <a:lvl9pPr marL="4114800" marR="0" lvl="8"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9pPr>
          </a:lstStyle>
          <a:p>
            <a:endParaRPr/>
          </a:p>
        </p:txBody>
      </p:sp>
    </p:spTree>
    <p:extLst>
      <p:ext uri="{BB962C8B-B14F-4D97-AF65-F5344CB8AC3E}">
        <p14:creationId xmlns:p14="http://schemas.microsoft.com/office/powerpoint/2010/main" val="1713286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03238" y="6356350"/>
            <a:ext cx="2346325" cy="365125"/>
          </a:xfrm>
          <a:prstGeom prst="rect">
            <a:avLst/>
          </a:prstGeom>
        </p:spPr>
        <p:txBody>
          <a:bodyPr/>
          <a:lstStyle/>
          <a:p>
            <a:fld id="{DE32CE4B-EF89-4EDA-9B24-7C7339092479}" type="datetimeFigureOut">
              <a:rPr lang="en-US" smtClean="0">
                <a:solidFill>
                  <a:prstClr val="black">
                    <a:tint val="75000"/>
                  </a:prstClr>
                </a:solidFill>
              </a:rPr>
              <a:pPr/>
              <a:t>12/8/2022</a:t>
            </a:fld>
            <a:endParaRPr lang="en-US">
              <a:solidFill>
                <a:prstClr val="black">
                  <a:tint val="75000"/>
                </a:prstClr>
              </a:solidFill>
            </a:endParaRPr>
          </a:p>
        </p:txBody>
      </p:sp>
      <p:sp>
        <p:nvSpPr>
          <p:cNvPr id="4" name="Footer Placeholder 3"/>
          <p:cNvSpPr>
            <a:spLocks noGrp="1"/>
          </p:cNvSpPr>
          <p:nvPr>
            <p:ph type="ftr" sz="quarter" idx="11"/>
          </p:nvPr>
        </p:nvSpPr>
        <p:spPr>
          <a:xfrm>
            <a:off x="3436938" y="6356350"/>
            <a:ext cx="3184525"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7208838" y="6356350"/>
            <a:ext cx="2346325" cy="365125"/>
          </a:xfrm>
          <a:prstGeom prst="rect">
            <a:avLst/>
          </a:prstGeom>
        </p:spPr>
        <p:txBody>
          <a:bodyPr/>
          <a:lstStyle/>
          <a:p>
            <a:fld id="{9BAD613B-6AD3-4A58-8E93-1A39F4AB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2424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503238" y="6356350"/>
            <a:ext cx="2346325" cy="365125"/>
          </a:xfrm>
          <a:prstGeom prst="rect">
            <a:avLst/>
          </a:prstGeom>
        </p:spPr>
        <p:txBody>
          <a:bodyPr/>
          <a:lstStyle>
            <a:lvl1pPr>
              <a:defRPr/>
            </a:lvl1pPr>
          </a:lstStyle>
          <a:p>
            <a:pPr>
              <a:defRPr/>
            </a:pPr>
            <a:fld id="{ED0FE0AC-CCFF-434B-9CAB-AF957AF0679A}" type="datetimeFigureOut">
              <a:rPr lang="en-US">
                <a:solidFill>
                  <a:prstClr val="black"/>
                </a:solidFill>
              </a:rPr>
              <a:pPr>
                <a:defRPr/>
              </a:pPr>
              <a:t>12/8/2022</a:t>
            </a:fld>
            <a:endParaRPr lang="en-US">
              <a:solidFill>
                <a:prstClr val="black"/>
              </a:solidFill>
            </a:endParaRPr>
          </a:p>
        </p:txBody>
      </p:sp>
      <p:sp>
        <p:nvSpPr>
          <p:cNvPr id="4" name="Footer Placeholder 4"/>
          <p:cNvSpPr>
            <a:spLocks noGrp="1"/>
          </p:cNvSpPr>
          <p:nvPr>
            <p:ph type="ftr" sz="quarter" idx="11"/>
          </p:nvPr>
        </p:nvSpPr>
        <p:spPr>
          <a:xfrm>
            <a:off x="3436938" y="6356350"/>
            <a:ext cx="3184525" cy="365125"/>
          </a:xfrm>
          <a:prstGeom prst="rect">
            <a:avLst/>
          </a:prstGeom>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a:xfrm>
            <a:off x="7208838" y="6356350"/>
            <a:ext cx="2346325" cy="365125"/>
          </a:xfrm>
          <a:prstGeom prst="rect">
            <a:avLst/>
          </a:prstGeom>
        </p:spPr>
        <p:txBody>
          <a:bodyPr/>
          <a:lstStyle>
            <a:lvl1pPr>
              <a:defRPr/>
            </a:lvl1pPr>
          </a:lstStyle>
          <a:p>
            <a:pPr>
              <a:defRPr/>
            </a:pPr>
            <a:fld id="{23B311CE-B340-43D1-8823-1204E7A8D42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13663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86277" y="1709739"/>
            <a:ext cx="8675370" cy="2852737"/>
          </a:xfrm>
        </p:spPr>
        <p:txBody>
          <a:bodyPr anchor="b">
            <a:normAutofit/>
          </a:bodyPr>
          <a:lstStyle>
            <a:lvl1pPr>
              <a:defRPr sz="3900"/>
            </a:lvl1pPr>
          </a:lstStyle>
          <a:p>
            <a:r>
              <a:rPr lang="en-US" dirty="0"/>
              <a:t>Click to edit Master title style</a:t>
            </a:r>
          </a:p>
        </p:txBody>
      </p:sp>
      <p:sp>
        <p:nvSpPr>
          <p:cNvPr id="8" name="Text Placeholder 2"/>
          <p:cNvSpPr>
            <a:spLocks noGrp="1"/>
          </p:cNvSpPr>
          <p:nvPr>
            <p:ph type="body" idx="1"/>
          </p:nvPr>
        </p:nvSpPr>
        <p:spPr>
          <a:xfrm>
            <a:off x="686277" y="4589464"/>
            <a:ext cx="8675370" cy="747308"/>
          </a:xfrm>
        </p:spPr>
        <p:txBody>
          <a:bodyPr/>
          <a:lstStyle>
            <a:lvl1pPr marL="0" indent="0">
              <a:buNone/>
              <a:defRPr sz="2100">
                <a:solidFill>
                  <a:srgbClr val="455560"/>
                </a:solidFill>
              </a:defRPr>
            </a:lvl1pPr>
            <a:lvl2pPr marL="405892" indent="0">
              <a:buNone/>
              <a:defRPr sz="1800">
                <a:solidFill>
                  <a:schemeClr val="tx1">
                    <a:tint val="75000"/>
                  </a:schemeClr>
                </a:solidFill>
              </a:defRPr>
            </a:lvl2pPr>
            <a:lvl3pPr marL="811784" indent="0">
              <a:buNone/>
              <a:defRPr sz="1600">
                <a:solidFill>
                  <a:schemeClr val="tx1">
                    <a:tint val="75000"/>
                  </a:schemeClr>
                </a:solidFill>
              </a:defRPr>
            </a:lvl3pPr>
            <a:lvl4pPr marL="1217676" indent="0">
              <a:buNone/>
              <a:defRPr sz="1400">
                <a:solidFill>
                  <a:schemeClr val="tx1">
                    <a:tint val="75000"/>
                  </a:schemeClr>
                </a:solidFill>
              </a:defRPr>
            </a:lvl4pPr>
            <a:lvl5pPr marL="1623569" indent="0">
              <a:buNone/>
              <a:defRPr sz="1400">
                <a:solidFill>
                  <a:schemeClr val="tx1">
                    <a:tint val="75000"/>
                  </a:schemeClr>
                </a:solidFill>
              </a:defRPr>
            </a:lvl5pPr>
            <a:lvl6pPr marL="2029461" indent="0">
              <a:buNone/>
              <a:defRPr sz="1400">
                <a:solidFill>
                  <a:schemeClr val="tx1">
                    <a:tint val="75000"/>
                  </a:schemeClr>
                </a:solidFill>
              </a:defRPr>
            </a:lvl6pPr>
            <a:lvl7pPr marL="2435352" indent="0">
              <a:buNone/>
              <a:defRPr sz="1400">
                <a:solidFill>
                  <a:schemeClr val="tx1">
                    <a:tint val="75000"/>
                  </a:schemeClr>
                </a:solidFill>
              </a:defRPr>
            </a:lvl7pPr>
            <a:lvl8pPr marL="2841245" indent="0">
              <a:buNone/>
              <a:defRPr sz="1400">
                <a:solidFill>
                  <a:schemeClr val="tx1">
                    <a:tint val="75000"/>
                  </a:schemeClr>
                </a:solidFill>
              </a:defRPr>
            </a:lvl8pPr>
            <a:lvl9pPr marL="3247137" indent="0">
              <a:buNone/>
              <a:defRPr sz="1400">
                <a:solidFill>
                  <a:schemeClr val="tx1">
                    <a:tint val="75000"/>
                  </a:schemeClr>
                </a:solidFill>
              </a:defRPr>
            </a:lvl9pPr>
          </a:lstStyle>
          <a:p>
            <a:pPr lvl="0"/>
            <a:r>
              <a:rPr lang="en-US" dirty="0"/>
              <a:t>Click to edit Master text styles</a:t>
            </a:r>
          </a:p>
        </p:txBody>
      </p:sp>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29659" y="553910"/>
            <a:ext cx="2395824" cy="72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688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515" y="1205790"/>
            <a:ext cx="8675370" cy="4676586"/>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91515" y="107433"/>
            <a:ext cx="8675370" cy="732155"/>
          </a:xfrm>
        </p:spPr>
        <p:txBody>
          <a:bodyPr/>
          <a:lstStyle>
            <a:lvl1pPr>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753701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709739"/>
            <a:ext cx="8675370" cy="2852737"/>
          </a:xfrm>
        </p:spPr>
        <p:txBody>
          <a:bodyPr anchor="b">
            <a:normAutofit/>
          </a:bodyPr>
          <a:lstStyle>
            <a:lvl1pPr>
              <a:defRPr sz="3900"/>
            </a:lvl1pPr>
          </a:lstStyle>
          <a:p>
            <a:r>
              <a:rPr lang="en-US" dirty="0"/>
              <a:t>Click to edit Master title style</a:t>
            </a:r>
          </a:p>
        </p:txBody>
      </p:sp>
      <p:sp>
        <p:nvSpPr>
          <p:cNvPr id="3" name="Text Placeholder 2"/>
          <p:cNvSpPr>
            <a:spLocks noGrp="1"/>
          </p:cNvSpPr>
          <p:nvPr>
            <p:ph type="body" idx="1"/>
          </p:nvPr>
        </p:nvSpPr>
        <p:spPr>
          <a:xfrm>
            <a:off x="686277" y="4589464"/>
            <a:ext cx="8675370" cy="747308"/>
          </a:xfrm>
        </p:spPr>
        <p:txBody>
          <a:bodyPr/>
          <a:lstStyle>
            <a:lvl1pPr marL="0" indent="0">
              <a:buNone/>
              <a:defRPr sz="2100">
                <a:solidFill>
                  <a:srgbClr val="455560"/>
                </a:solidFill>
              </a:defRPr>
            </a:lvl1pPr>
            <a:lvl2pPr marL="405892" indent="0">
              <a:buNone/>
              <a:defRPr sz="1800">
                <a:solidFill>
                  <a:schemeClr val="tx1">
                    <a:tint val="75000"/>
                  </a:schemeClr>
                </a:solidFill>
              </a:defRPr>
            </a:lvl2pPr>
            <a:lvl3pPr marL="811784" indent="0">
              <a:buNone/>
              <a:defRPr sz="1600">
                <a:solidFill>
                  <a:schemeClr val="tx1">
                    <a:tint val="75000"/>
                  </a:schemeClr>
                </a:solidFill>
              </a:defRPr>
            </a:lvl3pPr>
            <a:lvl4pPr marL="1217676" indent="0">
              <a:buNone/>
              <a:defRPr sz="1400">
                <a:solidFill>
                  <a:schemeClr val="tx1">
                    <a:tint val="75000"/>
                  </a:schemeClr>
                </a:solidFill>
              </a:defRPr>
            </a:lvl4pPr>
            <a:lvl5pPr marL="1623569" indent="0">
              <a:buNone/>
              <a:defRPr sz="1400">
                <a:solidFill>
                  <a:schemeClr val="tx1">
                    <a:tint val="75000"/>
                  </a:schemeClr>
                </a:solidFill>
              </a:defRPr>
            </a:lvl5pPr>
            <a:lvl6pPr marL="2029461" indent="0">
              <a:buNone/>
              <a:defRPr sz="1400">
                <a:solidFill>
                  <a:schemeClr val="tx1">
                    <a:tint val="75000"/>
                  </a:schemeClr>
                </a:solidFill>
              </a:defRPr>
            </a:lvl6pPr>
            <a:lvl7pPr marL="2435352" indent="0">
              <a:buNone/>
              <a:defRPr sz="1400">
                <a:solidFill>
                  <a:schemeClr val="tx1">
                    <a:tint val="75000"/>
                  </a:schemeClr>
                </a:solidFill>
              </a:defRPr>
            </a:lvl7pPr>
            <a:lvl8pPr marL="2841245" indent="0">
              <a:buNone/>
              <a:defRPr sz="1400">
                <a:solidFill>
                  <a:schemeClr val="tx1">
                    <a:tint val="75000"/>
                  </a:schemeClr>
                </a:solidFill>
              </a:defRPr>
            </a:lvl8pPr>
            <a:lvl9pPr marL="3247137"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37306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1515" y="1235423"/>
            <a:ext cx="4274820" cy="4351338"/>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92065" y="1235423"/>
            <a:ext cx="4274820" cy="4351338"/>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79761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2825" y="1248904"/>
            <a:ext cx="4255174" cy="823912"/>
          </a:xfrm>
        </p:spPr>
        <p:txBody>
          <a:bodyPr anchor="b"/>
          <a:lstStyle>
            <a:lvl1pPr marL="0" indent="0">
              <a:buNone/>
              <a:defRPr sz="2100" b="1">
                <a:solidFill>
                  <a:srgbClr val="455560"/>
                </a:solidFill>
              </a:defRPr>
            </a:lvl1pPr>
            <a:lvl2pPr marL="405892" indent="0">
              <a:buNone/>
              <a:defRPr sz="1800" b="1"/>
            </a:lvl2pPr>
            <a:lvl3pPr marL="811784" indent="0">
              <a:buNone/>
              <a:defRPr sz="1600" b="1"/>
            </a:lvl3pPr>
            <a:lvl4pPr marL="1217676" indent="0">
              <a:buNone/>
              <a:defRPr sz="1400" b="1"/>
            </a:lvl4pPr>
            <a:lvl5pPr marL="1623569" indent="0">
              <a:buNone/>
              <a:defRPr sz="1400" b="1"/>
            </a:lvl5pPr>
            <a:lvl6pPr marL="2029461" indent="0">
              <a:buNone/>
              <a:defRPr sz="1400" b="1"/>
            </a:lvl6pPr>
            <a:lvl7pPr marL="2435352" indent="0">
              <a:buNone/>
              <a:defRPr sz="1400" b="1"/>
            </a:lvl7pPr>
            <a:lvl8pPr marL="2841245" indent="0">
              <a:buNone/>
              <a:defRPr sz="1400" b="1"/>
            </a:lvl8pPr>
            <a:lvl9pPr marL="3247137" indent="0">
              <a:buNone/>
              <a:defRPr sz="1400" b="1"/>
            </a:lvl9pPr>
          </a:lstStyle>
          <a:p>
            <a:pPr lvl="0"/>
            <a:r>
              <a:rPr lang="en-US" dirty="0"/>
              <a:t>Click to edit Master text styles</a:t>
            </a:r>
          </a:p>
        </p:txBody>
      </p:sp>
      <p:sp>
        <p:nvSpPr>
          <p:cNvPr id="4" name="Content Placeholder 3"/>
          <p:cNvSpPr>
            <a:spLocks noGrp="1"/>
          </p:cNvSpPr>
          <p:nvPr>
            <p:ph sz="half" idx="2"/>
          </p:nvPr>
        </p:nvSpPr>
        <p:spPr>
          <a:xfrm>
            <a:off x="692825" y="2072816"/>
            <a:ext cx="4255174" cy="3684588"/>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92065" y="1248904"/>
            <a:ext cx="4276130" cy="823912"/>
          </a:xfrm>
        </p:spPr>
        <p:txBody>
          <a:bodyPr anchor="b"/>
          <a:lstStyle>
            <a:lvl1pPr marL="0" indent="0">
              <a:buNone/>
              <a:defRPr sz="2100" b="1">
                <a:solidFill>
                  <a:srgbClr val="455560"/>
                </a:solidFill>
              </a:defRPr>
            </a:lvl1pPr>
            <a:lvl2pPr marL="405892" indent="0">
              <a:buNone/>
              <a:defRPr sz="1800" b="1"/>
            </a:lvl2pPr>
            <a:lvl3pPr marL="811784" indent="0">
              <a:buNone/>
              <a:defRPr sz="1600" b="1"/>
            </a:lvl3pPr>
            <a:lvl4pPr marL="1217676" indent="0">
              <a:buNone/>
              <a:defRPr sz="1400" b="1"/>
            </a:lvl4pPr>
            <a:lvl5pPr marL="1623569" indent="0">
              <a:buNone/>
              <a:defRPr sz="1400" b="1"/>
            </a:lvl5pPr>
            <a:lvl6pPr marL="2029461" indent="0">
              <a:buNone/>
              <a:defRPr sz="1400" b="1"/>
            </a:lvl6pPr>
            <a:lvl7pPr marL="2435352" indent="0">
              <a:buNone/>
              <a:defRPr sz="1400" b="1"/>
            </a:lvl7pPr>
            <a:lvl8pPr marL="2841245" indent="0">
              <a:buNone/>
              <a:defRPr sz="1400" b="1"/>
            </a:lvl8pPr>
            <a:lvl9pPr marL="324713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5092065" y="2072816"/>
            <a:ext cx="4276130" cy="3684588"/>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64871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44421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2"/>
          <p:cNvSpPr>
            <a:spLocks noGrp="1"/>
          </p:cNvSpPr>
          <p:nvPr>
            <p:ph type="ftr" sz="quarter" idx="3"/>
          </p:nvPr>
        </p:nvSpPr>
        <p:spPr>
          <a:xfrm>
            <a:off x="5972601" y="6304593"/>
            <a:ext cx="3394284" cy="365125"/>
          </a:xfrm>
          <a:prstGeom prst="rect">
            <a:avLst/>
          </a:prstGeom>
        </p:spPr>
        <p:txBody>
          <a:bodyPr vert="horz" lIns="40599" tIns="20300" rIns="40599" bIns="20300" rtlCol="0" anchor="ctr"/>
          <a:lstStyle>
            <a:lvl1pPr algn="ctr">
              <a:defRPr sz="1400">
                <a:solidFill>
                  <a:schemeClr val="tx1">
                    <a:tint val="75000"/>
                  </a:schemeClr>
                </a:solidFill>
              </a:defRPr>
            </a:lvl1pPr>
          </a:lstStyle>
          <a:p>
            <a:pPr algn="r" defTabSz="811825" fontAlgn="auto">
              <a:spcBef>
                <a:spcPts val="0"/>
              </a:spcBef>
              <a:spcAft>
                <a:spcPts val="0"/>
              </a:spcAft>
            </a:pPr>
            <a:fld id="{322F496C-F063-154E-96F6-ED8A312B91C0}" type="slidenum">
              <a:rPr lang="en-US" smtClean="0">
                <a:solidFill>
                  <a:srgbClr val="91969B">
                    <a:tint val="75000"/>
                  </a:srgbClr>
                </a:solidFill>
                <a:latin typeface="Arial" panose="020B0604020202020204"/>
              </a:rPr>
              <a:pPr algn="r" defTabSz="811825" fontAlgn="auto">
                <a:spcBef>
                  <a:spcPts val="0"/>
                </a:spcBef>
                <a:spcAft>
                  <a:spcPts val="0"/>
                </a:spcAft>
              </a:pPr>
              <a:t>‹#›</a:t>
            </a:fld>
            <a:endParaRPr lang="en-US" dirty="0">
              <a:solidFill>
                <a:srgbClr val="91969B">
                  <a:tint val="75000"/>
                </a:srgbClr>
              </a:solidFill>
              <a:latin typeface="Arial" panose="020B0604020202020204"/>
            </a:endParaRPr>
          </a:p>
        </p:txBody>
      </p:sp>
    </p:spTree>
    <p:extLst>
      <p:ext uri="{BB962C8B-B14F-4D97-AF65-F5344CB8AC3E}">
        <p14:creationId xmlns:p14="http://schemas.microsoft.com/office/powerpoint/2010/main" val="416500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600200"/>
            <a:ext cx="44497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00200"/>
            <a:ext cx="44497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32CE4B-EF89-4EDA-9B24-7C7339092479}"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AD613B-6AD3-4A58-8E93-1A39F4AB64AD}" type="slidenum">
              <a:rPr lang="en-US" smtClean="0"/>
              <a:t>‹#›</a:t>
            </a:fld>
            <a:endParaRPr lang="en-US"/>
          </a:p>
        </p:txBody>
      </p:sp>
    </p:spTree>
    <p:extLst>
      <p:ext uri="{BB962C8B-B14F-4D97-AF65-F5344CB8AC3E}">
        <p14:creationId xmlns:p14="http://schemas.microsoft.com/office/powerpoint/2010/main" val="39464107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57200"/>
            <a:ext cx="3244096" cy="1600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4276130" y="987426"/>
            <a:ext cx="5092065" cy="4873625"/>
          </a:xfrm>
        </p:spPr>
        <p:txBody>
          <a:bodyPr/>
          <a:lstStyle>
            <a:lvl1pPr>
              <a:defRPr sz="2800">
                <a:solidFill>
                  <a:srgbClr val="455560"/>
                </a:solidFill>
              </a:defRPr>
            </a:lvl1pPr>
            <a:lvl2pPr>
              <a:defRPr sz="2500">
                <a:solidFill>
                  <a:srgbClr val="455560"/>
                </a:solidFill>
              </a:defRPr>
            </a:lvl2pPr>
            <a:lvl3pPr>
              <a:defRPr sz="2100">
                <a:solidFill>
                  <a:srgbClr val="455560"/>
                </a:solidFill>
              </a:defRPr>
            </a:lvl3pPr>
            <a:lvl4pPr>
              <a:defRPr sz="1800">
                <a:solidFill>
                  <a:srgbClr val="455560"/>
                </a:solidFill>
              </a:defRPr>
            </a:lvl4pPr>
            <a:lvl5pPr>
              <a:defRPr sz="1800">
                <a:solidFill>
                  <a:srgbClr val="45556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057400"/>
            <a:ext cx="3244096" cy="3811588"/>
          </a:xfrm>
        </p:spPr>
        <p:txBody>
          <a:bodyPr/>
          <a:lstStyle>
            <a:lvl1pPr marL="0" indent="0">
              <a:buNone/>
              <a:defRPr sz="1400">
                <a:solidFill>
                  <a:srgbClr val="455560"/>
                </a:solidFill>
              </a:defRPr>
            </a:lvl1pPr>
            <a:lvl2pPr marL="405892" indent="0">
              <a:buNone/>
              <a:defRPr sz="1200"/>
            </a:lvl2pPr>
            <a:lvl3pPr marL="811784" indent="0">
              <a:buNone/>
              <a:defRPr sz="1100"/>
            </a:lvl3pPr>
            <a:lvl4pPr marL="1217676" indent="0">
              <a:buNone/>
              <a:defRPr sz="900"/>
            </a:lvl4pPr>
            <a:lvl5pPr marL="1623569" indent="0">
              <a:buNone/>
              <a:defRPr sz="900"/>
            </a:lvl5pPr>
            <a:lvl6pPr marL="2029461" indent="0">
              <a:buNone/>
              <a:defRPr sz="900"/>
            </a:lvl6pPr>
            <a:lvl7pPr marL="2435352" indent="0">
              <a:buNone/>
              <a:defRPr sz="900"/>
            </a:lvl7pPr>
            <a:lvl8pPr marL="2841245" indent="0">
              <a:buNone/>
              <a:defRPr sz="900"/>
            </a:lvl8pPr>
            <a:lvl9pPr marL="3247137" indent="0">
              <a:buNone/>
              <a:defRPr sz="900"/>
            </a:lvl9pPr>
          </a:lstStyle>
          <a:p>
            <a:pPr lvl="0"/>
            <a:r>
              <a:rPr lang="en-US" dirty="0"/>
              <a:t>Click to edit Master text styles</a:t>
            </a:r>
          </a:p>
        </p:txBody>
      </p:sp>
    </p:spTree>
    <p:extLst>
      <p:ext uri="{BB962C8B-B14F-4D97-AF65-F5344CB8AC3E}">
        <p14:creationId xmlns:p14="http://schemas.microsoft.com/office/powerpoint/2010/main" val="4258501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57200"/>
            <a:ext cx="3244096" cy="1600200"/>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987426"/>
            <a:ext cx="5092065" cy="4873625"/>
          </a:xfrm>
        </p:spPr>
        <p:txBody>
          <a:bodyPr anchor="t"/>
          <a:lstStyle>
            <a:lvl1pPr marL="0" indent="0">
              <a:buNone/>
              <a:defRPr sz="2800">
                <a:solidFill>
                  <a:srgbClr val="455560"/>
                </a:solidFill>
              </a:defRPr>
            </a:lvl1pPr>
            <a:lvl2pPr marL="405892" indent="0">
              <a:buNone/>
              <a:defRPr sz="2500"/>
            </a:lvl2pPr>
            <a:lvl3pPr marL="811784" indent="0">
              <a:buNone/>
              <a:defRPr sz="2100"/>
            </a:lvl3pPr>
            <a:lvl4pPr marL="1217676" indent="0">
              <a:buNone/>
              <a:defRPr sz="1800"/>
            </a:lvl4pPr>
            <a:lvl5pPr marL="1623569" indent="0">
              <a:buNone/>
              <a:defRPr sz="1800"/>
            </a:lvl5pPr>
            <a:lvl6pPr marL="2029461" indent="0">
              <a:buNone/>
              <a:defRPr sz="1800"/>
            </a:lvl6pPr>
            <a:lvl7pPr marL="2435352" indent="0">
              <a:buNone/>
              <a:defRPr sz="1800"/>
            </a:lvl7pPr>
            <a:lvl8pPr marL="2841245" indent="0">
              <a:buNone/>
              <a:defRPr sz="1800"/>
            </a:lvl8pPr>
            <a:lvl9pPr marL="3247137" indent="0">
              <a:buNone/>
              <a:defRPr sz="1800"/>
            </a:lvl9pPr>
          </a:lstStyle>
          <a:p>
            <a:r>
              <a:rPr lang="en-US" dirty="0"/>
              <a:t>Drag picture to placeholder or click icon to add</a:t>
            </a:r>
          </a:p>
        </p:txBody>
      </p:sp>
      <p:sp>
        <p:nvSpPr>
          <p:cNvPr id="4" name="Text Placeholder 3"/>
          <p:cNvSpPr>
            <a:spLocks noGrp="1"/>
          </p:cNvSpPr>
          <p:nvPr>
            <p:ph type="body" sz="half" idx="2"/>
          </p:nvPr>
        </p:nvSpPr>
        <p:spPr>
          <a:xfrm>
            <a:off x="692825" y="2057400"/>
            <a:ext cx="3244096" cy="3811588"/>
          </a:xfrm>
        </p:spPr>
        <p:txBody>
          <a:bodyPr/>
          <a:lstStyle>
            <a:lvl1pPr marL="0" indent="0">
              <a:buNone/>
              <a:defRPr sz="1400">
                <a:solidFill>
                  <a:srgbClr val="455560"/>
                </a:solidFill>
              </a:defRPr>
            </a:lvl1pPr>
            <a:lvl2pPr marL="405892" indent="0">
              <a:buNone/>
              <a:defRPr sz="1200"/>
            </a:lvl2pPr>
            <a:lvl3pPr marL="811784" indent="0">
              <a:buNone/>
              <a:defRPr sz="1100"/>
            </a:lvl3pPr>
            <a:lvl4pPr marL="1217676" indent="0">
              <a:buNone/>
              <a:defRPr sz="900"/>
            </a:lvl4pPr>
            <a:lvl5pPr marL="1623569" indent="0">
              <a:buNone/>
              <a:defRPr sz="900"/>
            </a:lvl5pPr>
            <a:lvl6pPr marL="2029461" indent="0">
              <a:buNone/>
              <a:defRPr sz="900"/>
            </a:lvl6pPr>
            <a:lvl7pPr marL="2435352" indent="0">
              <a:buNone/>
              <a:defRPr sz="900"/>
            </a:lvl7pPr>
            <a:lvl8pPr marL="2841245" indent="0">
              <a:buNone/>
              <a:defRPr sz="900"/>
            </a:lvl8pPr>
            <a:lvl9pPr marL="3247137" indent="0">
              <a:buNone/>
              <a:defRPr sz="900"/>
            </a:lvl9pPr>
          </a:lstStyle>
          <a:p>
            <a:pPr lvl="0"/>
            <a:r>
              <a:rPr lang="en-US" dirty="0"/>
              <a:t>Click to edit Master text styles</a:t>
            </a:r>
          </a:p>
        </p:txBody>
      </p:sp>
    </p:spTree>
    <p:extLst>
      <p:ext uri="{BB962C8B-B14F-4D97-AF65-F5344CB8AC3E}">
        <p14:creationId xmlns:p14="http://schemas.microsoft.com/office/powerpoint/2010/main" val="296689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842957" y="1576276"/>
            <a:ext cx="1989528" cy="1828800"/>
          </a:xfrm>
        </p:spPr>
        <p:txBody>
          <a:bodyPr>
            <a:normAutofit/>
          </a:bodyPr>
          <a:lstStyle>
            <a:lvl1pPr marL="0" indent="0">
              <a:buNone/>
              <a:defRPr sz="1400">
                <a:solidFill>
                  <a:schemeClr val="tx1"/>
                </a:solidFill>
              </a:defRPr>
            </a:lvl1pPr>
          </a:lstStyle>
          <a:p>
            <a:endParaRPr lang="en-US"/>
          </a:p>
        </p:txBody>
      </p:sp>
      <p:sp>
        <p:nvSpPr>
          <p:cNvPr id="13" name="Picture Placeholder 2"/>
          <p:cNvSpPr>
            <a:spLocks noGrp="1"/>
          </p:cNvSpPr>
          <p:nvPr>
            <p:ph type="pic" sz="quarter" idx="14"/>
          </p:nvPr>
        </p:nvSpPr>
        <p:spPr>
          <a:xfrm>
            <a:off x="2987677" y="1576276"/>
            <a:ext cx="1989528" cy="1828800"/>
          </a:xfrm>
        </p:spPr>
        <p:txBody>
          <a:bodyPr>
            <a:normAutofit/>
          </a:bodyPr>
          <a:lstStyle>
            <a:lvl1pPr marL="0" indent="0">
              <a:buNone/>
              <a:defRPr sz="1400">
                <a:solidFill>
                  <a:schemeClr val="tx1"/>
                </a:solidFill>
              </a:defRPr>
            </a:lvl1pPr>
          </a:lstStyle>
          <a:p>
            <a:endParaRPr lang="en-US"/>
          </a:p>
        </p:txBody>
      </p:sp>
      <p:sp>
        <p:nvSpPr>
          <p:cNvPr id="14" name="Picture Placeholder 2"/>
          <p:cNvSpPr>
            <a:spLocks noGrp="1"/>
          </p:cNvSpPr>
          <p:nvPr>
            <p:ph type="pic" sz="quarter" idx="15"/>
          </p:nvPr>
        </p:nvSpPr>
        <p:spPr>
          <a:xfrm>
            <a:off x="5135338" y="1576276"/>
            <a:ext cx="1989528" cy="1828800"/>
          </a:xfrm>
        </p:spPr>
        <p:txBody>
          <a:bodyPr>
            <a:normAutofit/>
          </a:bodyPr>
          <a:lstStyle>
            <a:lvl1pPr marL="0" indent="0">
              <a:buNone/>
              <a:defRPr sz="1400">
                <a:solidFill>
                  <a:schemeClr val="tx1"/>
                </a:solidFill>
              </a:defRPr>
            </a:lvl1pPr>
          </a:lstStyle>
          <a:p>
            <a:endParaRPr lang="en-US"/>
          </a:p>
        </p:txBody>
      </p:sp>
      <p:sp>
        <p:nvSpPr>
          <p:cNvPr id="15" name="Picture Placeholder 2"/>
          <p:cNvSpPr>
            <a:spLocks noGrp="1"/>
          </p:cNvSpPr>
          <p:nvPr>
            <p:ph type="pic" sz="quarter" idx="16"/>
          </p:nvPr>
        </p:nvSpPr>
        <p:spPr>
          <a:xfrm>
            <a:off x="7280058" y="1576276"/>
            <a:ext cx="1989528" cy="1828800"/>
          </a:xfrm>
        </p:spPr>
        <p:txBody>
          <a:bodyPr>
            <a:normAutofit/>
          </a:bodyPr>
          <a:lstStyle>
            <a:lvl1pPr marL="0" indent="0">
              <a:buNone/>
              <a:defRPr sz="1400">
                <a:solidFill>
                  <a:schemeClr val="tx1"/>
                </a:solidFill>
              </a:defRPr>
            </a:lvl1pPr>
          </a:lstStyle>
          <a:p>
            <a:endParaRPr lang="en-US"/>
          </a:p>
        </p:txBody>
      </p:sp>
      <p:sp>
        <p:nvSpPr>
          <p:cNvPr id="7"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45228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019009" y="1344350"/>
            <a:ext cx="3362208" cy="2117606"/>
          </a:xfrm>
          <a:noFill/>
        </p:spPr>
        <p:txBody>
          <a:bodyPr>
            <a:normAutofit/>
          </a:bodyPr>
          <a:lstStyle>
            <a:lvl1pPr marL="0" indent="0">
              <a:buNone/>
              <a:defRPr sz="1200">
                <a:latin typeface="Lato Light"/>
                <a:cs typeface="Lato Light"/>
              </a:defRPr>
            </a:lvl1pPr>
          </a:lstStyle>
          <a:p>
            <a:endParaRPr lang="en-US"/>
          </a:p>
        </p:txBody>
      </p:sp>
      <p:sp>
        <p:nvSpPr>
          <p:cNvPr id="7" name="Picture Placeholder 2"/>
          <p:cNvSpPr>
            <a:spLocks noGrp="1"/>
          </p:cNvSpPr>
          <p:nvPr>
            <p:ph type="pic" sz="quarter" idx="12"/>
          </p:nvPr>
        </p:nvSpPr>
        <p:spPr>
          <a:xfrm>
            <a:off x="5542545" y="3680681"/>
            <a:ext cx="3362208" cy="2117606"/>
          </a:xfrm>
          <a:noFill/>
        </p:spPr>
        <p:txBody>
          <a:bodyPr>
            <a:normAutofit/>
          </a:bodyPr>
          <a:lstStyle>
            <a:lvl1pPr marL="0" indent="0">
              <a:buNone/>
              <a:defRPr sz="1200">
                <a:latin typeface="Lato Light"/>
                <a:cs typeface="Lato Light"/>
              </a:defRPr>
            </a:lvl1pPr>
          </a:lstStyle>
          <a:p>
            <a:endParaRPr lang="en-US"/>
          </a:p>
        </p:txBody>
      </p:sp>
      <p:sp>
        <p:nvSpPr>
          <p:cNvPr id="5"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88773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805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686277" y="1709739"/>
            <a:ext cx="8675370" cy="2852737"/>
          </a:xfrm>
          <a:prstGeom prst="rect">
            <a:avLst/>
          </a:prstGeom>
          <a:noFill/>
          <a:ln>
            <a:noFill/>
          </a:ln>
        </p:spPr>
        <p:txBody>
          <a:bodyPr spcFirstLastPara="1" wrap="square" lIns="40575" tIns="40575" rIns="40575" bIns="40575" anchor="b" anchorCtr="0"/>
          <a:lstStyle>
            <a:lvl1pPr marR="0" lvl="0" algn="l" rtl="0">
              <a:lnSpc>
                <a:spcPct val="90000"/>
              </a:lnSpc>
              <a:spcBef>
                <a:spcPts val="0"/>
              </a:spcBef>
              <a:spcAft>
                <a:spcPts val="0"/>
              </a:spcAft>
              <a:buClr>
                <a:srgbClr val="005595"/>
              </a:buClr>
              <a:buSzPts val="1400"/>
              <a:buFont typeface="Arial"/>
              <a:buNone/>
              <a:defRPr sz="3900" b="0" i="0" u="none" strike="noStrike" cap="none">
                <a:solidFill>
                  <a:srgbClr val="005595"/>
                </a:solidFill>
                <a:latin typeface="Arial"/>
                <a:ea typeface="Arial"/>
                <a:cs typeface="Arial"/>
                <a:sym typeface="Arial"/>
              </a:defRPr>
            </a:lvl1pPr>
            <a:lvl2pPr lvl="1">
              <a:spcBef>
                <a:spcPts val="0"/>
              </a:spcBef>
              <a:spcAft>
                <a:spcPts val="0"/>
              </a:spcAft>
              <a:buSzPts val="1400"/>
              <a:buFont typeface="Arial"/>
              <a:buNone/>
              <a:defRPr sz="800"/>
            </a:lvl2pPr>
            <a:lvl3pPr lvl="2">
              <a:spcBef>
                <a:spcPts val="0"/>
              </a:spcBef>
              <a:spcAft>
                <a:spcPts val="0"/>
              </a:spcAft>
              <a:buSzPts val="1400"/>
              <a:buFont typeface="Arial"/>
              <a:buNone/>
              <a:defRPr sz="800"/>
            </a:lvl3pPr>
            <a:lvl4pPr lvl="3">
              <a:spcBef>
                <a:spcPts val="0"/>
              </a:spcBef>
              <a:spcAft>
                <a:spcPts val="0"/>
              </a:spcAft>
              <a:buSzPts val="1400"/>
              <a:buFont typeface="Arial"/>
              <a:buNone/>
              <a:defRPr sz="800"/>
            </a:lvl4pPr>
            <a:lvl5pPr lvl="4">
              <a:spcBef>
                <a:spcPts val="0"/>
              </a:spcBef>
              <a:spcAft>
                <a:spcPts val="0"/>
              </a:spcAft>
              <a:buSzPts val="1400"/>
              <a:buFont typeface="Arial"/>
              <a:buNone/>
              <a:defRPr sz="800"/>
            </a:lvl5pPr>
            <a:lvl6pPr lvl="5">
              <a:spcBef>
                <a:spcPts val="0"/>
              </a:spcBef>
              <a:spcAft>
                <a:spcPts val="0"/>
              </a:spcAft>
              <a:buSzPts val="1400"/>
              <a:buFont typeface="Arial"/>
              <a:buNone/>
              <a:defRPr sz="800"/>
            </a:lvl6pPr>
            <a:lvl7pPr lvl="6">
              <a:spcBef>
                <a:spcPts val="0"/>
              </a:spcBef>
              <a:spcAft>
                <a:spcPts val="0"/>
              </a:spcAft>
              <a:buSzPts val="1400"/>
              <a:buFont typeface="Arial"/>
              <a:buNone/>
              <a:defRPr sz="800"/>
            </a:lvl7pPr>
            <a:lvl8pPr lvl="7">
              <a:spcBef>
                <a:spcPts val="0"/>
              </a:spcBef>
              <a:spcAft>
                <a:spcPts val="0"/>
              </a:spcAft>
              <a:buSzPts val="1400"/>
              <a:buFont typeface="Arial"/>
              <a:buNone/>
              <a:defRPr sz="800"/>
            </a:lvl8pPr>
            <a:lvl9pPr lvl="8">
              <a:spcBef>
                <a:spcPts val="0"/>
              </a:spcBef>
              <a:spcAft>
                <a:spcPts val="0"/>
              </a:spcAft>
              <a:buSzPts val="1400"/>
              <a:buFont typeface="Arial"/>
              <a:buNone/>
              <a:defRPr sz="800"/>
            </a:lvl9pPr>
          </a:lstStyle>
          <a:p>
            <a:endParaRPr/>
          </a:p>
        </p:txBody>
      </p:sp>
      <p:sp>
        <p:nvSpPr>
          <p:cNvPr id="18" name="Google Shape;18;p2"/>
          <p:cNvSpPr txBox="1">
            <a:spLocks noGrp="1"/>
          </p:cNvSpPr>
          <p:nvPr>
            <p:ph type="body" idx="1"/>
          </p:nvPr>
        </p:nvSpPr>
        <p:spPr>
          <a:xfrm>
            <a:off x="686277" y="4589464"/>
            <a:ext cx="8675370" cy="747308"/>
          </a:xfrm>
          <a:prstGeom prst="rect">
            <a:avLst/>
          </a:prstGeom>
          <a:noFill/>
          <a:ln>
            <a:noFill/>
          </a:ln>
        </p:spPr>
        <p:txBody>
          <a:bodyPr spcFirstLastPara="1" wrap="square" lIns="40575" tIns="40575" rIns="40575" bIns="40575" anchor="t" anchorCtr="0"/>
          <a:lstStyle>
            <a:lvl1pPr marL="457200" marR="0" lvl="0" indent="-228600" algn="l" rtl="0">
              <a:lnSpc>
                <a:spcPct val="90000"/>
              </a:lnSpc>
              <a:spcBef>
                <a:spcPts val="888"/>
              </a:spcBef>
              <a:spcAft>
                <a:spcPts val="0"/>
              </a:spcAft>
              <a:buClr>
                <a:srgbClr val="455560"/>
              </a:buClr>
              <a:buSzPts val="5599"/>
              <a:buFont typeface="Arial"/>
              <a:buNone/>
              <a:defRPr sz="2100" b="0" i="0" u="none" strike="noStrike" cap="none">
                <a:solidFill>
                  <a:srgbClr val="455560"/>
                </a:solidFill>
                <a:latin typeface="Arial"/>
                <a:ea typeface="Arial"/>
                <a:cs typeface="Arial"/>
                <a:sym typeface="Arial"/>
              </a:defRPr>
            </a:lvl1pPr>
            <a:lvl2pPr marL="914400" marR="0" lvl="1" indent="-228600" algn="l" rtl="0">
              <a:lnSpc>
                <a:spcPct val="90000"/>
              </a:lnSpc>
              <a:spcBef>
                <a:spcPts val="444"/>
              </a:spcBef>
              <a:spcAft>
                <a:spcPts val="0"/>
              </a:spcAft>
              <a:buClr>
                <a:srgbClr val="B4B7BA"/>
              </a:buClr>
              <a:buSzPts val="4799"/>
              <a:buFont typeface="Arial"/>
              <a:buNone/>
              <a:defRPr sz="1800" b="0" i="0" u="none" strike="noStrike" cap="none">
                <a:solidFill>
                  <a:srgbClr val="B4B7BA"/>
                </a:solidFill>
                <a:latin typeface="Arial"/>
                <a:ea typeface="Arial"/>
                <a:cs typeface="Arial"/>
                <a:sym typeface="Arial"/>
              </a:defRPr>
            </a:lvl2pPr>
            <a:lvl3pPr marL="1371600" marR="0" lvl="2" indent="-228600" algn="l" rtl="0">
              <a:lnSpc>
                <a:spcPct val="90000"/>
              </a:lnSpc>
              <a:spcBef>
                <a:spcPts val="444"/>
              </a:spcBef>
              <a:spcAft>
                <a:spcPts val="0"/>
              </a:spcAft>
              <a:buClr>
                <a:srgbClr val="B4B7BA"/>
              </a:buClr>
              <a:buSzPts val="3999"/>
              <a:buFont typeface="Arial"/>
              <a:buNone/>
              <a:defRPr sz="1600" b="0" i="0" u="none" strike="noStrike" cap="none">
                <a:solidFill>
                  <a:srgbClr val="B4B7BA"/>
                </a:solidFill>
                <a:latin typeface="Arial"/>
                <a:ea typeface="Arial"/>
                <a:cs typeface="Arial"/>
                <a:sym typeface="Arial"/>
              </a:defRPr>
            </a:lvl3pPr>
            <a:lvl4pPr marL="1828800" marR="0" lvl="3"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4pPr>
            <a:lvl5pPr marL="2286000" marR="0" lvl="4"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5pPr>
            <a:lvl6pPr marL="2743200" marR="0" lvl="5"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6pPr>
            <a:lvl7pPr marL="3200400" marR="0" lvl="6"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7pPr>
            <a:lvl8pPr marL="3657600" marR="0" lvl="7"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8pPr>
            <a:lvl9pPr marL="4114800" marR="0" lvl="8"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9pPr>
          </a:lstStyle>
          <a:p>
            <a:endParaRPr/>
          </a:p>
        </p:txBody>
      </p:sp>
    </p:spTree>
    <p:extLst>
      <p:ext uri="{BB962C8B-B14F-4D97-AF65-F5344CB8AC3E}">
        <p14:creationId xmlns:p14="http://schemas.microsoft.com/office/powerpoint/2010/main" val="12390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03238" y="6356350"/>
            <a:ext cx="2346325" cy="365125"/>
          </a:xfrm>
          <a:prstGeom prst="rect">
            <a:avLst/>
          </a:prstGeom>
        </p:spPr>
        <p:txBody>
          <a:bodyPr/>
          <a:lstStyle/>
          <a:p>
            <a:fld id="{DE32CE4B-EF89-4EDA-9B24-7C7339092479}" type="datetimeFigureOut">
              <a:rPr lang="en-US" smtClean="0">
                <a:solidFill>
                  <a:prstClr val="black">
                    <a:tint val="75000"/>
                  </a:prstClr>
                </a:solidFill>
              </a:rPr>
              <a:pPr/>
              <a:t>12/8/2022</a:t>
            </a:fld>
            <a:endParaRPr lang="en-US">
              <a:solidFill>
                <a:prstClr val="black">
                  <a:tint val="75000"/>
                </a:prstClr>
              </a:solidFill>
            </a:endParaRPr>
          </a:p>
        </p:txBody>
      </p:sp>
      <p:sp>
        <p:nvSpPr>
          <p:cNvPr id="4" name="Footer Placeholder 3"/>
          <p:cNvSpPr>
            <a:spLocks noGrp="1"/>
          </p:cNvSpPr>
          <p:nvPr>
            <p:ph type="ftr" sz="quarter" idx="11"/>
          </p:nvPr>
        </p:nvSpPr>
        <p:spPr>
          <a:xfrm>
            <a:off x="3436938" y="6356350"/>
            <a:ext cx="3184525"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7208838" y="6356350"/>
            <a:ext cx="2346325" cy="365125"/>
          </a:xfrm>
          <a:prstGeom prst="rect">
            <a:avLst/>
          </a:prstGeom>
        </p:spPr>
        <p:txBody>
          <a:bodyPr/>
          <a:lstStyle/>
          <a:p>
            <a:fld id="{9BAD613B-6AD3-4A58-8E93-1A39F4AB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6889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503238" y="6356350"/>
            <a:ext cx="2346325" cy="365125"/>
          </a:xfrm>
          <a:prstGeom prst="rect">
            <a:avLst/>
          </a:prstGeom>
        </p:spPr>
        <p:txBody>
          <a:bodyPr/>
          <a:lstStyle>
            <a:lvl1pPr>
              <a:defRPr/>
            </a:lvl1pPr>
          </a:lstStyle>
          <a:p>
            <a:pPr>
              <a:defRPr/>
            </a:pPr>
            <a:fld id="{ED0FE0AC-CCFF-434B-9CAB-AF957AF0679A}" type="datetimeFigureOut">
              <a:rPr lang="en-US">
                <a:solidFill>
                  <a:prstClr val="black"/>
                </a:solidFill>
              </a:rPr>
              <a:pPr>
                <a:defRPr/>
              </a:pPr>
              <a:t>12/8/2022</a:t>
            </a:fld>
            <a:endParaRPr lang="en-US">
              <a:solidFill>
                <a:prstClr val="black"/>
              </a:solidFill>
            </a:endParaRPr>
          </a:p>
        </p:txBody>
      </p:sp>
      <p:sp>
        <p:nvSpPr>
          <p:cNvPr id="4" name="Footer Placeholder 4"/>
          <p:cNvSpPr>
            <a:spLocks noGrp="1"/>
          </p:cNvSpPr>
          <p:nvPr>
            <p:ph type="ftr" sz="quarter" idx="11"/>
          </p:nvPr>
        </p:nvSpPr>
        <p:spPr>
          <a:xfrm>
            <a:off x="3436938" y="6356350"/>
            <a:ext cx="3184525" cy="365125"/>
          </a:xfrm>
          <a:prstGeom prst="rect">
            <a:avLst/>
          </a:prstGeom>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a:xfrm>
            <a:off x="7208838" y="6356350"/>
            <a:ext cx="2346325" cy="365125"/>
          </a:xfrm>
          <a:prstGeom prst="rect">
            <a:avLst/>
          </a:prstGeom>
        </p:spPr>
        <p:txBody>
          <a:bodyPr/>
          <a:lstStyle>
            <a:lvl1pPr>
              <a:defRPr/>
            </a:lvl1pPr>
          </a:lstStyle>
          <a:p>
            <a:pPr>
              <a:defRPr/>
            </a:pPr>
            <a:fld id="{23B311CE-B340-43D1-8823-1204E7A8D42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61707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86277" y="1709739"/>
            <a:ext cx="8675370" cy="2852737"/>
          </a:xfrm>
        </p:spPr>
        <p:txBody>
          <a:bodyPr anchor="b">
            <a:normAutofit/>
          </a:bodyPr>
          <a:lstStyle>
            <a:lvl1pPr>
              <a:defRPr sz="3900"/>
            </a:lvl1pPr>
          </a:lstStyle>
          <a:p>
            <a:r>
              <a:rPr lang="en-US" dirty="0"/>
              <a:t>Click to edit Master title style</a:t>
            </a:r>
          </a:p>
        </p:txBody>
      </p:sp>
      <p:sp>
        <p:nvSpPr>
          <p:cNvPr id="8" name="Text Placeholder 2"/>
          <p:cNvSpPr>
            <a:spLocks noGrp="1"/>
          </p:cNvSpPr>
          <p:nvPr>
            <p:ph type="body" idx="1"/>
          </p:nvPr>
        </p:nvSpPr>
        <p:spPr>
          <a:xfrm>
            <a:off x="686277" y="4589464"/>
            <a:ext cx="8675370" cy="747308"/>
          </a:xfrm>
        </p:spPr>
        <p:txBody>
          <a:bodyPr/>
          <a:lstStyle>
            <a:lvl1pPr marL="0" indent="0">
              <a:buNone/>
              <a:defRPr sz="2100">
                <a:solidFill>
                  <a:srgbClr val="455560"/>
                </a:solidFill>
              </a:defRPr>
            </a:lvl1pPr>
            <a:lvl2pPr marL="405892" indent="0">
              <a:buNone/>
              <a:defRPr sz="1800">
                <a:solidFill>
                  <a:schemeClr val="tx1">
                    <a:tint val="75000"/>
                  </a:schemeClr>
                </a:solidFill>
              </a:defRPr>
            </a:lvl2pPr>
            <a:lvl3pPr marL="811784" indent="0">
              <a:buNone/>
              <a:defRPr sz="1600">
                <a:solidFill>
                  <a:schemeClr val="tx1">
                    <a:tint val="75000"/>
                  </a:schemeClr>
                </a:solidFill>
              </a:defRPr>
            </a:lvl3pPr>
            <a:lvl4pPr marL="1217676" indent="0">
              <a:buNone/>
              <a:defRPr sz="1400">
                <a:solidFill>
                  <a:schemeClr val="tx1">
                    <a:tint val="75000"/>
                  </a:schemeClr>
                </a:solidFill>
              </a:defRPr>
            </a:lvl4pPr>
            <a:lvl5pPr marL="1623569" indent="0">
              <a:buNone/>
              <a:defRPr sz="1400">
                <a:solidFill>
                  <a:schemeClr val="tx1">
                    <a:tint val="75000"/>
                  </a:schemeClr>
                </a:solidFill>
              </a:defRPr>
            </a:lvl5pPr>
            <a:lvl6pPr marL="2029461" indent="0">
              <a:buNone/>
              <a:defRPr sz="1400">
                <a:solidFill>
                  <a:schemeClr val="tx1">
                    <a:tint val="75000"/>
                  </a:schemeClr>
                </a:solidFill>
              </a:defRPr>
            </a:lvl6pPr>
            <a:lvl7pPr marL="2435352" indent="0">
              <a:buNone/>
              <a:defRPr sz="1400">
                <a:solidFill>
                  <a:schemeClr val="tx1">
                    <a:tint val="75000"/>
                  </a:schemeClr>
                </a:solidFill>
              </a:defRPr>
            </a:lvl7pPr>
            <a:lvl8pPr marL="2841245" indent="0">
              <a:buNone/>
              <a:defRPr sz="1400">
                <a:solidFill>
                  <a:schemeClr val="tx1">
                    <a:tint val="75000"/>
                  </a:schemeClr>
                </a:solidFill>
              </a:defRPr>
            </a:lvl8pPr>
            <a:lvl9pPr marL="3247137" indent="0">
              <a:buNone/>
              <a:defRPr sz="1400">
                <a:solidFill>
                  <a:schemeClr val="tx1">
                    <a:tint val="75000"/>
                  </a:schemeClr>
                </a:solidFill>
              </a:defRPr>
            </a:lvl9pPr>
          </a:lstStyle>
          <a:p>
            <a:pPr lvl="0"/>
            <a:r>
              <a:rPr lang="en-US" dirty="0"/>
              <a:t>Click to edit Master text styles</a:t>
            </a:r>
          </a:p>
        </p:txBody>
      </p:sp>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29659" y="553910"/>
            <a:ext cx="2395824" cy="72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030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515" y="1205790"/>
            <a:ext cx="8675370" cy="4676586"/>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91515" y="107433"/>
            <a:ext cx="8675370" cy="732155"/>
          </a:xfrm>
        </p:spPr>
        <p:txBody>
          <a:bodyPr/>
          <a:lstStyle>
            <a:lvl1pPr>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222748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8" y="1535113"/>
            <a:ext cx="44434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174875"/>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535113"/>
            <a:ext cx="4445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174875"/>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32CE4B-EF89-4EDA-9B24-7C7339092479}" type="datetimeFigureOut">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AD613B-6AD3-4A58-8E93-1A39F4AB64AD}" type="slidenum">
              <a:rPr lang="en-US" smtClean="0"/>
              <a:t>‹#›</a:t>
            </a:fld>
            <a:endParaRPr lang="en-US"/>
          </a:p>
        </p:txBody>
      </p:sp>
    </p:spTree>
    <p:extLst>
      <p:ext uri="{BB962C8B-B14F-4D97-AF65-F5344CB8AC3E}">
        <p14:creationId xmlns:p14="http://schemas.microsoft.com/office/powerpoint/2010/main" val="3543749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709739"/>
            <a:ext cx="8675370" cy="2852737"/>
          </a:xfrm>
        </p:spPr>
        <p:txBody>
          <a:bodyPr anchor="b">
            <a:normAutofit/>
          </a:bodyPr>
          <a:lstStyle>
            <a:lvl1pPr>
              <a:defRPr sz="3900"/>
            </a:lvl1pPr>
          </a:lstStyle>
          <a:p>
            <a:r>
              <a:rPr lang="en-US" dirty="0"/>
              <a:t>Click to edit Master title style</a:t>
            </a:r>
          </a:p>
        </p:txBody>
      </p:sp>
      <p:sp>
        <p:nvSpPr>
          <p:cNvPr id="3" name="Text Placeholder 2"/>
          <p:cNvSpPr>
            <a:spLocks noGrp="1"/>
          </p:cNvSpPr>
          <p:nvPr>
            <p:ph type="body" idx="1"/>
          </p:nvPr>
        </p:nvSpPr>
        <p:spPr>
          <a:xfrm>
            <a:off x="686277" y="4589464"/>
            <a:ext cx="8675370" cy="747308"/>
          </a:xfrm>
        </p:spPr>
        <p:txBody>
          <a:bodyPr/>
          <a:lstStyle>
            <a:lvl1pPr marL="0" indent="0">
              <a:buNone/>
              <a:defRPr sz="2100">
                <a:solidFill>
                  <a:srgbClr val="455560"/>
                </a:solidFill>
              </a:defRPr>
            </a:lvl1pPr>
            <a:lvl2pPr marL="405892" indent="0">
              <a:buNone/>
              <a:defRPr sz="1800">
                <a:solidFill>
                  <a:schemeClr val="tx1">
                    <a:tint val="75000"/>
                  </a:schemeClr>
                </a:solidFill>
              </a:defRPr>
            </a:lvl2pPr>
            <a:lvl3pPr marL="811784" indent="0">
              <a:buNone/>
              <a:defRPr sz="1600">
                <a:solidFill>
                  <a:schemeClr val="tx1">
                    <a:tint val="75000"/>
                  </a:schemeClr>
                </a:solidFill>
              </a:defRPr>
            </a:lvl3pPr>
            <a:lvl4pPr marL="1217676" indent="0">
              <a:buNone/>
              <a:defRPr sz="1400">
                <a:solidFill>
                  <a:schemeClr val="tx1">
                    <a:tint val="75000"/>
                  </a:schemeClr>
                </a:solidFill>
              </a:defRPr>
            </a:lvl4pPr>
            <a:lvl5pPr marL="1623569" indent="0">
              <a:buNone/>
              <a:defRPr sz="1400">
                <a:solidFill>
                  <a:schemeClr val="tx1">
                    <a:tint val="75000"/>
                  </a:schemeClr>
                </a:solidFill>
              </a:defRPr>
            </a:lvl5pPr>
            <a:lvl6pPr marL="2029461" indent="0">
              <a:buNone/>
              <a:defRPr sz="1400">
                <a:solidFill>
                  <a:schemeClr val="tx1">
                    <a:tint val="75000"/>
                  </a:schemeClr>
                </a:solidFill>
              </a:defRPr>
            </a:lvl6pPr>
            <a:lvl7pPr marL="2435352" indent="0">
              <a:buNone/>
              <a:defRPr sz="1400">
                <a:solidFill>
                  <a:schemeClr val="tx1">
                    <a:tint val="75000"/>
                  </a:schemeClr>
                </a:solidFill>
              </a:defRPr>
            </a:lvl7pPr>
            <a:lvl8pPr marL="2841245" indent="0">
              <a:buNone/>
              <a:defRPr sz="1400">
                <a:solidFill>
                  <a:schemeClr val="tx1">
                    <a:tint val="75000"/>
                  </a:schemeClr>
                </a:solidFill>
              </a:defRPr>
            </a:lvl8pPr>
            <a:lvl9pPr marL="3247137"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173209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1515" y="1235423"/>
            <a:ext cx="4274820" cy="4351338"/>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92065" y="1235423"/>
            <a:ext cx="4274820" cy="4351338"/>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9626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2825" y="1248904"/>
            <a:ext cx="4255174" cy="823912"/>
          </a:xfrm>
        </p:spPr>
        <p:txBody>
          <a:bodyPr anchor="b"/>
          <a:lstStyle>
            <a:lvl1pPr marL="0" indent="0">
              <a:buNone/>
              <a:defRPr sz="2100" b="1">
                <a:solidFill>
                  <a:srgbClr val="455560"/>
                </a:solidFill>
              </a:defRPr>
            </a:lvl1pPr>
            <a:lvl2pPr marL="405892" indent="0">
              <a:buNone/>
              <a:defRPr sz="1800" b="1"/>
            </a:lvl2pPr>
            <a:lvl3pPr marL="811784" indent="0">
              <a:buNone/>
              <a:defRPr sz="1600" b="1"/>
            </a:lvl3pPr>
            <a:lvl4pPr marL="1217676" indent="0">
              <a:buNone/>
              <a:defRPr sz="1400" b="1"/>
            </a:lvl4pPr>
            <a:lvl5pPr marL="1623569" indent="0">
              <a:buNone/>
              <a:defRPr sz="1400" b="1"/>
            </a:lvl5pPr>
            <a:lvl6pPr marL="2029461" indent="0">
              <a:buNone/>
              <a:defRPr sz="1400" b="1"/>
            </a:lvl6pPr>
            <a:lvl7pPr marL="2435352" indent="0">
              <a:buNone/>
              <a:defRPr sz="1400" b="1"/>
            </a:lvl7pPr>
            <a:lvl8pPr marL="2841245" indent="0">
              <a:buNone/>
              <a:defRPr sz="1400" b="1"/>
            </a:lvl8pPr>
            <a:lvl9pPr marL="3247137" indent="0">
              <a:buNone/>
              <a:defRPr sz="1400" b="1"/>
            </a:lvl9pPr>
          </a:lstStyle>
          <a:p>
            <a:pPr lvl="0"/>
            <a:r>
              <a:rPr lang="en-US" dirty="0"/>
              <a:t>Click to edit Master text styles</a:t>
            </a:r>
          </a:p>
        </p:txBody>
      </p:sp>
      <p:sp>
        <p:nvSpPr>
          <p:cNvPr id="4" name="Content Placeholder 3"/>
          <p:cNvSpPr>
            <a:spLocks noGrp="1"/>
          </p:cNvSpPr>
          <p:nvPr>
            <p:ph sz="half" idx="2"/>
          </p:nvPr>
        </p:nvSpPr>
        <p:spPr>
          <a:xfrm>
            <a:off x="692825" y="2072816"/>
            <a:ext cx="4255174" cy="3684588"/>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92065" y="1248904"/>
            <a:ext cx="4276130" cy="823912"/>
          </a:xfrm>
        </p:spPr>
        <p:txBody>
          <a:bodyPr anchor="b"/>
          <a:lstStyle>
            <a:lvl1pPr marL="0" indent="0">
              <a:buNone/>
              <a:defRPr sz="2100" b="1">
                <a:solidFill>
                  <a:srgbClr val="455560"/>
                </a:solidFill>
              </a:defRPr>
            </a:lvl1pPr>
            <a:lvl2pPr marL="405892" indent="0">
              <a:buNone/>
              <a:defRPr sz="1800" b="1"/>
            </a:lvl2pPr>
            <a:lvl3pPr marL="811784" indent="0">
              <a:buNone/>
              <a:defRPr sz="1600" b="1"/>
            </a:lvl3pPr>
            <a:lvl4pPr marL="1217676" indent="0">
              <a:buNone/>
              <a:defRPr sz="1400" b="1"/>
            </a:lvl4pPr>
            <a:lvl5pPr marL="1623569" indent="0">
              <a:buNone/>
              <a:defRPr sz="1400" b="1"/>
            </a:lvl5pPr>
            <a:lvl6pPr marL="2029461" indent="0">
              <a:buNone/>
              <a:defRPr sz="1400" b="1"/>
            </a:lvl6pPr>
            <a:lvl7pPr marL="2435352" indent="0">
              <a:buNone/>
              <a:defRPr sz="1400" b="1"/>
            </a:lvl7pPr>
            <a:lvl8pPr marL="2841245" indent="0">
              <a:buNone/>
              <a:defRPr sz="1400" b="1"/>
            </a:lvl8pPr>
            <a:lvl9pPr marL="324713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5092065" y="2072816"/>
            <a:ext cx="4276130" cy="3684588"/>
          </a:xfrm>
        </p:spPr>
        <p:txBody>
          <a:bodyPr/>
          <a:lstStyle>
            <a:lvl1pPr>
              <a:defRPr>
                <a:solidFill>
                  <a:srgbClr val="455560"/>
                </a:solidFill>
              </a:defRPr>
            </a:lvl1pPr>
            <a:lvl2pPr>
              <a:defRPr>
                <a:solidFill>
                  <a:srgbClr val="455560"/>
                </a:solidFill>
              </a:defRPr>
            </a:lvl2pPr>
            <a:lvl3pPr>
              <a:defRPr>
                <a:solidFill>
                  <a:srgbClr val="455560"/>
                </a:solidFill>
              </a:defRPr>
            </a:lvl3pPr>
            <a:lvl4pPr>
              <a:defRPr>
                <a:solidFill>
                  <a:srgbClr val="455560"/>
                </a:solidFill>
              </a:defRPr>
            </a:lvl4pPr>
            <a:lvl5pPr>
              <a:defRPr>
                <a:solidFill>
                  <a:srgbClr val="4555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81521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67222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2"/>
          <p:cNvSpPr>
            <a:spLocks noGrp="1"/>
          </p:cNvSpPr>
          <p:nvPr>
            <p:ph type="ftr" sz="quarter" idx="3"/>
          </p:nvPr>
        </p:nvSpPr>
        <p:spPr>
          <a:xfrm>
            <a:off x="5972601" y="6304593"/>
            <a:ext cx="3394284" cy="365125"/>
          </a:xfrm>
          <a:prstGeom prst="rect">
            <a:avLst/>
          </a:prstGeom>
        </p:spPr>
        <p:txBody>
          <a:bodyPr vert="horz" lIns="40599" tIns="20300" rIns="40599" bIns="20300" rtlCol="0" anchor="ctr"/>
          <a:lstStyle>
            <a:lvl1pPr algn="ctr">
              <a:defRPr sz="1400">
                <a:solidFill>
                  <a:schemeClr val="tx1">
                    <a:tint val="75000"/>
                  </a:schemeClr>
                </a:solidFill>
              </a:defRPr>
            </a:lvl1pPr>
          </a:lstStyle>
          <a:p>
            <a:pPr algn="r" defTabSz="811825" fontAlgn="auto">
              <a:spcBef>
                <a:spcPts val="0"/>
              </a:spcBef>
              <a:spcAft>
                <a:spcPts val="0"/>
              </a:spcAft>
            </a:pPr>
            <a:fld id="{322F496C-F063-154E-96F6-ED8A312B91C0}" type="slidenum">
              <a:rPr lang="en-US" smtClean="0">
                <a:solidFill>
                  <a:srgbClr val="91969B">
                    <a:tint val="75000"/>
                  </a:srgbClr>
                </a:solidFill>
                <a:latin typeface="Arial" panose="020B0604020202020204"/>
              </a:rPr>
              <a:pPr algn="r" defTabSz="811825" fontAlgn="auto">
                <a:spcBef>
                  <a:spcPts val="0"/>
                </a:spcBef>
                <a:spcAft>
                  <a:spcPts val="0"/>
                </a:spcAft>
              </a:pPr>
              <a:t>‹#›</a:t>
            </a:fld>
            <a:endParaRPr lang="en-US" dirty="0">
              <a:solidFill>
                <a:srgbClr val="91969B">
                  <a:tint val="75000"/>
                </a:srgbClr>
              </a:solidFill>
              <a:latin typeface="Arial" panose="020B0604020202020204"/>
            </a:endParaRPr>
          </a:p>
        </p:txBody>
      </p:sp>
    </p:spTree>
    <p:extLst>
      <p:ext uri="{BB962C8B-B14F-4D97-AF65-F5344CB8AC3E}">
        <p14:creationId xmlns:p14="http://schemas.microsoft.com/office/powerpoint/2010/main" val="4716137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57200"/>
            <a:ext cx="3244096" cy="1600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4276130" y="987426"/>
            <a:ext cx="5092065" cy="4873625"/>
          </a:xfrm>
        </p:spPr>
        <p:txBody>
          <a:bodyPr/>
          <a:lstStyle>
            <a:lvl1pPr>
              <a:defRPr sz="2800">
                <a:solidFill>
                  <a:srgbClr val="455560"/>
                </a:solidFill>
              </a:defRPr>
            </a:lvl1pPr>
            <a:lvl2pPr>
              <a:defRPr sz="2500">
                <a:solidFill>
                  <a:srgbClr val="455560"/>
                </a:solidFill>
              </a:defRPr>
            </a:lvl2pPr>
            <a:lvl3pPr>
              <a:defRPr sz="2100">
                <a:solidFill>
                  <a:srgbClr val="455560"/>
                </a:solidFill>
              </a:defRPr>
            </a:lvl3pPr>
            <a:lvl4pPr>
              <a:defRPr sz="1800">
                <a:solidFill>
                  <a:srgbClr val="455560"/>
                </a:solidFill>
              </a:defRPr>
            </a:lvl4pPr>
            <a:lvl5pPr>
              <a:defRPr sz="1800">
                <a:solidFill>
                  <a:srgbClr val="45556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057400"/>
            <a:ext cx="3244096" cy="3811588"/>
          </a:xfrm>
        </p:spPr>
        <p:txBody>
          <a:bodyPr/>
          <a:lstStyle>
            <a:lvl1pPr marL="0" indent="0">
              <a:buNone/>
              <a:defRPr sz="1400">
                <a:solidFill>
                  <a:srgbClr val="455560"/>
                </a:solidFill>
              </a:defRPr>
            </a:lvl1pPr>
            <a:lvl2pPr marL="405892" indent="0">
              <a:buNone/>
              <a:defRPr sz="1200"/>
            </a:lvl2pPr>
            <a:lvl3pPr marL="811784" indent="0">
              <a:buNone/>
              <a:defRPr sz="1100"/>
            </a:lvl3pPr>
            <a:lvl4pPr marL="1217676" indent="0">
              <a:buNone/>
              <a:defRPr sz="900"/>
            </a:lvl4pPr>
            <a:lvl5pPr marL="1623569" indent="0">
              <a:buNone/>
              <a:defRPr sz="900"/>
            </a:lvl5pPr>
            <a:lvl6pPr marL="2029461" indent="0">
              <a:buNone/>
              <a:defRPr sz="900"/>
            </a:lvl6pPr>
            <a:lvl7pPr marL="2435352" indent="0">
              <a:buNone/>
              <a:defRPr sz="900"/>
            </a:lvl7pPr>
            <a:lvl8pPr marL="2841245" indent="0">
              <a:buNone/>
              <a:defRPr sz="900"/>
            </a:lvl8pPr>
            <a:lvl9pPr marL="3247137" indent="0">
              <a:buNone/>
              <a:defRPr sz="900"/>
            </a:lvl9pPr>
          </a:lstStyle>
          <a:p>
            <a:pPr lvl="0"/>
            <a:r>
              <a:rPr lang="en-US" dirty="0"/>
              <a:t>Click to edit Master text styles</a:t>
            </a:r>
          </a:p>
        </p:txBody>
      </p:sp>
    </p:spTree>
    <p:extLst>
      <p:ext uri="{BB962C8B-B14F-4D97-AF65-F5344CB8AC3E}">
        <p14:creationId xmlns:p14="http://schemas.microsoft.com/office/powerpoint/2010/main" val="19656150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57200"/>
            <a:ext cx="3244096" cy="1600200"/>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987426"/>
            <a:ext cx="5092065" cy="4873625"/>
          </a:xfrm>
        </p:spPr>
        <p:txBody>
          <a:bodyPr anchor="t"/>
          <a:lstStyle>
            <a:lvl1pPr marL="0" indent="0">
              <a:buNone/>
              <a:defRPr sz="2800">
                <a:solidFill>
                  <a:srgbClr val="455560"/>
                </a:solidFill>
              </a:defRPr>
            </a:lvl1pPr>
            <a:lvl2pPr marL="405892" indent="0">
              <a:buNone/>
              <a:defRPr sz="2500"/>
            </a:lvl2pPr>
            <a:lvl3pPr marL="811784" indent="0">
              <a:buNone/>
              <a:defRPr sz="2100"/>
            </a:lvl3pPr>
            <a:lvl4pPr marL="1217676" indent="0">
              <a:buNone/>
              <a:defRPr sz="1800"/>
            </a:lvl4pPr>
            <a:lvl5pPr marL="1623569" indent="0">
              <a:buNone/>
              <a:defRPr sz="1800"/>
            </a:lvl5pPr>
            <a:lvl6pPr marL="2029461" indent="0">
              <a:buNone/>
              <a:defRPr sz="1800"/>
            </a:lvl6pPr>
            <a:lvl7pPr marL="2435352" indent="0">
              <a:buNone/>
              <a:defRPr sz="1800"/>
            </a:lvl7pPr>
            <a:lvl8pPr marL="2841245" indent="0">
              <a:buNone/>
              <a:defRPr sz="1800"/>
            </a:lvl8pPr>
            <a:lvl9pPr marL="3247137" indent="0">
              <a:buNone/>
              <a:defRPr sz="1800"/>
            </a:lvl9pPr>
          </a:lstStyle>
          <a:p>
            <a:r>
              <a:rPr lang="en-US" dirty="0"/>
              <a:t>Drag picture to placeholder or click icon to add</a:t>
            </a:r>
          </a:p>
        </p:txBody>
      </p:sp>
      <p:sp>
        <p:nvSpPr>
          <p:cNvPr id="4" name="Text Placeholder 3"/>
          <p:cNvSpPr>
            <a:spLocks noGrp="1"/>
          </p:cNvSpPr>
          <p:nvPr>
            <p:ph type="body" sz="half" idx="2"/>
          </p:nvPr>
        </p:nvSpPr>
        <p:spPr>
          <a:xfrm>
            <a:off x="692825" y="2057400"/>
            <a:ext cx="3244096" cy="3811588"/>
          </a:xfrm>
        </p:spPr>
        <p:txBody>
          <a:bodyPr/>
          <a:lstStyle>
            <a:lvl1pPr marL="0" indent="0">
              <a:buNone/>
              <a:defRPr sz="1400">
                <a:solidFill>
                  <a:srgbClr val="455560"/>
                </a:solidFill>
              </a:defRPr>
            </a:lvl1pPr>
            <a:lvl2pPr marL="405892" indent="0">
              <a:buNone/>
              <a:defRPr sz="1200"/>
            </a:lvl2pPr>
            <a:lvl3pPr marL="811784" indent="0">
              <a:buNone/>
              <a:defRPr sz="1100"/>
            </a:lvl3pPr>
            <a:lvl4pPr marL="1217676" indent="0">
              <a:buNone/>
              <a:defRPr sz="900"/>
            </a:lvl4pPr>
            <a:lvl5pPr marL="1623569" indent="0">
              <a:buNone/>
              <a:defRPr sz="900"/>
            </a:lvl5pPr>
            <a:lvl6pPr marL="2029461" indent="0">
              <a:buNone/>
              <a:defRPr sz="900"/>
            </a:lvl6pPr>
            <a:lvl7pPr marL="2435352" indent="0">
              <a:buNone/>
              <a:defRPr sz="900"/>
            </a:lvl7pPr>
            <a:lvl8pPr marL="2841245" indent="0">
              <a:buNone/>
              <a:defRPr sz="900"/>
            </a:lvl8pPr>
            <a:lvl9pPr marL="3247137" indent="0">
              <a:buNone/>
              <a:defRPr sz="900"/>
            </a:lvl9pPr>
          </a:lstStyle>
          <a:p>
            <a:pPr lvl="0"/>
            <a:r>
              <a:rPr lang="en-US" dirty="0"/>
              <a:t>Click to edit Master text styles</a:t>
            </a:r>
          </a:p>
        </p:txBody>
      </p:sp>
    </p:spTree>
    <p:extLst>
      <p:ext uri="{BB962C8B-B14F-4D97-AF65-F5344CB8AC3E}">
        <p14:creationId xmlns:p14="http://schemas.microsoft.com/office/powerpoint/2010/main" val="563465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842957" y="1576276"/>
            <a:ext cx="1989528" cy="1828800"/>
          </a:xfrm>
        </p:spPr>
        <p:txBody>
          <a:bodyPr>
            <a:normAutofit/>
          </a:bodyPr>
          <a:lstStyle>
            <a:lvl1pPr marL="0" indent="0">
              <a:buNone/>
              <a:defRPr sz="1400">
                <a:solidFill>
                  <a:schemeClr val="tx1"/>
                </a:solidFill>
              </a:defRPr>
            </a:lvl1pPr>
          </a:lstStyle>
          <a:p>
            <a:endParaRPr lang="en-US"/>
          </a:p>
        </p:txBody>
      </p:sp>
      <p:sp>
        <p:nvSpPr>
          <p:cNvPr id="13" name="Picture Placeholder 2"/>
          <p:cNvSpPr>
            <a:spLocks noGrp="1"/>
          </p:cNvSpPr>
          <p:nvPr>
            <p:ph type="pic" sz="quarter" idx="14"/>
          </p:nvPr>
        </p:nvSpPr>
        <p:spPr>
          <a:xfrm>
            <a:off x="2987677" y="1576276"/>
            <a:ext cx="1989528" cy="1828800"/>
          </a:xfrm>
        </p:spPr>
        <p:txBody>
          <a:bodyPr>
            <a:normAutofit/>
          </a:bodyPr>
          <a:lstStyle>
            <a:lvl1pPr marL="0" indent="0">
              <a:buNone/>
              <a:defRPr sz="1400">
                <a:solidFill>
                  <a:schemeClr val="tx1"/>
                </a:solidFill>
              </a:defRPr>
            </a:lvl1pPr>
          </a:lstStyle>
          <a:p>
            <a:endParaRPr lang="en-US"/>
          </a:p>
        </p:txBody>
      </p:sp>
      <p:sp>
        <p:nvSpPr>
          <p:cNvPr id="14" name="Picture Placeholder 2"/>
          <p:cNvSpPr>
            <a:spLocks noGrp="1"/>
          </p:cNvSpPr>
          <p:nvPr>
            <p:ph type="pic" sz="quarter" idx="15"/>
          </p:nvPr>
        </p:nvSpPr>
        <p:spPr>
          <a:xfrm>
            <a:off x="5135338" y="1576276"/>
            <a:ext cx="1989528" cy="1828800"/>
          </a:xfrm>
        </p:spPr>
        <p:txBody>
          <a:bodyPr>
            <a:normAutofit/>
          </a:bodyPr>
          <a:lstStyle>
            <a:lvl1pPr marL="0" indent="0">
              <a:buNone/>
              <a:defRPr sz="1400">
                <a:solidFill>
                  <a:schemeClr val="tx1"/>
                </a:solidFill>
              </a:defRPr>
            </a:lvl1pPr>
          </a:lstStyle>
          <a:p>
            <a:endParaRPr lang="en-US"/>
          </a:p>
        </p:txBody>
      </p:sp>
      <p:sp>
        <p:nvSpPr>
          <p:cNvPr id="15" name="Picture Placeholder 2"/>
          <p:cNvSpPr>
            <a:spLocks noGrp="1"/>
          </p:cNvSpPr>
          <p:nvPr>
            <p:ph type="pic" sz="quarter" idx="16"/>
          </p:nvPr>
        </p:nvSpPr>
        <p:spPr>
          <a:xfrm>
            <a:off x="7280058" y="1576276"/>
            <a:ext cx="1989528" cy="1828800"/>
          </a:xfrm>
        </p:spPr>
        <p:txBody>
          <a:bodyPr>
            <a:normAutofit/>
          </a:bodyPr>
          <a:lstStyle>
            <a:lvl1pPr marL="0" indent="0">
              <a:buNone/>
              <a:defRPr sz="1400">
                <a:solidFill>
                  <a:schemeClr val="tx1"/>
                </a:solidFill>
              </a:defRPr>
            </a:lvl1pPr>
          </a:lstStyle>
          <a:p>
            <a:endParaRPr lang="en-US"/>
          </a:p>
        </p:txBody>
      </p:sp>
      <p:sp>
        <p:nvSpPr>
          <p:cNvPr id="7"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80055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019009" y="1344350"/>
            <a:ext cx="3362208" cy="2117606"/>
          </a:xfrm>
          <a:noFill/>
        </p:spPr>
        <p:txBody>
          <a:bodyPr>
            <a:normAutofit/>
          </a:bodyPr>
          <a:lstStyle>
            <a:lvl1pPr marL="0" indent="0">
              <a:buNone/>
              <a:defRPr sz="1200">
                <a:latin typeface="Lato Light"/>
                <a:cs typeface="Lato Light"/>
              </a:defRPr>
            </a:lvl1pPr>
          </a:lstStyle>
          <a:p>
            <a:endParaRPr lang="en-US"/>
          </a:p>
        </p:txBody>
      </p:sp>
      <p:sp>
        <p:nvSpPr>
          <p:cNvPr id="7" name="Picture Placeholder 2"/>
          <p:cNvSpPr>
            <a:spLocks noGrp="1"/>
          </p:cNvSpPr>
          <p:nvPr>
            <p:ph type="pic" sz="quarter" idx="12"/>
          </p:nvPr>
        </p:nvSpPr>
        <p:spPr>
          <a:xfrm>
            <a:off x="5542545" y="3680681"/>
            <a:ext cx="3362208" cy="2117606"/>
          </a:xfrm>
          <a:noFill/>
        </p:spPr>
        <p:txBody>
          <a:bodyPr>
            <a:normAutofit/>
          </a:bodyPr>
          <a:lstStyle>
            <a:lvl1pPr marL="0" indent="0">
              <a:buNone/>
              <a:defRPr sz="1200">
                <a:latin typeface="Lato Light"/>
                <a:cs typeface="Lato Light"/>
              </a:defRPr>
            </a:lvl1pPr>
          </a:lstStyle>
          <a:p>
            <a:endParaRPr lang="en-US"/>
          </a:p>
        </p:txBody>
      </p:sp>
      <p:sp>
        <p:nvSpPr>
          <p:cNvPr id="5" name="Title 1"/>
          <p:cNvSpPr>
            <a:spLocks noGrp="1"/>
          </p:cNvSpPr>
          <p:nvPr>
            <p:ph type="title"/>
          </p:nvPr>
        </p:nvSpPr>
        <p:spPr>
          <a:xfrm>
            <a:off x="691515" y="107433"/>
            <a:ext cx="8675370" cy="73215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08989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057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32CE4B-EF89-4EDA-9B24-7C7339092479}"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AD613B-6AD3-4A58-8E93-1A39F4AB64AD}" type="slidenum">
              <a:rPr lang="en-US" smtClean="0"/>
              <a:t>‹#›</a:t>
            </a:fld>
            <a:endParaRPr lang="en-US"/>
          </a:p>
        </p:txBody>
      </p:sp>
    </p:spTree>
    <p:extLst>
      <p:ext uri="{BB962C8B-B14F-4D97-AF65-F5344CB8AC3E}">
        <p14:creationId xmlns:p14="http://schemas.microsoft.com/office/powerpoint/2010/main" val="41133970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686277" y="1709739"/>
            <a:ext cx="8675370" cy="2852737"/>
          </a:xfrm>
          <a:prstGeom prst="rect">
            <a:avLst/>
          </a:prstGeom>
          <a:noFill/>
          <a:ln>
            <a:noFill/>
          </a:ln>
        </p:spPr>
        <p:txBody>
          <a:bodyPr spcFirstLastPara="1" wrap="square" lIns="40575" tIns="40575" rIns="40575" bIns="40575" anchor="b" anchorCtr="0"/>
          <a:lstStyle>
            <a:lvl1pPr marR="0" lvl="0" algn="l" rtl="0">
              <a:lnSpc>
                <a:spcPct val="90000"/>
              </a:lnSpc>
              <a:spcBef>
                <a:spcPts val="0"/>
              </a:spcBef>
              <a:spcAft>
                <a:spcPts val="0"/>
              </a:spcAft>
              <a:buClr>
                <a:srgbClr val="005595"/>
              </a:buClr>
              <a:buSzPts val="1400"/>
              <a:buFont typeface="Arial"/>
              <a:buNone/>
              <a:defRPr sz="3900" b="0" i="0" u="none" strike="noStrike" cap="none">
                <a:solidFill>
                  <a:srgbClr val="005595"/>
                </a:solidFill>
                <a:latin typeface="Arial"/>
                <a:ea typeface="Arial"/>
                <a:cs typeface="Arial"/>
                <a:sym typeface="Arial"/>
              </a:defRPr>
            </a:lvl1pPr>
            <a:lvl2pPr lvl="1">
              <a:spcBef>
                <a:spcPts val="0"/>
              </a:spcBef>
              <a:spcAft>
                <a:spcPts val="0"/>
              </a:spcAft>
              <a:buSzPts val="1400"/>
              <a:buFont typeface="Arial"/>
              <a:buNone/>
              <a:defRPr sz="800"/>
            </a:lvl2pPr>
            <a:lvl3pPr lvl="2">
              <a:spcBef>
                <a:spcPts val="0"/>
              </a:spcBef>
              <a:spcAft>
                <a:spcPts val="0"/>
              </a:spcAft>
              <a:buSzPts val="1400"/>
              <a:buFont typeface="Arial"/>
              <a:buNone/>
              <a:defRPr sz="800"/>
            </a:lvl3pPr>
            <a:lvl4pPr lvl="3">
              <a:spcBef>
                <a:spcPts val="0"/>
              </a:spcBef>
              <a:spcAft>
                <a:spcPts val="0"/>
              </a:spcAft>
              <a:buSzPts val="1400"/>
              <a:buFont typeface="Arial"/>
              <a:buNone/>
              <a:defRPr sz="800"/>
            </a:lvl4pPr>
            <a:lvl5pPr lvl="4">
              <a:spcBef>
                <a:spcPts val="0"/>
              </a:spcBef>
              <a:spcAft>
                <a:spcPts val="0"/>
              </a:spcAft>
              <a:buSzPts val="1400"/>
              <a:buFont typeface="Arial"/>
              <a:buNone/>
              <a:defRPr sz="800"/>
            </a:lvl5pPr>
            <a:lvl6pPr lvl="5">
              <a:spcBef>
                <a:spcPts val="0"/>
              </a:spcBef>
              <a:spcAft>
                <a:spcPts val="0"/>
              </a:spcAft>
              <a:buSzPts val="1400"/>
              <a:buFont typeface="Arial"/>
              <a:buNone/>
              <a:defRPr sz="800"/>
            </a:lvl6pPr>
            <a:lvl7pPr lvl="6">
              <a:spcBef>
                <a:spcPts val="0"/>
              </a:spcBef>
              <a:spcAft>
                <a:spcPts val="0"/>
              </a:spcAft>
              <a:buSzPts val="1400"/>
              <a:buFont typeface="Arial"/>
              <a:buNone/>
              <a:defRPr sz="800"/>
            </a:lvl7pPr>
            <a:lvl8pPr lvl="7">
              <a:spcBef>
                <a:spcPts val="0"/>
              </a:spcBef>
              <a:spcAft>
                <a:spcPts val="0"/>
              </a:spcAft>
              <a:buSzPts val="1400"/>
              <a:buFont typeface="Arial"/>
              <a:buNone/>
              <a:defRPr sz="800"/>
            </a:lvl8pPr>
            <a:lvl9pPr lvl="8">
              <a:spcBef>
                <a:spcPts val="0"/>
              </a:spcBef>
              <a:spcAft>
                <a:spcPts val="0"/>
              </a:spcAft>
              <a:buSzPts val="1400"/>
              <a:buFont typeface="Arial"/>
              <a:buNone/>
              <a:defRPr sz="800"/>
            </a:lvl9pPr>
          </a:lstStyle>
          <a:p>
            <a:endParaRPr/>
          </a:p>
        </p:txBody>
      </p:sp>
      <p:sp>
        <p:nvSpPr>
          <p:cNvPr id="18" name="Google Shape;18;p2"/>
          <p:cNvSpPr txBox="1">
            <a:spLocks noGrp="1"/>
          </p:cNvSpPr>
          <p:nvPr>
            <p:ph type="body" idx="1"/>
          </p:nvPr>
        </p:nvSpPr>
        <p:spPr>
          <a:xfrm>
            <a:off x="686277" y="4589464"/>
            <a:ext cx="8675370" cy="747308"/>
          </a:xfrm>
          <a:prstGeom prst="rect">
            <a:avLst/>
          </a:prstGeom>
          <a:noFill/>
          <a:ln>
            <a:noFill/>
          </a:ln>
        </p:spPr>
        <p:txBody>
          <a:bodyPr spcFirstLastPara="1" wrap="square" lIns="40575" tIns="40575" rIns="40575" bIns="40575" anchor="t" anchorCtr="0"/>
          <a:lstStyle>
            <a:lvl1pPr marL="457200" marR="0" lvl="0" indent="-228600" algn="l" rtl="0">
              <a:lnSpc>
                <a:spcPct val="90000"/>
              </a:lnSpc>
              <a:spcBef>
                <a:spcPts val="888"/>
              </a:spcBef>
              <a:spcAft>
                <a:spcPts val="0"/>
              </a:spcAft>
              <a:buClr>
                <a:srgbClr val="455560"/>
              </a:buClr>
              <a:buSzPts val="5599"/>
              <a:buFont typeface="Arial"/>
              <a:buNone/>
              <a:defRPr sz="2100" b="0" i="0" u="none" strike="noStrike" cap="none">
                <a:solidFill>
                  <a:srgbClr val="455560"/>
                </a:solidFill>
                <a:latin typeface="Arial"/>
                <a:ea typeface="Arial"/>
                <a:cs typeface="Arial"/>
                <a:sym typeface="Arial"/>
              </a:defRPr>
            </a:lvl1pPr>
            <a:lvl2pPr marL="914400" marR="0" lvl="1" indent="-228600" algn="l" rtl="0">
              <a:lnSpc>
                <a:spcPct val="90000"/>
              </a:lnSpc>
              <a:spcBef>
                <a:spcPts val="444"/>
              </a:spcBef>
              <a:spcAft>
                <a:spcPts val="0"/>
              </a:spcAft>
              <a:buClr>
                <a:srgbClr val="B4B7BA"/>
              </a:buClr>
              <a:buSzPts val="4799"/>
              <a:buFont typeface="Arial"/>
              <a:buNone/>
              <a:defRPr sz="1800" b="0" i="0" u="none" strike="noStrike" cap="none">
                <a:solidFill>
                  <a:srgbClr val="B4B7BA"/>
                </a:solidFill>
                <a:latin typeface="Arial"/>
                <a:ea typeface="Arial"/>
                <a:cs typeface="Arial"/>
                <a:sym typeface="Arial"/>
              </a:defRPr>
            </a:lvl2pPr>
            <a:lvl3pPr marL="1371600" marR="0" lvl="2" indent="-228600" algn="l" rtl="0">
              <a:lnSpc>
                <a:spcPct val="90000"/>
              </a:lnSpc>
              <a:spcBef>
                <a:spcPts val="444"/>
              </a:spcBef>
              <a:spcAft>
                <a:spcPts val="0"/>
              </a:spcAft>
              <a:buClr>
                <a:srgbClr val="B4B7BA"/>
              </a:buClr>
              <a:buSzPts val="3999"/>
              <a:buFont typeface="Arial"/>
              <a:buNone/>
              <a:defRPr sz="1600" b="0" i="0" u="none" strike="noStrike" cap="none">
                <a:solidFill>
                  <a:srgbClr val="B4B7BA"/>
                </a:solidFill>
                <a:latin typeface="Arial"/>
                <a:ea typeface="Arial"/>
                <a:cs typeface="Arial"/>
                <a:sym typeface="Arial"/>
              </a:defRPr>
            </a:lvl3pPr>
            <a:lvl4pPr marL="1828800" marR="0" lvl="3"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4pPr>
            <a:lvl5pPr marL="2286000" marR="0" lvl="4"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5pPr>
            <a:lvl6pPr marL="2743200" marR="0" lvl="5"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6pPr>
            <a:lvl7pPr marL="3200400" marR="0" lvl="6"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7pPr>
            <a:lvl8pPr marL="3657600" marR="0" lvl="7"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8pPr>
            <a:lvl9pPr marL="4114800" marR="0" lvl="8" indent="-228600" algn="l" rtl="0">
              <a:lnSpc>
                <a:spcPct val="90000"/>
              </a:lnSpc>
              <a:spcBef>
                <a:spcPts val="444"/>
              </a:spcBef>
              <a:spcAft>
                <a:spcPts val="0"/>
              </a:spcAft>
              <a:buClr>
                <a:srgbClr val="B4B7BA"/>
              </a:buClr>
              <a:buSzPts val="3599"/>
              <a:buFont typeface="Arial"/>
              <a:buNone/>
              <a:defRPr sz="1400" b="0" i="0" u="none" strike="noStrike" cap="none">
                <a:solidFill>
                  <a:srgbClr val="B4B7BA"/>
                </a:solidFill>
                <a:latin typeface="Arial"/>
                <a:ea typeface="Arial"/>
                <a:cs typeface="Arial"/>
                <a:sym typeface="Arial"/>
              </a:defRPr>
            </a:lvl9pPr>
          </a:lstStyle>
          <a:p>
            <a:endParaRPr/>
          </a:p>
        </p:txBody>
      </p:sp>
    </p:spTree>
    <p:extLst>
      <p:ext uri="{BB962C8B-B14F-4D97-AF65-F5344CB8AC3E}">
        <p14:creationId xmlns:p14="http://schemas.microsoft.com/office/powerpoint/2010/main" val="2475450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03238" y="6356350"/>
            <a:ext cx="2346325" cy="365125"/>
          </a:xfrm>
          <a:prstGeom prst="rect">
            <a:avLst/>
          </a:prstGeom>
        </p:spPr>
        <p:txBody>
          <a:bodyPr/>
          <a:lstStyle/>
          <a:p>
            <a:fld id="{DE32CE4B-EF89-4EDA-9B24-7C7339092479}" type="datetimeFigureOut">
              <a:rPr lang="en-US" smtClean="0">
                <a:solidFill>
                  <a:prstClr val="black">
                    <a:tint val="75000"/>
                  </a:prstClr>
                </a:solidFill>
              </a:rPr>
              <a:pPr/>
              <a:t>12/8/2022</a:t>
            </a:fld>
            <a:endParaRPr lang="en-US">
              <a:solidFill>
                <a:prstClr val="black">
                  <a:tint val="75000"/>
                </a:prstClr>
              </a:solidFill>
            </a:endParaRPr>
          </a:p>
        </p:txBody>
      </p:sp>
      <p:sp>
        <p:nvSpPr>
          <p:cNvPr id="4" name="Footer Placeholder 3"/>
          <p:cNvSpPr>
            <a:spLocks noGrp="1"/>
          </p:cNvSpPr>
          <p:nvPr>
            <p:ph type="ftr" sz="quarter" idx="11"/>
          </p:nvPr>
        </p:nvSpPr>
        <p:spPr>
          <a:xfrm>
            <a:off x="3436938" y="6356350"/>
            <a:ext cx="3184525"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7208838" y="6356350"/>
            <a:ext cx="2346325" cy="365125"/>
          </a:xfrm>
          <a:prstGeom prst="rect">
            <a:avLst/>
          </a:prstGeom>
        </p:spPr>
        <p:txBody>
          <a:bodyPr/>
          <a:lstStyle/>
          <a:p>
            <a:fld id="{9BAD613B-6AD3-4A58-8E93-1A39F4AB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527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2CE4B-EF89-4EDA-9B24-7C7339092479}" type="datetimeFigureOut">
              <a:rPr lang="en-US" smtClean="0"/>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AD613B-6AD3-4A58-8E93-1A39F4AB64AD}" type="slidenum">
              <a:rPr lang="en-US" smtClean="0"/>
              <a:t>‹#›</a:t>
            </a:fld>
            <a:endParaRPr lang="en-US"/>
          </a:p>
        </p:txBody>
      </p:sp>
    </p:spTree>
    <p:extLst>
      <p:ext uri="{BB962C8B-B14F-4D97-AF65-F5344CB8AC3E}">
        <p14:creationId xmlns:p14="http://schemas.microsoft.com/office/powerpoint/2010/main" val="1251311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273050"/>
            <a:ext cx="33083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273050"/>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435100"/>
            <a:ext cx="33083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32CE4B-EF89-4EDA-9B24-7C7339092479}"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AD613B-6AD3-4A58-8E93-1A39F4AB64AD}" type="slidenum">
              <a:rPr lang="en-US" smtClean="0"/>
              <a:t>‹#›</a:t>
            </a:fld>
            <a:endParaRPr lang="en-US"/>
          </a:p>
        </p:txBody>
      </p:sp>
    </p:spTree>
    <p:extLst>
      <p:ext uri="{BB962C8B-B14F-4D97-AF65-F5344CB8AC3E}">
        <p14:creationId xmlns:p14="http://schemas.microsoft.com/office/powerpoint/2010/main" val="311869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4800600"/>
            <a:ext cx="603567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5" y="612775"/>
            <a:ext cx="60356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675" y="5367338"/>
            <a:ext cx="60356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32CE4B-EF89-4EDA-9B24-7C7339092479}"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AD613B-6AD3-4A58-8E93-1A39F4AB64AD}" type="slidenum">
              <a:rPr lang="en-US" smtClean="0"/>
              <a:t>‹#›</a:t>
            </a:fld>
            <a:endParaRPr lang="en-US"/>
          </a:p>
        </p:txBody>
      </p:sp>
    </p:spTree>
    <p:extLst>
      <p:ext uri="{BB962C8B-B14F-4D97-AF65-F5344CB8AC3E}">
        <p14:creationId xmlns:p14="http://schemas.microsoft.com/office/powerpoint/2010/main" val="2950916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6.xml"/><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7.xml"/><Relationship Id="rId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6.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5.png"/><Relationship Id="rId2" Type="http://schemas.openxmlformats.org/officeDocument/2006/relationships/slideLayout" Target="../slideLayouts/slideLayout19.xml"/><Relationship Id="rId16" Type="http://schemas.openxmlformats.org/officeDocument/2006/relationships/theme" Target="../theme/theme4.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6.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5.png"/><Relationship Id="rId2" Type="http://schemas.openxmlformats.org/officeDocument/2006/relationships/slideLayout" Target="../slideLayouts/slideLayout34.xml"/><Relationship Id="rId16" Type="http://schemas.openxmlformats.org/officeDocument/2006/relationships/theme" Target="../theme/theme5.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6.png"/><Relationship Id="rId2" Type="http://schemas.openxmlformats.org/officeDocument/2006/relationships/slideLayout" Target="../slideLayouts/slideLayout49.xml"/><Relationship Id="rId16" Type="http://schemas.openxmlformats.org/officeDocument/2006/relationships/image" Target="../media/image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6.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3238" y="274638"/>
            <a:ext cx="905192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3238" y="1600200"/>
            <a:ext cx="9051925"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3238" y="6356350"/>
            <a:ext cx="234632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2CE4B-EF89-4EDA-9B24-7C7339092479}" type="datetimeFigureOut">
              <a:rPr lang="en-US" smtClean="0"/>
              <a:t>12/8/2022</a:t>
            </a:fld>
            <a:endParaRPr lang="en-US"/>
          </a:p>
        </p:txBody>
      </p:sp>
      <p:sp>
        <p:nvSpPr>
          <p:cNvPr id="5" name="Footer Placeholder 4"/>
          <p:cNvSpPr>
            <a:spLocks noGrp="1"/>
          </p:cNvSpPr>
          <p:nvPr>
            <p:ph type="ftr" sz="quarter" idx="3"/>
          </p:nvPr>
        </p:nvSpPr>
        <p:spPr>
          <a:xfrm>
            <a:off x="3436938" y="6356350"/>
            <a:ext cx="31845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838" y="6356350"/>
            <a:ext cx="2346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AD613B-6AD3-4A58-8E93-1A39F4AB64AD}" type="slidenum">
              <a:rPr lang="en-US" smtClean="0"/>
              <a:t>‹#›</a:t>
            </a:fld>
            <a:endParaRPr lang="en-US"/>
          </a:p>
        </p:txBody>
      </p:sp>
      <p:pic>
        <p:nvPicPr>
          <p:cNvPr id="7" name="Picture 10" descr="WCPSS Logo C Horizontal Artboards.ai"/>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6200" y="6404706"/>
            <a:ext cx="1795938" cy="45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451202" y="6434737"/>
            <a:ext cx="1577005" cy="39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481005"/>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10" r:id="rId13"/>
    <p:sldLayoutId id="2147483907" r:id="rId14"/>
    <p:sldLayoutId id="2147483914"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3238" y="274638"/>
            <a:ext cx="9051925"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3238" y="1600200"/>
            <a:ext cx="9051925"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03238" y="6356350"/>
            <a:ext cx="234632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14D36-4210-442A-905A-A9AE18851992}" type="datetimeFigureOut">
              <a:rPr lang="en-US" smtClean="0"/>
              <a:t>12/8/2022</a:t>
            </a:fld>
            <a:endParaRPr lang="en-US"/>
          </a:p>
        </p:txBody>
      </p:sp>
      <p:sp>
        <p:nvSpPr>
          <p:cNvPr id="5" name="Footer Placeholder 4"/>
          <p:cNvSpPr>
            <a:spLocks noGrp="1"/>
          </p:cNvSpPr>
          <p:nvPr>
            <p:ph type="ftr" sz="quarter" idx="3"/>
          </p:nvPr>
        </p:nvSpPr>
        <p:spPr>
          <a:xfrm>
            <a:off x="3436938" y="6356350"/>
            <a:ext cx="31845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838" y="6356350"/>
            <a:ext cx="2346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C62E5-4A41-4B2A-B42E-EFA37B7B1DEB}" type="slidenum">
              <a:rPr lang="en-US" smtClean="0"/>
              <a:t>‹#›</a:t>
            </a:fld>
            <a:endParaRPr lang="en-US"/>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44005" y="304800"/>
            <a:ext cx="3104955" cy="77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descr="WCPSS Logo C Horizontal Artboards.ai"/>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4706"/>
            <a:ext cx="1795938" cy="45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39868"/>
      </p:ext>
    </p:extLst>
  </p:cSld>
  <p:clrMap bg1="lt1" tx1="dk1" bg2="lt2" tx2="dk2" accent1="accent1" accent2="accent2" accent3="accent3" accent4="accent4" accent5="accent5" accent6="accent6" hlink="hlink" folHlink="folHlink"/>
  <p:sldLayoutIdLst>
    <p:sldLayoutId id="214748390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3238" y="274638"/>
            <a:ext cx="9051925"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3238" y="1600200"/>
            <a:ext cx="9051925"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03238" y="6356350"/>
            <a:ext cx="234632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14D36-4210-442A-905A-A9AE18851992}"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p:cNvSpPr>
            <a:spLocks noGrp="1"/>
          </p:cNvSpPr>
          <p:nvPr>
            <p:ph type="ftr" sz="quarter" idx="3"/>
          </p:nvPr>
        </p:nvSpPr>
        <p:spPr>
          <a:xfrm>
            <a:off x="3436938" y="6356350"/>
            <a:ext cx="31845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08838" y="6356350"/>
            <a:ext cx="2346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C62E5-4A41-4B2A-B42E-EFA37B7B1DEB}"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44005" y="304800"/>
            <a:ext cx="3104955" cy="77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descr="WCPSS Logo C Horizontal Artboards.ai"/>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4706"/>
            <a:ext cx="1795938" cy="45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804606"/>
      </p:ext>
    </p:extLst>
  </p:cSld>
  <p:clrMap bg1="lt1" tx1="dk1" bg2="lt2" tx2="dk2" accent1="accent1" accent2="accent2" accent3="accent3" accent4="accent4" accent5="accent5" accent6="accent6" hlink="hlink" folHlink="folHlink"/>
  <p:sldLayoutIdLst>
    <p:sldLayoutId id="214748391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985" y="359549"/>
            <a:ext cx="9260737" cy="732155"/>
          </a:xfrm>
          <a:prstGeom prst="rect">
            <a:avLst/>
          </a:prstGeom>
        </p:spPr>
        <p:txBody>
          <a:bodyPr vert="horz" lIns="40599" tIns="20300" rIns="40599" bIns="20300" rtlCol="0" anchor="ctr">
            <a:normAutofit/>
          </a:bodyPr>
          <a:lstStyle/>
          <a:p>
            <a:r>
              <a:rPr lang="en-US" dirty="0"/>
              <a:t>Click to edit Master title style</a:t>
            </a:r>
          </a:p>
        </p:txBody>
      </p:sp>
      <p:sp>
        <p:nvSpPr>
          <p:cNvPr id="3" name="Text Placeholder 2"/>
          <p:cNvSpPr>
            <a:spLocks noGrp="1"/>
          </p:cNvSpPr>
          <p:nvPr>
            <p:ph type="body" idx="1"/>
          </p:nvPr>
        </p:nvSpPr>
        <p:spPr>
          <a:xfrm>
            <a:off x="456985" y="1315809"/>
            <a:ext cx="9260737" cy="4519726"/>
          </a:xfrm>
          <a:prstGeom prst="rect">
            <a:avLst/>
          </a:prstGeom>
        </p:spPr>
        <p:txBody>
          <a:bodyPr vert="horz" lIns="40599" tIns="20300" rIns="40599" bIns="203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282035"/>
            <a:ext cx="10058400" cy="0"/>
          </a:xfrm>
          <a:prstGeom prst="line">
            <a:avLst/>
          </a:prstGeom>
          <a:ln w="25400">
            <a:solidFill>
              <a:srgbClr val="00AFDB"/>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56985" y="6282035"/>
            <a:ext cx="1627087" cy="547698"/>
          </a:xfrm>
          <a:prstGeom prst="rect">
            <a:avLst/>
          </a:prstGeom>
        </p:spPr>
      </p:pic>
      <p:cxnSp>
        <p:nvCxnSpPr>
          <p:cNvPr id="20" name="Straight Connector 19"/>
          <p:cNvCxnSpPr/>
          <p:nvPr userDrawn="1"/>
        </p:nvCxnSpPr>
        <p:spPr>
          <a:xfrm flipH="1">
            <a:off x="2390599" y="6309899"/>
            <a:ext cx="0" cy="548102"/>
          </a:xfrm>
          <a:prstGeom prst="line">
            <a:avLst/>
          </a:prstGeom>
          <a:ln w="12700">
            <a:solidFill>
              <a:srgbClr val="00AFDB"/>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290840" y="6339063"/>
            <a:ext cx="2349811" cy="489772"/>
          </a:xfrm>
          <a:prstGeom prst="rect">
            <a:avLst/>
          </a:prstGeom>
        </p:spPr>
      </p:pic>
    </p:spTree>
    <p:extLst>
      <p:ext uri="{BB962C8B-B14F-4D97-AF65-F5344CB8AC3E}">
        <p14:creationId xmlns:p14="http://schemas.microsoft.com/office/powerpoint/2010/main" val="184230731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Lst>
  <p:hf hdr="0" ftr="0" dt="0"/>
  <p:txStyles>
    <p:titleStyle>
      <a:lvl1pPr algn="l" defTabSz="811784" rtl="0" eaLnBrk="1" latinLnBrk="0" hangingPunct="1">
        <a:lnSpc>
          <a:spcPct val="90000"/>
        </a:lnSpc>
        <a:spcBef>
          <a:spcPct val="0"/>
        </a:spcBef>
        <a:buNone/>
        <a:defRPr sz="2700" kern="1200">
          <a:solidFill>
            <a:srgbClr val="005595"/>
          </a:solidFill>
          <a:latin typeface="+mj-lt"/>
          <a:ea typeface="+mj-ea"/>
          <a:cs typeface="+mj-cs"/>
        </a:defRPr>
      </a:lvl1pPr>
    </p:titleStyle>
    <p:bodyStyle>
      <a:lvl1pPr marL="202946" indent="-202946" algn="l" defTabSz="811784" rtl="0" eaLnBrk="1" latinLnBrk="0" hangingPunct="1">
        <a:lnSpc>
          <a:spcPct val="90000"/>
        </a:lnSpc>
        <a:spcBef>
          <a:spcPts val="888"/>
        </a:spcBef>
        <a:buFont typeface="Wingdings" panose="05000000000000000000" pitchFamily="2" charset="2"/>
        <a:buChar char="q"/>
        <a:defRPr sz="1400" kern="1200">
          <a:solidFill>
            <a:srgbClr val="455560"/>
          </a:solidFill>
          <a:latin typeface="+mn-lt"/>
          <a:ea typeface="+mn-ea"/>
          <a:cs typeface="+mn-cs"/>
        </a:defRPr>
      </a:lvl1pPr>
      <a:lvl2pPr marL="608838" indent="-202946" algn="l" defTabSz="811784" rtl="0" eaLnBrk="1" latinLnBrk="0" hangingPunct="1">
        <a:lnSpc>
          <a:spcPct val="90000"/>
        </a:lnSpc>
        <a:spcBef>
          <a:spcPts val="444"/>
        </a:spcBef>
        <a:buFont typeface="Wingdings" panose="05000000000000000000" pitchFamily="2" charset="2"/>
        <a:buChar char="ü"/>
        <a:defRPr sz="1200" kern="1200">
          <a:solidFill>
            <a:srgbClr val="455560"/>
          </a:solidFill>
          <a:latin typeface="+mn-lt"/>
          <a:ea typeface="+mn-ea"/>
          <a:cs typeface="+mn-cs"/>
        </a:defRPr>
      </a:lvl2pPr>
      <a:lvl3pPr marL="1014730" indent="-202946" algn="l" defTabSz="811784" rtl="0" eaLnBrk="1" latinLnBrk="0" hangingPunct="1">
        <a:lnSpc>
          <a:spcPct val="90000"/>
        </a:lnSpc>
        <a:spcBef>
          <a:spcPts val="444"/>
        </a:spcBef>
        <a:buFont typeface="Wingdings" panose="05000000000000000000" pitchFamily="2" charset="2"/>
        <a:buChar char="ü"/>
        <a:defRPr sz="1200" kern="1200">
          <a:solidFill>
            <a:srgbClr val="455560"/>
          </a:solidFill>
          <a:latin typeface="+mn-lt"/>
          <a:ea typeface="+mn-ea"/>
          <a:cs typeface="+mn-cs"/>
        </a:defRPr>
      </a:lvl3pPr>
      <a:lvl4pPr marL="1420622" indent="-202946" algn="l" defTabSz="811784" rtl="0" eaLnBrk="1" latinLnBrk="0" hangingPunct="1">
        <a:lnSpc>
          <a:spcPct val="90000"/>
        </a:lnSpc>
        <a:spcBef>
          <a:spcPts val="444"/>
        </a:spcBef>
        <a:buFont typeface="Wingdings" panose="05000000000000000000" pitchFamily="2" charset="2"/>
        <a:buChar char="ü"/>
        <a:defRPr sz="1200" kern="1200">
          <a:solidFill>
            <a:srgbClr val="455560"/>
          </a:solidFill>
          <a:latin typeface="+mn-lt"/>
          <a:ea typeface="+mn-ea"/>
          <a:cs typeface="+mn-cs"/>
        </a:defRPr>
      </a:lvl4pPr>
      <a:lvl5pPr marL="1826514" indent="-202946" algn="l" defTabSz="811784" rtl="0" eaLnBrk="1" latinLnBrk="0" hangingPunct="1">
        <a:lnSpc>
          <a:spcPct val="90000"/>
        </a:lnSpc>
        <a:spcBef>
          <a:spcPts val="444"/>
        </a:spcBef>
        <a:buFont typeface="Wingdings" panose="05000000000000000000" pitchFamily="2" charset="2"/>
        <a:buChar char="ü"/>
        <a:defRPr sz="1200" kern="1200">
          <a:solidFill>
            <a:srgbClr val="455560"/>
          </a:solidFill>
          <a:latin typeface="+mn-lt"/>
          <a:ea typeface="+mn-ea"/>
          <a:cs typeface="+mn-cs"/>
        </a:defRPr>
      </a:lvl5pPr>
      <a:lvl6pPr marL="2232407" indent="-202946" algn="l" defTabSz="811784"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38299" indent="-202946" algn="l" defTabSz="811784"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4191" indent="-202946" algn="l" defTabSz="811784"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0083" indent="-202946" algn="l" defTabSz="811784"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1784" rtl="0" eaLnBrk="1" latinLnBrk="0" hangingPunct="1">
        <a:defRPr sz="1600" kern="1200">
          <a:solidFill>
            <a:schemeClr val="tx1"/>
          </a:solidFill>
          <a:latin typeface="+mn-lt"/>
          <a:ea typeface="+mn-ea"/>
          <a:cs typeface="+mn-cs"/>
        </a:defRPr>
      </a:lvl1pPr>
      <a:lvl2pPr marL="405892" algn="l" defTabSz="811784" rtl="0" eaLnBrk="1" latinLnBrk="0" hangingPunct="1">
        <a:defRPr sz="1600" kern="1200">
          <a:solidFill>
            <a:schemeClr val="tx1"/>
          </a:solidFill>
          <a:latin typeface="+mn-lt"/>
          <a:ea typeface="+mn-ea"/>
          <a:cs typeface="+mn-cs"/>
        </a:defRPr>
      </a:lvl2pPr>
      <a:lvl3pPr marL="811784" algn="l" defTabSz="811784" rtl="0" eaLnBrk="1" latinLnBrk="0" hangingPunct="1">
        <a:defRPr sz="1600" kern="1200">
          <a:solidFill>
            <a:schemeClr val="tx1"/>
          </a:solidFill>
          <a:latin typeface="+mn-lt"/>
          <a:ea typeface="+mn-ea"/>
          <a:cs typeface="+mn-cs"/>
        </a:defRPr>
      </a:lvl3pPr>
      <a:lvl4pPr marL="1217676" algn="l" defTabSz="811784" rtl="0" eaLnBrk="1" latinLnBrk="0" hangingPunct="1">
        <a:defRPr sz="1600" kern="1200">
          <a:solidFill>
            <a:schemeClr val="tx1"/>
          </a:solidFill>
          <a:latin typeface="+mn-lt"/>
          <a:ea typeface="+mn-ea"/>
          <a:cs typeface="+mn-cs"/>
        </a:defRPr>
      </a:lvl4pPr>
      <a:lvl5pPr marL="1623569" algn="l" defTabSz="811784" rtl="0" eaLnBrk="1" latinLnBrk="0" hangingPunct="1">
        <a:defRPr sz="1600" kern="1200">
          <a:solidFill>
            <a:schemeClr val="tx1"/>
          </a:solidFill>
          <a:latin typeface="+mn-lt"/>
          <a:ea typeface="+mn-ea"/>
          <a:cs typeface="+mn-cs"/>
        </a:defRPr>
      </a:lvl5pPr>
      <a:lvl6pPr marL="2029461" algn="l" defTabSz="811784" rtl="0" eaLnBrk="1" latinLnBrk="0" hangingPunct="1">
        <a:defRPr sz="1600" kern="1200">
          <a:solidFill>
            <a:schemeClr val="tx1"/>
          </a:solidFill>
          <a:latin typeface="+mn-lt"/>
          <a:ea typeface="+mn-ea"/>
          <a:cs typeface="+mn-cs"/>
        </a:defRPr>
      </a:lvl6pPr>
      <a:lvl7pPr marL="2435352" algn="l" defTabSz="811784" rtl="0" eaLnBrk="1" latinLnBrk="0" hangingPunct="1">
        <a:defRPr sz="1600" kern="1200">
          <a:solidFill>
            <a:schemeClr val="tx1"/>
          </a:solidFill>
          <a:latin typeface="+mn-lt"/>
          <a:ea typeface="+mn-ea"/>
          <a:cs typeface="+mn-cs"/>
        </a:defRPr>
      </a:lvl7pPr>
      <a:lvl8pPr marL="2841245" algn="l" defTabSz="811784" rtl="0" eaLnBrk="1" latinLnBrk="0" hangingPunct="1">
        <a:defRPr sz="1600" kern="1200">
          <a:solidFill>
            <a:schemeClr val="tx1"/>
          </a:solidFill>
          <a:latin typeface="+mn-lt"/>
          <a:ea typeface="+mn-ea"/>
          <a:cs typeface="+mn-cs"/>
        </a:defRPr>
      </a:lvl8pPr>
      <a:lvl9pPr marL="3247137" algn="l" defTabSz="811784"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985" y="359549"/>
            <a:ext cx="9260737" cy="732155"/>
          </a:xfrm>
          <a:prstGeom prst="rect">
            <a:avLst/>
          </a:prstGeom>
        </p:spPr>
        <p:txBody>
          <a:bodyPr vert="horz" lIns="40599" tIns="20300" rIns="40599" bIns="20300" rtlCol="0" anchor="ctr">
            <a:normAutofit/>
          </a:bodyPr>
          <a:lstStyle/>
          <a:p>
            <a:r>
              <a:rPr lang="en-US" dirty="0"/>
              <a:t>Click to edit Master title style</a:t>
            </a:r>
          </a:p>
        </p:txBody>
      </p:sp>
      <p:sp>
        <p:nvSpPr>
          <p:cNvPr id="3" name="Text Placeholder 2"/>
          <p:cNvSpPr>
            <a:spLocks noGrp="1"/>
          </p:cNvSpPr>
          <p:nvPr>
            <p:ph type="body" idx="1"/>
          </p:nvPr>
        </p:nvSpPr>
        <p:spPr>
          <a:xfrm>
            <a:off x="456985" y="1315809"/>
            <a:ext cx="9260737" cy="4519726"/>
          </a:xfrm>
          <a:prstGeom prst="rect">
            <a:avLst/>
          </a:prstGeom>
        </p:spPr>
        <p:txBody>
          <a:bodyPr vert="horz" lIns="40599" tIns="20300" rIns="40599" bIns="203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282035"/>
            <a:ext cx="10058400" cy="0"/>
          </a:xfrm>
          <a:prstGeom prst="line">
            <a:avLst/>
          </a:prstGeom>
          <a:ln w="25400">
            <a:solidFill>
              <a:srgbClr val="00AFDB"/>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456985" y="6282035"/>
            <a:ext cx="1627087" cy="547698"/>
          </a:xfrm>
          <a:prstGeom prst="rect">
            <a:avLst/>
          </a:prstGeom>
        </p:spPr>
      </p:pic>
      <p:cxnSp>
        <p:nvCxnSpPr>
          <p:cNvPr id="20" name="Straight Connector 19"/>
          <p:cNvCxnSpPr/>
          <p:nvPr userDrawn="1"/>
        </p:nvCxnSpPr>
        <p:spPr>
          <a:xfrm flipH="1">
            <a:off x="2390599" y="6309899"/>
            <a:ext cx="0" cy="548102"/>
          </a:xfrm>
          <a:prstGeom prst="line">
            <a:avLst/>
          </a:prstGeom>
          <a:ln w="12700">
            <a:solidFill>
              <a:srgbClr val="00AFDB"/>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290840" y="6339063"/>
            <a:ext cx="2349811" cy="489772"/>
          </a:xfrm>
          <a:prstGeom prst="rect">
            <a:avLst/>
          </a:prstGeom>
        </p:spPr>
      </p:pic>
    </p:spTree>
    <p:extLst>
      <p:ext uri="{BB962C8B-B14F-4D97-AF65-F5344CB8AC3E}">
        <p14:creationId xmlns:p14="http://schemas.microsoft.com/office/powerpoint/2010/main" val="50912365"/>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Lst>
  <p:hf hdr="0" ftr="0" dt="0"/>
  <p:txStyles>
    <p:titleStyle>
      <a:lvl1pPr algn="l" defTabSz="811784" rtl="0" eaLnBrk="1" latinLnBrk="0" hangingPunct="1">
        <a:lnSpc>
          <a:spcPct val="90000"/>
        </a:lnSpc>
        <a:spcBef>
          <a:spcPct val="0"/>
        </a:spcBef>
        <a:buNone/>
        <a:defRPr sz="2700" kern="1200">
          <a:solidFill>
            <a:srgbClr val="005595"/>
          </a:solidFill>
          <a:latin typeface="+mj-lt"/>
          <a:ea typeface="+mj-ea"/>
          <a:cs typeface="+mj-cs"/>
        </a:defRPr>
      </a:lvl1pPr>
    </p:titleStyle>
    <p:bodyStyle>
      <a:lvl1pPr marL="202946" indent="-202946" algn="l" defTabSz="811784" rtl="0" eaLnBrk="1" latinLnBrk="0" hangingPunct="1">
        <a:lnSpc>
          <a:spcPct val="90000"/>
        </a:lnSpc>
        <a:spcBef>
          <a:spcPts val="888"/>
        </a:spcBef>
        <a:buFont typeface="Wingdings" panose="05000000000000000000" pitchFamily="2" charset="2"/>
        <a:buChar char="q"/>
        <a:defRPr sz="1400" kern="1200">
          <a:solidFill>
            <a:srgbClr val="455560"/>
          </a:solidFill>
          <a:latin typeface="+mn-lt"/>
          <a:ea typeface="+mn-ea"/>
          <a:cs typeface="+mn-cs"/>
        </a:defRPr>
      </a:lvl1pPr>
      <a:lvl2pPr marL="608838" indent="-202946" algn="l" defTabSz="811784" rtl="0" eaLnBrk="1" latinLnBrk="0" hangingPunct="1">
        <a:lnSpc>
          <a:spcPct val="90000"/>
        </a:lnSpc>
        <a:spcBef>
          <a:spcPts val="444"/>
        </a:spcBef>
        <a:buFont typeface="Wingdings" panose="05000000000000000000" pitchFamily="2" charset="2"/>
        <a:buChar char="ü"/>
        <a:defRPr sz="1200" kern="1200">
          <a:solidFill>
            <a:srgbClr val="455560"/>
          </a:solidFill>
          <a:latin typeface="+mn-lt"/>
          <a:ea typeface="+mn-ea"/>
          <a:cs typeface="+mn-cs"/>
        </a:defRPr>
      </a:lvl2pPr>
      <a:lvl3pPr marL="1014730" indent="-202946" algn="l" defTabSz="811784" rtl="0" eaLnBrk="1" latinLnBrk="0" hangingPunct="1">
        <a:lnSpc>
          <a:spcPct val="90000"/>
        </a:lnSpc>
        <a:spcBef>
          <a:spcPts val="444"/>
        </a:spcBef>
        <a:buFont typeface="Wingdings" panose="05000000000000000000" pitchFamily="2" charset="2"/>
        <a:buChar char="ü"/>
        <a:defRPr sz="1200" kern="1200">
          <a:solidFill>
            <a:srgbClr val="455560"/>
          </a:solidFill>
          <a:latin typeface="+mn-lt"/>
          <a:ea typeface="+mn-ea"/>
          <a:cs typeface="+mn-cs"/>
        </a:defRPr>
      </a:lvl3pPr>
      <a:lvl4pPr marL="1420622" indent="-202946" algn="l" defTabSz="811784" rtl="0" eaLnBrk="1" latinLnBrk="0" hangingPunct="1">
        <a:lnSpc>
          <a:spcPct val="90000"/>
        </a:lnSpc>
        <a:spcBef>
          <a:spcPts val="444"/>
        </a:spcBef>
        <a:buFont typeface="Wingdings" panose="05000000000000000000" pitchFamily="2" charset="2"/>
        <a:buChar char="ü"/>
        <a:defRPr sz="1200" kern="1200">
          <a:solidFill>
            <a:srgbClr val="455560"/>
          </a:solidFill>
          <a:latin typeface="+mn-lt"/>
          <a:ea typeface="+mn-ea"/>
          <a:cs typeface="+mn-cs"/>
        </a:defRPr>
      </a:lvl4pPr>
      <a:lvl5pPr marL="1826514" indent="-202946" algn="l" defTabSz="811784" rtl="0" eaLnBrk="1" latinLnBrk="0" hangingPunct="1">
        <a:lnSpc>
          <a:spcPct val="90000"/>
        </a:lnSpc>
        <a:spcBef>
          <a:spcPts val="444"/>
        </a:spcBef>
        <a:buFont typeface="Wingdings" panose="05000000000000000000" pitchFamily="2" charset="2"/>
        <a:buChar char="ü"/>
        <a:defRPr sz="1200" kern="1200">
          <a:solidFill>
            <a:srgbClr val="455560"/>
          </a:solidFill>
          <a:latin typeface="+mn-lt"/>
          <a:ea typeface="+mn-ea"/>
          <a:cs typeface="+mn-cs"/>
        </a:defRPr>
      </a:lvl5pPr>
      <a:lvl6pPr marL="2232407" indent="-202946" algn="l" defTabSz="811784"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38299" indent="-202946" algn="l" defTabSz="811784"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4191" indent="-202946" algn="l" defTabSz="811784"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0083" indent="-202946" algn="l" defTabSz="811784"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1784" rtl="0" eaLnBrk="1" latinLnBrk="0" hangingPunct="1">
        <a:defRPr sz="1600" kern="1200">
          <a:solidFill>
            <a:schemeClr val="tx1"/>
          </a:solidFill>
          <a:latin typeface="+mn-lt"/>
          <a:ea typeface="+mn-ea"/>
          <a:cs typeface="+mn-cs"/>
        </a:defRPr>
      </a:lvl1pPr>
      <a:lvl2pPr marL="405892" algn="l" defTabSz="811784" rtl="0" eaLnBrk="1" latinLnBrk="0" hangingPunct="1">
        <a:defRPr sz="1600" kern="1200">
          <a:solidFill>
            <a:schemeClr val="tx1"/>
          </a:solidFill>
          <a:latin typeface="+mn-lt"/>
          <a:ea typeface="+mn-ea"/>
          <a:cs typeface="+mn-cs"/>
        </a:defRPr>
      </a:lvl2pPr>
      <a:lvl3pPr marL="811784" algn="l" defTabSz="811784" rtl="0" eaLnBrk="1" latinLnBrk="0" hangingPunct="1">
        <a:defRPr sz="1600" kern="1200">
          <a:solidFill>
            <a:schemeClr val="tx1"/>
          </a:solidFill>
          <a:latin typeface="+mn-lt"/>
          <a:ea typeface="+mn-ea"/>
          <a:cs typeface="+mn-cs"/>
        </a:defRPr>
      </a:lvl3pPr>
      <a:lvl4pPr marL="1217676" algn="l" defTabSz="811784" rtl="0" eaLnBrk="1" latinLnBrk="0" hangingPunct="1">
        <a:defRPr sz="1600" kern="1200">
          <a:solidFill>
            <a:schemeClr val="tx1"/>
          </a:solidFill>
          <a:latin typeface="+mn-lt"/>
          <a:ea typeface="+mn-ea"/>
          <a:cs typeface="+mn-cs"/>
        </a:defRPr>
      </a:lvl4pPr>
      <a:lvl5pPr marL="1623569" algn="l" defTabSz="811784" rtl="0" eaLnBrk="1" latinLnBrk="0" hangingPunct="1">
        <a:defRPr sz="1600" kern="1200">
          <a:solidFill>
            <a:schemeClr val="tx1"/>
          </a:solidFill>
          <a:latin typeface="+mn-lt"/>
          <a:ea typeface="+mn-ea"/>
          <a:cs typeface="+mn-cs"/>
        </a:defRPr>
      </a:lvl5pPr>
      <a:lvl6pPr marL="2029461" algn="l" defTabSz="811784" rtl="0" eaLnBrk="1" latinLnBrk="0" hangingPunct="1">
        <a:defRPr sz="1600" kern="1200">
          <a:solidFill>
            <a:schemeClr val="tx1"/>
          </a:solidFill>
          <a:latin typeface="+mn-lt"/>
          <a:ea typeface="+mn-ea"/>
          <a:cs typeface="+mn-cs"/>
        </a:defRPr>
      </a:lvl6pPr>
      <a:lvl7pPr marL="2435352" algn="l" defTabSz="811784" rtl="0" eaLnBrk="1" latinLnBrk="0" hangingPunct="1">
        <a:defRPr sz="1600" kern="1200">
          <a:solidFill>
            <a:schemeClr val="tx1"/>
          </a:solidFill>
          <a:latin typeface="+mn-lt"/>
          <a:ea typeface="+mn-ea"/>
          <a:cs typeface="+mn-cs"/>
        </a:defRPr>
      </a:lvl7pPr>
      <a:lvl8pPr marL="2841245" algn="l" defTabSz="811784" rtl="0" eaLnBrk="1" latinLnBrk="0" hangingPunct="1">
        <a:defRPr sz="1600" kern="1200">
          <a:solidFill>
            <a:schemeClr val="tx1"/>
          </a:solidFill>
          <a:latin typeface="+mn-lt"/>
          <a:ea typeface="+mn-ea"/>
          <a:cs typeface="+mn-cs"/>
        </a:defRPr>
      </a:lvl8pPr>
      <a:lvl9pPr marL="3247137" algn="l" defTabSz="811784"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985" y="359549"/>
            <a:ext cx="9260737" cy="732155"/>
          </a:xfrm>
          <a:prstGeom prst="rect">
            <a:avLst/>
          </a:prstGeom>
        </p:spPr>
        <p:txBody>
          <a:bodyPr vert="horz" lIns="40599" tIns="20300" rIns="40599" bIns="20300" rtlCol="0" anchor="ctr">
            <a:normAutofit/>
          </a:bodyPr>
          <a:lstStyle/>
          <a:p>
            <a:r>
              <a:rPr lang="en-US" dirty="0"/>
              <a:t>Click to edit Master title style</a:t>
            </a:r>
          </a:p>
        </p:txBody>
      </p:sp>
      <p:sp>
        <p:nvSpPr>
          <p:cNvPr id="3" name="Text Placeholder 2"/>
          <p:cNvSpPr>
            <a:spLocks noGrp="1"/>
          </p:cNvSpPr>
          <p:nvPr>
            <p:ph type="body" idx="1"/>
          </p:nvPr>
        </p:nvSpPr>
        <p:spPr>
          <a:xfrm>
            <a:off x="456985" y="1315809"/>
            <a:ext cx="9260737" cy="4519726"/>
          </a:xfrm>
          <a:prstGeom prst="rect">
            <a:avLst/>
          </a:prstGeom>
        </p:spPr>
        <p:txBody>
          <a:bodyPr vert="horz" lIns="40599" tIns="20300" rIns="40599" bIns="203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282035"/>
            <a:ext cx="10058400" cy="0"/>
          </a:xfrm>
          <a:prstGeom prst="line">
            <a:avLst/>
          </a:prstGeom>
          <a:ln w="25400">
            <a:solidFill>
              <a:srgbClr val="00AFDB"/>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456985" y="6282035"/>
            <a:ext cx="1627087" cy="547698"/>
          </a:xfrm>
          <a:prstGeom prst="rect">
            <a:avLst/>
          </a:prstGeom>
        </p:spPr>
      </p:pic>
      <p:cxnSp>
        <p:nvCxnSpPr>
          <p:cNvPr id="20" name="Straight Connector 19"/>
          <p:cNvCxnSpPr/>
          <p:nvPr userDrawn="1"/>
        </p:nvCxnSpPr>
        <p:spPr>
          <a:xfrm flipH="1">
            <a:off x="2390599" y="6309899"/>
            <a:ext cx="0" cy="548102"/>
          </a:xfrm>
          <a:prstGeom prst="line">
            <a:avLst/>
          </a:prstGeom>
          <a:ln w="12700">
            <a:solidFill>
              <a:srgbClr val="00AFDB"/>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290840" y="6339063"/>
            <a:ext cx="2349811" cy="489772"/>
          </a:xfrm>
          <a:prstGeom prst="rect">
            <a:avLst/>
          </a:prstGeom>
        </p:spPr>
      </p:pic>
    </p:spTree>
    <p:extLst>
      <p:ext uri="{BB962C8B-B14F-4D97-AF65-F5344CB8AC3E}">
        <p14:creationId xmlns:p14="http://schemas.microsoft.com/office/powerpoint/2010/main" val="381568061"/>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Lst>
  <p:hf hdr="0" ftr="0" dt="0"/>
  <p:txStyles>
    <p:titleStyle>
      <a:lvl1pPr algn="l" defTabSz="811784" rtl="0" eaLnBrk="1" latinLnBrk="0" hangingPunct="1">
        <a:lnSpc>
          <a:spcPct val="90000"/>
        </a:lnSpc>
        <a:spcBef>
          <a:spcPct val="0"/>
        </a:spcBef>
        <a:buNone/>
        <a:defRPr sz="2700" kern="1200">
          <a:solidFill>
            <a:srgbClr val="005595"/>
          </a:solidFill>
          <a:latin typeface="+mj-lt"/>
          <a:ea typeface="+mj-ea"/>
          <a:cs typeface="+mj-cs"/>
        </a:defRPr>
      </a:lvl1pPr>
    </p:titleStyle>
    <p:bodyStyle>
      <a:lvl1pPr marL="202946" indent="-202946" algn="l" defTabSz="811784" rtl="0" eaLnBrk="1" latinLnBrk="0" hangingPunct="1">
        <a:lnSpc>
          <a:spcPct val="90000"/>
        </a:lnSpc>
        <a:spcBef>
          <a:spcPts val="888"/>
        </a:spcBef>
        <a:buFont typeface="Wingdings" panose="05000000000000000000" pitchFamily="2" charset="2"/>
        <a:buChar char="q"/>
        <a:defRPr sz="1400" kern="1200">
          <a:solidFill>
            <a:srgbClr val="455560"/>
          </a:solidFill>
          <a:latin typeface="+mn-lt"/>
          <a:ea typeface="+mn-ea"/>
          <a:cs typeface="+mn-cs"/>
        </a:defRPr>
      </a:lvl1pPr>
      <a:lvl2pPr marL="608838" indent="-202946" algn="l" defTabSz="811784" rtl="0" eaLnBrk="1" latinLnBrk="0" hangingPunct="1">
        <a:lnSpc>
          <a:spcPct val="90000"/>
        </a:lnSpc>
        <a:spcBef>
          <a:spcPts val="444"/>
        </a:spcBef>
        <a:buFont typeface="Wingdings" panose="05000000000000000000" pitchFamily="2" charset="2"/>
        <a:buChar char="ü"/>
        <a:defRPr sz="1200" kern="1200">
          <a:solidFill>
            <a:srgbClr val="455560"/>
          </a:solidFill>
          <a:latin typeface="+mn-lt"/>
          <a:ea typeface="+mn-ea"/>
          <a:cs typeface="+mn-cs"/>
        </a:defRPr>
      </a:lvl2pPr>
      <a:lvl3pPr marL="1014730" indent="-202946" algn="l" defTabSz="811784" rtl="0" eaLnBrk="1" latinLnBrk="0" hangingPunct="1">
        <a:lnSpc>
          <a:spcPct val="90000"/>
        </a:lnSpc>
        <a:spcBef>
          <a:spcPts val="444"/>
        </a:spcBef>
        <a:buFont typeface="Wingdings" panose="05000000000000000000" pitchFamily="2" charset="2"/>
        <a:buChar char="ü"/>
        <a:defRPr sz="1200" kern="1200">
          <a:solidFill>
            <a:srgbClr val="455560"/>
          </a:solidFill>
          <a:latin typeface="+mn-lt"/>
          <a:ea typeface="+mn-ea"/>
          <a:cs typeface="+mn-cs"/>
        </a:defRPr>
      </a:lvl3pPr>
      <a:lvl4pPr marL="1420622" indent="-202946" algn="l" defTabSz="811784" rtl="0" eaLnBrk="1" latinLnBrk="0" hangingPunct="1">
        <a:lnSpc>
          <a:spcPct val="90000"/>
        </a:lnSpc>
        <a:spcBef>
          <a:spcPts val="444"/>
        </a:spcBef>
        <a:buFont typeface="Wingdings" panose="05000000000000000000" pitchFamily="2" charset="2"/>
        <a:buChar char="ü"/>
        <a:defRPr sz="1200" kern="1200">
          <a:solidFill>
            <a:srgbClr val="455560"/>
          </a:solidFill>
          <a:latin typeface="+mn-lt"/>
          <a:ea typeface="+mn-ea"/>
          <a:cs typeface="+mn-cs"/>
        </a:defRPr>
      </a:lvl4pPr>
      <a:lvl5pPr marL="1826514" indent="-202946" algn="l" defTabSz="811784" rtl="0" eaLnBrk="1" latinLnBrk="0" hangingPunct="1">
        <a:lnSpc>
          <a:spcPct val="90000"/>
        </a:lnSpc>
        <a:spcBef>
          <a:spcPts val="444"/>
        </a:spcBef>
        <a:buFont typeface="Wingdings" panose="05000000000000000000" pitchFamily="2" charset="2"/>
        <a:buChar char="ü"/>
        <a:defRPr sz="1200" kern="1200">
          <a:solidFill>
            <a:srgbClr val="455560"/>
          </a:solidFill>
          <a:latin typeface="+mn-lt"/>
          <a:ea typeface="+mn-ea"/>
          <a:cs typeface="+mn-cs"/>
        </a:defRPr>
      </a:lvl5pPr>
      <a:lvl6pPr marL="2232407" indent="-202946" algn="l" defTabSz="811784"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38299" indent="-202946" algn="l" defTabSz="811784"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4191" indent="-202946" algn="l" defTabSz="811784"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0083" indent="-202946" algn="l" defTabSz="811784"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1784" rtl="0" eaLnBrk="1" latinLnBrk="0" hangingPunct="1">
        <a:defRPr sz="1600" kern="1200">
          <a:solidFill>
            <a:schemeClr val="tx1"/>
          </a:solidFill>
          <a:latin typeface="+mn-lt"/>
          <a:ea typeface="+mn-ea"/>
          <a:cs typeface="+mn-cs"/>
        </a:defRPr>
      </a:lvl1pPr>
      <a:lvl2pPr marL="405892" algn="l" defTabSz="811784" rtl="0" eaLnBrk="1" latinLnBrk="0" hangingPunct="1">
        <a:defRPr sz="1600" kern="1200">
          <a:solidFill>
            <a:schemeClr val="tx1"/>
          </a:solidFill>
          <a:latin typeface="+mn-lt"/>
          <a:ea typeface="+mn-ea"/>
          <a:cs typeface="+mn-cs"/>
        </a:defRPr>
      </a:lvl2pPr>
      <a:lvl3pPr marL="811784" algn="l" defTabSz="811784" rtl="0" eaLnBrk="1" latinLnBrk="0" hangingPunct="1">
        <a:defRPr sz="1600" kern="1200">
          <a:solidFill>
            <a:schemeClr val="tx1"/>
          </a:solidFill>
          <a:latin typeface="+mn-lt"/>
          <a:ea typeface="+mn-ea"/>
          <a:cs typeface="+mn-cs"/>
        </a:defRPr>
      </a:lvl3pPr>
      <a:lvl4pPr marL="1217676" algn="l" defTabSz="811784" rtl="0" eaLnBrk="1" latinLnBrk="0" hangingPunct="1">
        <a:defRPr sz="1600" kern="1200">
          <a:solidFill>
            <a:schemeClr val="tx1"/>
          </a:solidFill>
          <a:latin typeface="+mn-lt"/>
          <a:ea typeface="+mn-ea"/>
          <a:cs typeface="+mn-cs"/>
        </a:defRPr>
      </a:lvl4pPr>
      <a:lvl5pPr marL="1623569" algn="l" defTabSz="811784" rtl="0" eaLnBrk="1" latinLnBrk="0" hangingPunct="1">
        <a:defRPr sz="1600" kern="1200">
          <a:solidFill>
            <a:schemeClr val="tx1"/>
          </a:solidFill>
          <a:latin typeface="+mn-lt"/>
          <a:ea typeface="+mn-ea"/>
          <a:cs typeface="+mn-cs"/>
        </a:defRPr>
      </a:lvl5pPr>
      <a:lvl6pPr marL="2029461" algn="l" defTabSz="811784" rtl="0" eaLnBrk="1" latinLnBrk="0" hangingPunct="1">
        <a:defRPr sz="1600" kern="1200">
          <a:solidFill>
            <a:schemeClr val="tx1"/>
          </a:solidFill>
          <a:latin typeface="+mn-lt"/>
          <a:ea typeface="+mn-ea"/>
          <a:cs typeface="+mn-cs"/>
        </a:defRPr>
      </a:lvl6pPr>
      <a:lvl7pPr marL="2435352" algn="l" defTabSz="811784" rtl="0" eaLnBrk="1" latinLnBrk="0" hangingPunct="1">
        <a:defRPr sz="1600" kern="1200">
          <a:solidFill>
            <a:schemeClr val="tx1"/>
          </a:solidFill>
          <a:latin typeface="+mn-lt"/>
          <a:ea typeface="+mn-ea"/>
          <a:cs typeface="+mn-cs"/>
        </a:defRPr>
      </a:lvl7pPr>
      <a:lvl8pPr marL="2841245" algn="l" defTabSz="811784" rtl="0" eaLnBrk="1" latinLnBrk="0" hangingPunct="1">
        <a:defRPr sz="1600" kern="1200">
          <a:solidFill>
            <a:schemeClr val="tx1"/>
          </a:solidFill>
          <a:latin typeface="+mn-lt"/>
          <a:ea typeface="+mn-ea"/>
          <a:cs typeface="+mn-cs"/>
        </a:defRPr>
      </a:lvl8pPr>
      <a:lvl9pPr marL="3247137" algn="l" defTabSz="81178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hemeOverride" Target="../theme/themeOverride6.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hemeOverride" Target="../theme/themeOverride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hemeOverride" Target="../theme/themeOverride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9.xml"/><Relationship Id="rId1" Type="http://schemas.openxmlformats.org/officeDocument/2006/relationships/themeOverride" Target="../theme/themeOverride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2.xml"/><Relationship Id="rId1" Type="http://schemas.openxmlformats.org/officeDocument/2006/relationships/themeOverride" Target="../theme/themeOverride10.xml"/><Relationship Id="rId5" Type="http://schemas.openxmlformats.org/officeDocument/2006/relationships/image" Target="../media/image24.png"/><Relationship Id="rId4" Type="http://schemas.openxmlformats.org/officeDocument/2006/relationships/hyperlink" Target="http://www.youtube.com/watch?v=wlmvU-YjsaM"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8.jpeg"/><Relationship Id="rId2" Type="http://schemas.openxmlformats.org/officeDocument/2006/relationships/slideLayout" Target="../slideLayouts/slideLayout19.xml"/><Relationship Id="rId1" Type="http://schemas.openxmlformats.org/officeDocument/2006/relationships/themeOverride" Target="../theme/themeOverride1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9.xml"/><Relationship Id="rId1" Type="http://schemas.openxmlformats.org/officeDocument/2006/relationships/themeOverride" Target="../theme/themeOverride1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hemeOverride" Target="../theme/themeOverride13.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hemeOverride" Target="../theme/themeOverride1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wcpss.net/Domain/4306" TargetMode="External"/><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hyperlink" Target="http://www.wcpss.net/wcpss"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hemeOverride" Target="../theme/themeOverride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hyperlink" Target="http://www.youtube.com/watch?v=R9y2kEGnMR4" TargetMode="External"/><Relationship Id="rId3" Type="http://schemas.openxmlformats.org/officeDocument/2006/relationships/notesSlide" Target="../notesSlides/notesSlide23.xml"/><Relationship Id="rId7" Type="http://schemas.openxmlformats.org/officeDocument/2006/relationships/image" Target="../media/image47.png"/><Relationship Id="rId2" Type="http://schemas.openxmlformats.org/officeDocument/2006/relationships/slideLayout" Target="../slideLayouts/slideLayout23.xml"/><Relationship Id="rId1" Type="http://schemas.openxmlformats.org/officeDocument/2006/relationships/themeOverride" Target="../theme/themeOverride16.xml"/><Relationship Id="rId6" Type="http://schemas.openxmlformats.org/officeDocument/2006/relationships/hyperlink" Target="http://www.youtube.com/watch?v=c_ngrWNrSJ0" TargetMode="External"/><Relationship Id="rId5" Type="http://schemas.openxmlformats.org/officeDocument/2006/relationships/image" Target="../media/image46.png"/><Relationship Id="rId4" Type="http://schemas.openxmlformats.org/officeDocument/2006/relationships/hyperlink" Target="http://www.youtube.com/watch?v=Rv8big77-20" TargetMode="External"/><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hemeOverride" Target="../theme/themeOverride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2.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hemeOverride" Target="../theme/themeOverride5.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1635278"/>
            <a:ext cx="8550275" cy="2305050"/>
          </a:xfrm>
        </p:spPr>
        <p:txBody>
          <a:bodyPr anchor="t">
            <a:normAutofit/>
          </a:bodyPr>
          <a:lstStyle/>
          <a:p>
            <a:pPr algn="ctr"/>
            <a:r>
              <a:rPr lang="en-US" altLang="en-US" sz="4800" b="1" dirty="0">
                <a:solidFill>
                  <a:srgbClr val="0070C0"/>
                </a:solidFill>
                <a:ea typeface="Calibri" pitchFamily="34" charset="0"/>
                <a:cs typeface="Calibri" pitchFamily="34" charset="0"/>
                <a:sym typeface="Calibri" pitchFamily="34" charset="0"/>
              </a:rPr>
              <a:t>Tips for Successful</a:t>
            </a:r>
            <a:br>
              <a:rPr lang="en-US" altLang="en-US" sz="4800" b="1" dirty="0">
                <a:solidFill>
                  <a:srgbClr val="0070C0"/>
                </a:solidFill>
                <a:ea typeface="Calibri" pitchFamily="34" charset="0"/>
                <a:cs typeface="Calibri" pitchFamily="34" charset="0"/>
                <a:sym typeface="Calibri" pitchFamily="34" charset="0"/>
              </a:rPr>
            </a:br>
            <a:r>
              <a:rPr lang="en-US" altLang="en-US" sz="4800" b="1" dirty="0">
                <a:solidFill>
                  <a:srgbClr val="0070C0"/>
                </a:solidFill>
                <a:ea typeface="Calibri" pitchFamily="34" charset="0"/>
                <a:cs typeface="Calibri" pitchFamily="34" charset="0"/>
                <a:sym typeface="Calibri" pitchFamily="34" charset="0"/>
              </a:rPr>
              <a:t>Parent-Teacher Conferences</a:t>
            </a:r>
            <a:endParaRPr lang="en-US" sz="4800" dirty="0"/>
          </a:p>
        </p:txBody>
      </p:sp>
      <p:pic>
        <p:nvPicPr>
          <p:cNvPr id="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74156"/>
            <a:ext cx="3389995" cy="204955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 name="Shape 228"/>
          <p:cNvPicPr preferRelativeResize="0"/>
          <p:nvPr/>
        </p:nvPicPr>
        <p:blipFill rotWithShape="1">
          <a:blip r:embed="rId5">
            <a:alphaModFix/>
          </a:blip>
          <a:srcRect/>
          <a:stretch/>
        </p:blipFill>
        <p:spPr>
          <a:xfrm>
            <a:off x="6741524" y="3931117"/>
            <a:ext cx="3316876" cy="1935639"/>
          </a:xfrm>
          <a:prstGeom prst="roundRect">
            <a:avLst>
              <a:gd name="adj" fmla="val 16667"/>
            </a:avLst>
          </a:prstGeom>
          <a:noFill/>
          <a:ln>
            <a:noFill/>
          </a:ln>
        </p:spPr>
      </p:pic>
      <p:pic>
        <p:nvPicPr>
          <p:cNvPr id="5" name="Picture 4" descr="http://playgrounddad.nextimpulsemedia.netdna-cdn.com/wp-content/uploads/2012/12/teach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9996" y="3854659"/>
            <a:ext cx="3401996" cy="20719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2"/>
            <a:ext cx="9662160" cy="4267199"/>
          </a:xfrm>
        </p:spPr>
        <p:txBody>
          <a:bodyPr/>
          <a:lstStyle/>
          <a:p>
            <a:pPr marL="465138" indent="-412750">
              <a:buFont typeface="Wingdings" panose="05000000000000000000" pitchFamily="2" charset="2"/>
              <a:buChar char="q"/>
            </a:pPr>
            <a:r>
              <a:rPr lang="en-US" altLang="en-US" sz="2800" dirty="0"/>
              <a:t>First schedule the parent-teacher conference with your child's teacher(s) or a school counselor ( MS &amp; HS).</a:t>
            </a:r>
          </a:p>
          <a:p>
            <a:pPr marL="465138" indent="-412750">
              <a:buFont typeface="Wingdings" panose="05000000000000000000" pitchFamily="2" charset="2"/>
              <a:buChar char="q"/>
            </a:pPr>
            <a:r>
              <a:rPr lang="en-US" altLang="en-US" sz="2800" dirty="0"/>
              <a:t>You may request a conference with a particular teacher or everyone.</a:t>
            </a:r>
          </a:p>
          <a:p>
            <a:pPr marL="465138" indent="-412750">
              <a:buFont typeface="Wingdings" panose="05000000000000000000" pitchFamily="2" charset="2"/>
              <a:buChar char="q"/>
            </a:pPr>
            <a:r>
              <a:rPr lang="en-US" altLang="en-US" sz="2800" dirty="0"/>
              <a:t>If necessary make sure you ask for an interpreter.</a:t>
            </a:r>
            <a:endParaRPr lang="es-ES" altLang="en-US" sz="2800" dirty="0"/>
          </a:p>
          <a:p>
            <a:pPr lvl="1">
              <a:buFont typeface="Wingdings" panose="05000000000000000000" pitchFamily="2" charset="2"/>
              <a:buChar char="Ø"/>
              <a:defRPr/>
            </a:pPr>
            <a:r>
              <a:rPr lang="en-US" altLang="en-US" sz="1800" dirty="0"/>
              <a:t>If English is not your first language, have someone contact the school before the parent teacher conference and </a:t>
            </a:r>
            <a:r>
              <a:rPr lang="en-US" altLang="en-US" sz="1800" b="1" dirty="0"/>
              <a:t>request an interpreter </a:t>
            </a:r>
            <a:r>
              <a:rPr lang="en-US" altLang="en-US" sz="1800" dirty="0"/>
              <a:t>to assist you during the meeting.</a:t>
            </a:r>
          </a:p>
          <a:p>
            <a:pPr lvl="1">
              <a:buFont typeface="Wingdings" panose="05000000000000000000" pitchFamily="2" charset="2"/>
              <a:buChar char="Ø"/>
              <a:defRPr/>
            </a:pPr>
            <a:r>
              <a:rPr lang="en-US" altLang="en-US" sz="1800" dirty="0"/>
              <a:t>you can request an interpreter yourself by calling  </a:t>
            </a:r>
            <a:r>
              <a:rPr lang="en-US" altLang="en-US" sz="2000" b="1" dirty="0">
                <a:solidFill>
                  <a:srgbClr val="0070C0"/>
                </a:solidFill>
              </a:rPr>
              <a:t>919-852-3303</a:t>
            </a:r>
          </a:p>
          <a:p>
            <a:pPr marL="0" indent="0">
              <a:buNone/>
            </a:pPr>
            <a:endParaRPr lang="es-ES" altLang="en-US" sz="2800" dirty="0">
              <a:solidFill>
                <a:srgbClr val="FF0000"/>
              </a:solidFill>
              <a:effectLst>
                <a:outerShdw blurRad="38100" dist="38100" dir="2700000" algn="tl">
                  <a:srgbClr val="000000">
                    <a:alpha val="43137"/>
                  </a:srgbClr>
                </a:outerShdw>
              </a:effectLst>
            </a:endParaRPr>
          </a:p>
          <a:p>
            <a:pPr marL="0" indent="0">
              <a:buNone/>
            </a:pPr>
            <a:endParaRPr lang="en-US" altLang="en-US" sz="2800" dirty="0">
              <a:solidFill>
                <a:srgbClr val="00B0F0"/>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381000" y="228600"/>
            <a:ext cx="9052560" cy="1143000"/>
          </a:xfrm>
        </p:spPr>
        <p:txBody>
          <a:bodyPr>
            <a:normAutofit/>
          </a:bodyPr>
          <a:lstStyle/>
          <a:p>
            <a:pPr algn="l"/>
            <a:r>
              <a:rPr lang="en-US" sz="3600" b="1" dirty="0">
                <a:solidFill>
                  <a:srgbClr val="0070C0"/>
                </a:solidFill>
                <a:cs typeface="Arial" panose="020B0604020202020204" pitchFamily="34" charset="0"/>
              </a:rPr>
              <a:t>How to request a parent-teacher conference</a:t>
            </a:r>
            <a:endParaRPr lang="en-US" sz="3600" dirty="0">
              <a:solidFill>
                <a:srgbClr val="0070C0"/>
              </a:solidFill>
            </a:endParaRPr>
          </a:p>
        </p:txBody>
      </p:sp>
      <p:pic>
        <p:nvPicPr>
          <p:cNvPr id="727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80" y="5029200"/>
            <a:ext cx="1639147" cy="1155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1888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idx="1"/>
          </p:nvPr>
        </p:nvSpPr>
        <p:spPr>
          <a:xfrm>
            <a:off x="251460" y="1179830"/>
            <a:ext cx="9654540" cy="4611369"/>
          </a:xfrm>
        </p:spPr>
        <p:txBody>
          <a:bodyPr>
            <a:noAutofit/>
          </a:bodyPr>
          <a:lstStyle/>
          <a:p>
            <a:pPr>
              <a:buFont typeface="Wingdings" pitchFamily="2" charset="2"/>
              <a:buChar char="q"/>
              <a:defRPr/>
            </a:pPr>
            <a:r>
              <a:rPr lang="en-US" altLang="en-US" sz="2200" b="1" dirty="0"/>
              <a:t>Talk</a:t>
            </a:r>
            <a:r>
              <a:rPr lang="en-US" altLang="en-US" sz="2200" dirty="0"/>
              <a:t> with your child </a:t>
            </a:r>
          </a:p>
          <a:p>
            <a:pPr>
              <a:buFont typeface="Wingdings" pitchFamily="2" charset="2"/>
              <a:buChar char="q"/>
              <a:defRPr/>
            </a:pPr>
            <a:r>
              <a:rPr lang="en-US" altLang="en-US" sz="2200" b="1" dirty="0"/>
              <a:t>Check </a:t>
            </a:r>
            <a:r>
              <a:rPr lang="en-US" altLang="en-US" sz="2200" dirty="0"/>
              <a:t>progress reports, report cards and works your child has brought home.</a:t>
            </a:r>
          </a:p>
          <a:p>
            <a:pPr>
              <a:buFont typeface="Wingdings" pitchFamily="2" charset="2"/>
              <a:buChar char="q"/>
              <a:defRPr/>
            </a:pPr>
            <a:r>
              <a:rPr lang="en-US" altLang="en-US" sz="2200" b="1" dirty="0"/>
              <a:t>Think of questions</a:t>
            </a:r>
            <a:r>
              <a:rPr lang="en-US" altLang="en-US" sz="2200" dirty="0"/>
              <a:t> you want to ask the teacher. (See the checklist for possible questions, and add your own.)</a:t>
            </a:r>
          </a:p>
          <a:p>
            <a:pPr>
              <a:buFont typeface="Wingdings" pitchFamily="2" charset="2"/>
              <a:buChar char="q"/>
              <a:defRPr/>
            </a:pPr>
            <a:r>
              <a:rPr lang="en-US" altLang="en-US" sz="2200" b="1" dirty="0"/>
              <a:t>Write down </a:t>
            </a:r>
            <a:r>
              <a:rPr lang="en-US" altLang="en-US" sz="2200" dirty="0"/>
              <a:t>information about your child such as a family death, divorce, changed finances, illness or a new home. </a:t>
            </a:r>
          </a:p>
          <a:p>
            <a:pPr>
              <a:buFont typeface="Wingdings" pitchFamily="2" charset="2"/>
              <a:buChar char="q"/>
              <a:defRPr/>
            </a:pPr>
            <a:r>
              <a:rPr lang="en-US" altLang="en-US" sz="2200" dirty="0"/>
              <a:t>All adults with a role in a child’s education- mother, father, grandparent, guardian are encouraged to attend the conference.</a:t>
            </a:r>
          </a:p>
          <a:p>
            <a:pPr lvl="1">
              <a:buFont typeface="Wingdings" panose="05000000000000000000" pitchFamily="2" charset="2"/>
              <a:buChar char="Ø"/>
              <a:defRPr/>
            </a:pPr>
            <a:r>
              <a:rPr lang="en-US" altLang="en-US" sz="2200" dirty="0"/>
              <a:t>Have a talk with  one who can not attend the conference</a:t>
            </a:r>
          </a:p>
          <a:p>
            <a:pPr>
              <a:buFont typeface="Wingdings" pitchFamily="2" charset="2"/>
              <a:buChar char="q"/>
              <a:defRPr/>
            </a:pPr>
            <a:r>
              <a:rPr lang="en-US" altLang="en-US" sz="2200" dirty="0"/>
              <a:t>If you can’t make the scheduled appointment, </a:t>
            </a:r>
            <a:r>
              <a:rPr lang="en-US" altLang="en-US" sz="2200" b="1" dirty="0"/>
              <a:t>arrange another time </a:t>
            </a:r>
            <a:r>
              <a:rPr lang="en-US" altLang="en-US" sz="2200" dirty="0"/>
              <a:t>with your child’s teacher. </a:t>
            </a:r>
          </a:p>
        </p:txBody>
      </p:sp>
      <p:sp>
        <p:nvSpPr>
          <p:cNvPr id="19458" name="Title 1"/>
          <p:cNvSpPr>
            <a:spLocks noGrp="1"/>
          </p:cNvSpPr>
          <p:nvPr>
            <p:ph type="title"/>
          </p:nvPr>
        </p:nvSpPr>
        <p:spPr>
          <a:xfrm>
            <a:off x="167640" y="76200"/>
            <a:ext cx="9052560" cy="1143000"/>
          </a:xfrm>
        </p:spPr>
        <p:txBody>
          <a:bodyPr/>
          <a:lstStyle/>
          <a:p>
            <a:pPr algn="l"/>
            <a:r>
              <a:rPr lang="en-US" altLang="en-US" sz="3800" b="1" dirty="0">
                <a:solidFill>
                  <a:srgbClr val="0070C0"/>
                </a:solidFill>
                <a:ea typeface="Calibri" pitchFamily="34" charset="0"/>
                <a:cs typeface="Calibri" pitchFamily="34" charset="0"/>
              </a:rPr>
              <a:t>Before the conference</a:t>
            </a:r>
          </a:p>
        </p:txBody>
      </p:sp>
      <p:pic>
        <p:nvPicPr>
          <p:cNvPr id="19459" name="Shape 26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655" y="5155035"/>
            <a:ext cx="2144745" cy="1678581"/>
          </a:xfrm>
          <a:prstGeom prst="rect">
            <a:avLst/>
          </a:prstGeom>
          <a:solidFill>
            <a:srgbClr val="EEEEEE"/>
          </a:solidFill>
          <a:ln>
            <a:noFill/>
          </a:ln>
          <a:extLst>
            <a:ext uri="{91240B29-F687-4F45-9708-019B960494DF}">
              <a14:hiddenLine xmlns:a14="http://schemas.microsoft.com/office/drawing/2010/main" w="190500" cap="sq">
                <a:solidFill>
                  <a:srgbClr val="000000"/>
                </a:solidFill>
                <a:miter lim="800000"/>
                <a:headEnd/>
                <a:tailEnd/>
              </a14:hiddenLine>
            </a:ext>
          </a:extLst>
        </p:spPr>
      </p:pic>
    </p:spTree>
    <p:extLst>
      <p:ext uri="{BB962C8B-B14F-4D97-AF65-F5344CB8AC3E}">
        <p14:creationId xmlns:p14="http://schemas.microsoft.com/office/powerpoint/2010/main" val="3738815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 y="1417641"/>
            <a:ext cx="6621780" cy="4525963"/>
          </a:xfrm>
        </p:spPr>
        <p:txBody>
          <a:bodyPr>
            <a:normAutofit/>
          </a:bodyPr>
          <a:lstStyle/>
          <a:p>
            <a:pPr indent="-342900">
              <a:buFont typeface="Wingdings" panose="05000000000000000000" pitchFamily="2" charset="2"/>
              <a:buChar char="q"/>
            </a:pPr>
            <a:r>
              <a:rPr lang="en-US" sz="2400" dirty="0">
                <a:solidFill>
                  <a:schemeClr val="tx1">
                    <a:lumMod val="85000"/>
                    <a:lumOff val="15000"/>
                  </a:schemeClr>
                </a:solidFill>
              </a:rPr>
              <a:t>What do you like best about school?  Tell me why you like this part of school best.</a:t>
            </a:r>
          </a:p>
          <a:p>
            <a:pPr indent="-342900">
              <a:buFont typeface="Wingdings" panose="05000000000000000000" pitchFamily="2" charset="2"/>
              <a:buChar char="q"/>
            </a:pPr>
            <a:r>
              <a:rPr lang="en-US" sz="2400" b="1" dirty="0">
                <a:solidFill>
                  <a:srgbClr val="7030A0"/>
                </a:solidFill>
              </a:rPr>
              <a:t>What do you like least about school? Why is this your least favorite part of school?</a:t>
            </a:r>
          </a:p>
          <a:p>
            <a:pPr indent="-342900">
              <a:buFont typeface="Wingdings" panose="05000000000000000000" pitchFamily="2" charset="2"/>
              <a:buChar char="q"/>
            </a:pPr>
            <a:r>
              <a:rPr lang="en-US" sz="2400" dirty="0">
                <a:solidFill>
                  <a:schemeClr val="accent3">
                    <a:lumMod val="50000"/>
                  </a:schemeClr>
                </a:solidFill>
              </a:rPr>
              <a:t>What subject is your best?  What makes it your best subject</a:t>
            </a:r>
            <a:r>
              <a:rPr lang="es-ES" sz="2400" dirty="0">
                <a:solidFill>
                  <a:schemeClr val="accent3">
                    <a:lumMod val="50000"/>
                  </a:schemeClr>
                </a:solidFill>
              </a:rPr>
              <a:t>?</a:t>
            </a:r>
            <a:endParaRPr lang="en-US" sz="2400" dirty="0">
              <a:solidFill>
                <a:schemeClr val="accent3">
                  <a:lumMod val="50000"/>
                </a:schemeClr>
              </a:solidFill>
            </a:endParaRPr>
          </a:p>
          <a:p>
            <a:pPr indent="-342900">
              <a:buFont typeface="Wingdings" panose="05000000000000000000" pitchFamily="2" charset="2"/>
              <a:buChar char="q"/>
            </a:pPr>
            <a:r>
              <a:rPr lang="en-US" sz="2400" dirty="0">
                <a:solidFill>
                  <a:schemeClr val="accent4">
                    <a:lumMod val="50000"/>
                  </a:schemeClr>
                </a:solidFill>
              </a:rPr>
              <a:t>What subject is the most challenging for you? Why do you think this subject is challenging</a:t>
            </a:r>
            <a:r>
              <a:rPr lang="es-ES" sz="2400" dirty="0">
                <a:solidFill>
                  <a:schemeClr val="accent4">
                    <a:lumMod val="50000"/>
                  </a:schemeClr>
                </a:solidFill>
              </a:rPr>
              <a:t>?</a:t>
            </a:r>
          </a:p>
          <a:p>
            <a:pPr indent="-342900">
              <a:buFont typeface="Wingdings" panose="05000000000000000000" pitchFamily="2" charset="2"/>
              <a:buChar char="q"/>
            </a:pPr>
            <a:r>
              <a:rPr lang="en-US" sz="2400" dirty="0">
                <a:solidFill>
                  <a:schemeClr val="accent6">
                    <a:lumMod val="75000"/>
                  </a:schemeClr>
                </a:solidFill>
              </a:rPr>
              <a:t>Who are your friends in school? Are you having difficulties in school</a:t>
            </a:r>
            <a:r>
              <a:rPr lang="es-ES" sz="2400" dirty="0">
                <a:solidFill>
                  <a:schemeClr val="accent6">
                    <a:lumMod val="75000"/>
                  </a:schemeClr>
                </a:solidFill>
              </a:rPr>
              <a:t>?</a:t>
            </a:r>
            <a:r>
              <a:rPr lang="en-US" sz="2400" dirty="0">
                <a:solidFill>
                  <a:schemeClr val="accent6">
                    <a:lumMod val="75000"/>
                  </a:schemeClr>
                </a:solidFill>
              </a:rPr>
              <a:t> Why do you feel this way?</a:t>
            </a:r>
          </a:p>
          <a:p>
            <a:pPr indent="-342900">
              <a:buFont typeface="Wingdings" panose="05000000000000000000" pitchFamily="2" charset="2"/>
              <a:buChar char="q"/>
            </a:pPr>
            <a:endParaRPr lang="en-US" sz="2400" dirty="0"/>
          </a:p>
        </p:txBody>
      </p:sp>
      <p:sp>
        <p:nvSpPr>
          <p:cNvPr id="2" name="Title 1"/>
          <p:cNvSpPr>
            <a:spLocks noGrp="1"/>
          </p:cNvSpPr>
          <p:nvPr>
            <p:ph type="title"/>
          </p:nvPr>
        </p:nvSpPr>
        <p:spPr>
          <a:xfrm>
            <a:off x="304800" y="173966"/>
            <a:ext cx="9448799" cy="1143000"/>
          </a:xfrm>
        </p:spPr>
        <p:txBody>
          <a:bodyPr>
            <a:normAutofit/>
          </a:bodyPr>
          <a:lstStyle/>
          <a:p>
            <a:pPr algn="l"/>
            <a:r>
              <a:rPr lang="en-US" sz="2800" b="1" dirty="0">
                <a:solidFill>
                  <a:srgbClr val="0070C0"/>
                </a:solidFill>
              </a:rPr>
              <a:t>Questions to ask  your child before the conference:</a:t>
            </a: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2122" y="-4572000"/>
            <a:ext cx="3241041" cy="441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00" y="4114800"/>
            <a:ext cx="1926098" cy="2337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21290">
            <a:off x="7292389" y="3815130"/>
            <a:ext cx="2871787"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1568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990600"/>
            <a:ext cx="9304020" cy="5135563"/>
          </a:xfrm>
        </p:spPr>
        <p:txBody>
          <a:bodyPr>
            <a:normAutofit lnSpcReduction="10000"/>
          </a:bodyPr>
          <a:lstStyle/>
          <a:p>
            <a:pPr marL="457200" indent="-457200">
              <a:spcBef>
                <a:spcPts val="600"/>
              </a:spcBef>
              <a:buFont typeface="+mj-lt"/>
              <a:buAutoNum type="arabicPeriod"/>
            </a:pPr>
            <a:r>
              <a:rPr lang="en-US" altLang="en-US" sz="2000" dirty="0"/>
              <a:t>How is my child doing? Is my child working up to his/her potential?  </a:t>
            </a:r>
          </a:p>
          <a:p>
            <a:pPr marL="0" indent="0">
              <a:spcBef>
                <a:spcPts val="600"/>
              </a:spcBef>
              <a:buNone/>
            </a:pPr>
            <a:r>
              <a:rPr lang="en-US" altLang="en-US" sz="2000" dirty="0"/>
              <a:t>        Is this class appropriate for my child’s ability level?</a:t>
            </a:r>
          </a:p>
          <a:p>
            <a:pPr marL="457200" lvl="1" indent="-457200">
              <a:spcBef>
                <a:spcPts val="600"/>
              </a:spcBef>
              <a:buFont typeface="+mj-lt"/>
              <a:buAutoNum type="arabicPeriod" startAt="2"/>
            </a:pPr>
            <a:r>
              <a:rPr lang="en-US" altLang="en-US" sz="2000" dirty="0"/>
              <a:t>Does my child pay attention in class?</a:t>
            </a:r>
          </a:p>
          <a:p>
            <a:pPr marL="457200" lvl="1" indent="-457200">
              <a:spcBef>
                <a:spcPts val="600"/>
              </a:spcBef>
              <a:buFont typeface="+mj-lt"/>
              <a:buAutoNum type="arabicPeriod" startAt="2"/>
            </a:pPr>
            <a:r>
              <a:rPr lang="en-US" altLang="en-US" sz="2000" dirty="0"/>
              <a:t>Does my child ask questions, volunteer answers, and participate in discussion?</a:t>
            </a:r>
          </a:p>
          <a:p>
            <a:pPr marL="457200" lvl="1" indent="-457200">
              <a:spcBef>
                <a:spcPts val="600"/>
              </a:spcBef>
              <a:buFont typeface="+mj-lt"/>
              <a:buAutoNum type="arabicPeriod" startAt="2"/>
            </a:pPr>
            <a:r>
              <a:rPr lang="en-US" altLang="en-US" sz="2000" dirty="0"/>
              <a:t>Is my child’s homework completed thoroughly and accurately?</a:t>
            </a:r>
          </a:p>
          <a:p>
            <a:pPr marL="457200" indent="-457200">
              <a:buFont typeface="+mj-lt"/>
              <a:buAutoNum type="arabicPeriod" startAt="5"/>
            </a:pPr>
            <a:r>
              <a:rPr lang="en-US" sz="2000" dirty="0"/>
              <a:t>Can </a:t>
            </a:r>
            <a:r>
              <a:rPr lang="en-US" altLang="en-US" sz="2000" dirty="0"/>
              <a:t>you show me some of my child’s work?</a:t>
            </a:r>
          </a:p>
          <a:p>
            <a:pPr marL="457200" indent="-457200">
              <a:buFont typeface="+mj-lt"/>
              <a:buAutoNum type="arabicPeriod" startAt="5"/>
            </a:pPr>
            <a:r>
              <a:rPr lang="en-US" sz="2000" dirty="0"/>
              <a:t>Is </a:t>
            </a:r>
            <a:r>
              <a:rPr lang="en-US" altLang="en-US" sz="2000" dirty="0"/>
              <a:t>my child in class every day? Does he/she come to class on time?</a:t>
            </a:r>
          </a:p>
          <a:p>
            <a:pPr marL="457200" indent="-457200">
              <a:buFont typeface="+mj-lt"/>
              <a:buAutoNum type="arabicPeriod" startAt="5"/>
            </a:pPr>
            <a:r>
              <a:rPr lang="en-US" sz="2000" dirty="0"/>
              <a:t>Is </a:t>
            </a:r>
            <a:r>
              <a:rPr lang="en-US" altLang="en-US" sz="2000" dirty="0"/>
              <a:t>my child respectful and courteous?</a:t>
            </a:r>
          </a:p>
          <a:p>
            <a:pPr marL="457200" indent="-457200">
              <a:buFont typeface="+mj-lt"/>
              <a:buAutoNum type="arabicPeriod" startAt="5"/>
            </a:pPr>
            <a:r>
              <a:rPr lang="en-US" sz="2000" dirty="0"/>
              <a:t>What is </a:t>
            </a:r>
            <a:r>
              <a:rPr lang="en-US" altLang="en-US" sz="2000" dirty="0"/>
              <a:t>are your expectations of my child?</a:t>
            </a:r>
          </a:p>
          <a:p>
            <a:pPr marL="457200" indent="-457200">
              <a:buFont typeface="+mj-lt"/>
              <a:buAutoNum type="arabicPeriod" startAt="5"/>
            </a:pPr>
            <a:r>
              <a:rPr lang="en-US" altLang="en-US" sz="2000" dirty="0"/>
              <a:t>What is the best way to stay in touch about my child’s progress through the year?</a:t>
            </a:r>
          </a:p>
          <a:p>
            <a:pPr marL="457200" indent="-457200">
              <a:buFont typeface="+mj-lt"/>
              <a:buAutoNum type="arabicPeriod" startAt="5"/>
            </a:pPr>
            <a:r>
              <a:rPr lang="en-US" sz="2000" dirty="0"/>
              <a:t>Do </a:t>
            </a:r>
            <a:r>
              <a:rPr lang="en-US" altLang="en-US" sz="2000" dirty="0"/>
              <a:t>you have any advice or suggestions for me or for my child?</a:t>
            </a:r>
          </a:p>
          <a:p>
            <a:pPr marL="457200" indent="-457200">
              <a:buFont typeface="+mj-lt"/>
              <a:buAutoNum type="arabicPeriod" startAt="5"/>
            </a:pPr>
            <a:endParaRPr lang="en-US" sz="2000" dirty="0"/>
          </a:p>
          <a:p>
            <a:pPr marL="0" indent="0">
              <a:buNone/>
            </a:pPr>
            <a:r>
              <a:rPr lang="en-US" sz="2000" dirty="0"/>
              <a:t>* More questions for Teachers (see Handouts)</a:t>
            </a:r>
          </a:p>
          <a:p>
            <a:pPr marL="0" indent="0">
              <a:buNone/>
            </a:pPr>
            <a:endParaRPr lang="en-US" sz="2000" dirty="0"/>
          </a:p>
        </p:txBody>
      </p:sp>
      <p:sp>
        <p:nvSpPr>
          <p:cNvPr id="2" name="Title 1"/>
          <p:cNvSpPr>
            <a:spLocks noGrp="1"/>
          </p:cNvSpPr>
          <p:nvPr>
            <p:ph type="title"/>
          </p:nvPr>
        </p:nvSpPr>
        <p:spPr>
          <a:xfrm>
            <a:off x="502920" y="274638"/>
            <a:ext cx="9052560" cy="563562"/>
          </a:xfrm>
        </p:spPr>
        <p:txBody>
          <a:bodyPr>
            <a:normAutofit/>
          </a:bodyPr>
          <a:lstStyle/>
          <a:p>
            <a:pPr algn="l"/>
            <a:r>
              <a:rPr lang="en-US" altLang="en-US" sz="3600" b="1" dirty="0">
                <a:solidFill>
                  <a:srgbClr val="0070C0"/>
                </a:solidFill>
                <a:ea typeface="Calibri" pitchFamily="34" charset="0"/>
                <a:cs typeface="Calibri" pitchFamily="34" charset="0"/>
              </a:rPr>
              <a:t>Questions for the teacher</a:t>
            </a:r>
            <a:endParaRPr lang="en-US" sz="3600" dirty="0"/>
          </a:p>
        </p:txBody>
      </p:sp>
      <p:pic>
        <p:nvPicPr>
          <p:cNvPr id="4" name="Shape 28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6031" y="4724401"/>
            <a:ext cx="17563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4248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530" name="Shape 248">
            <a:hlinkClick r:id="rId4"/>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49210" t="16170" r="19612" b="17586"/>
          <a:stretch>
            <a:fillRect/>
          </a:stretch>
        </p:blipFill>
        <p:spPr bwMode="auto">
          <a:xfrm>
            <a:off x="2095500" y="2506663"/>
            <a:ext cx="5615940" cy="3484562"/>
          </a:xfrm>
          <a:prstGeom prst="rect">
            <a:avLst/>
          </a:prstGeom>
          <a:noFill/>
          <a:ln w="1270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1" name="Title 1"/>
          <p:cNvSpPr>
            <a:spLocks noGrp="1"/>
          </p:cNvSpPr>
          <p:nvPr>
            <p:ph type="title"/>
          </p:nvPr>
        </p:nvSpPr>
        <p:spPr>
          <a:xfrm>
            <a:off x="167640" y="609600"/>
            <a:ext cx="9662160" cy="1143000"/>
          </a:xfrm>
        </p:spPr>
        <p:txBody>
          <a:bodyPr>
            <a:normAutofit/>
          </a:bodyPr>
          <a:lstStyle/>
          <a:p>
            <a:pPr algn="ctr"/>
            <a:r>
              <a:rPr lang="en-US" altLang="en-US" sz="3800" b="1" dirty="0">
                <a:solidFill>
                  <a:srgbClr val="0070C0"/>
                </a:solidFill>
                <a:ea typeface="Calibri" pitchFamily="34" charset="0"/>
                <a:cs typeface="Calibri" pitchFamily="34" charset="0"/>
              </a:rPr>
              <a:t>Tips on how to prepare for</a:t>
            </a:r>
            <a:br>
              <a:rPr lang="en-US" altLang="en-US" sz="3800" b="1" dirty="0">
                <a:solidFill>
                  <a:srgbClr val="0070C0"/>
                </a:solidFill>
                <a:ea typeface="Calibri" pitchFamily="34" charset="0"/>
                <a:cs typeface="Calibri" pitchFamily="34" charset="0"/>
              </a:rPr>
            </a:br>
            <a:r>
              <a:rPr lang="en-US" altLang="en-US" sz="3800" b="1" dirty="0">
                <a:solidFill>
                  <a:srgbClr val="0070C0"/>
                </a:solidFill>
                <a:ea typeface="Calibri" pitchFamily="34" charset="0"/>
                <a:cs typeface="Calibri" pitchFamily="34" charset="0"/>
              </a:rPr>
              <a:t> a Parent Teacher Conference (K-5)</a:t>
            </a:r>
          </a:p>
        </p:txBody>
      </p:sp>
    </p:spTree>
    <p:extLst>
      <p:ext uri="{BB962C8B-B14F-4D97-AF65-F5344CB8AC3E}">
        <p14:creationId xmlns:p14="http://schemas.microsoft.com/office/powerpoint/2010/main" val="1271786107"/>
      </p:ext>
    </p:extLst>
  </p:cSld>
  <p:clrMapOvr>
    <a:overrideClrMapping bg1="lt1" tx1="dk1" bg2="lt2" tx2="dk2" accent1="accent1" accent2="accent2" accent3="accent3" accent4="accent4" accent5="accent5" accent6="accent6" hlink="hlink" folHlink="folHlink"/>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9" name="Shape 259"/>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6799" y="5247571"/>
            <a:ext cx="2651602" cy="161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5" name="Shape 255"/>
          <p:cNvSpPr>
            <a:spLocks noGrp="1"/>
          </p:cNvSpPr>
          <p:nvPr>
            <p:ph idx="1"/>
          </p:nvPr>
        </p:nvSpPr>
        <p:spPr>
          <a:xfrm>
            <a:off x="251460" y="1219200"/>
            <a:ext cx="9471660" cy="4795838"/>
          </a:xfrm>
        </p:spPr>
        <p:txBody>
          <a:bodyPr lIns="91425" tIns="45700" rIns="91425" bIns="45700"/>
          <a:lstStyle/>
          <a:p>
            <a:pPr>
              <a:spcBef>
                <a:spcPct val="0"/>
              </a:spcBef>
              <a:buClr>
                <a:srgbClr val="000000"/>
              </a:buClr>
              <a:buFont typeface="Wingdings" pitchFamily="2" charset="2"/>
              <a:buChar char="q"/>
            </a:pPr>
            <a:r>
              <a:rPr lang="en-US" altLang="en-US" sz="2800" dirty="0">
                <a:solidFill>
                  <a:srgbClr val="000000"/>
                </a:solidFill>
                <a:ea typeface="Calibri" pitchFamily="34" charset="0"/>
                <a:cs typeface="Calibri" pitchFamily="34" charset="0"/>
                <a:sym typeface="Calibri" pitchFamily="34" charset="0"/>
              </a:rPr>
              <a:t>Be there </a:t>
            </a:r>
            <a:r>
              <a:rPr lang="en-US" altLang="en-US" sz="2800" b="1" dirty="0">
                <a:solidFill>
                  <a:srgbClr val="000000"/>
                </a:solidFill>
                <a:ea typeface="Calibri" pitchFamily="34" charset="0"/>
                <a:cs typeface="Calibri" pitchFamily="34" charset="0"/>
                <a:sym typeface="Calibri" pitchFamily="34" charset="0"/>
              </a:rPr>
              <a:t>on time!    </a:t>
            </a:r>
          </a:p>
          <a:p>
            <a:pPr>
              <a:spcBef>
                <a:spcPts val="425"/>
              </a:spcBef>
              <a:buClr>
                <a:srgbClr val="000000"/>
              </a:buClr>
              <a:buFont typeface="Wingdings" pitchFamily="2" charset="2"/>
              <a:buChar char="q"/>
            </a:pPr>
            <a:r>
              <a:rPr lang="en-US" altLang="en-US" sz="2800" dirty="0">
                <a:solidFill>
                  <a:srgbClr val="000000"/>
                </a:solidFill>
                <a:ea typeface="Calibri" pitchFamily="34" charset="0"/>
                <a:cs typeface="Calibri" pitchFamily="34" charset="0"/>
                <a:sym typeface="Calibri" pitchFamily="34" charset="0"/>
              </a:rPr>
              <a:t>Enter confidently and shake hands with the teacher, giving your name and your child's name.</a:t>
            </a:r>
          </a:p>
          <a:p>
            <a:pPr>
              <a:spcBef>
                <a:spcPts val="425"/>
              </a:spcBef>
              <a:buClr>
                <a:srgbClr val="000000"/>
              </a:buClr>
              <a:buFont typeface="Wingdings" pitchFamily="2" charset="2"/>
              <a:buChar char="q"/>
            </a:pPr>
            <a:r>
              <a:rPr lang="en-US" altLang="en-US" sz="2800" dirty="0">
                <a:solidFill>
                  <a:srgbClr val="000000"/>
                </a:solidFill>
                <a:ea typeface="Calibri" pitchFamily="34" charset="0"/>
                <a:cs typeface="Calibri" pitchFamily="34" charset="0"/>
                <a:sym typeface="Calibri" pitchFamily="34" charset="0"/>
              </a:rPr>
              <a:t>Start  with a </a:t>
            </a:r>
            <a:r>
              <a:rPr lang="en-US" altLang="en-US" sz="2800" b="1" dirty="0">
                <a:solidFill>
                  <a:srgbClr val="000000"/>
                </a:solidFill>
                <a:ea typeface="Calibri" pitchFamily="34" charset="0"/>
                <a:cs typeface="Calibri" pitchFamily="34" charset="0"/>
                <a:sym typeface="Calibri" pitchFamily="34" charset="0"/>
              </a:rPr>
              <a:t>positive comment</a:t>
            </a:r>
            <a:r>
              <a:rPr lang="en-US" altLang="en-US" sz="2800" dirty="0">
                <a:solidFill>
                  <a:srgbClr val="000000"/>
                </a:solidFill>
                <a:ea typeface="Calibri" pitchFamily="34" charset="0"/>
                <a:cs typeface="Calibri" pitchFamily="34" charset="0"/>
                <a:sym typeface="Calibri" pitchFamily="34" charset="0"/>
              </a:rPr>
              <a:t>. </a:t>
            </a:r>
          </a:p>
          <a:p>
            <a:pPr>
              <a:spcBef>
                <a:spcPct val="0"/>
              </a:spcBef>
              <a:buClr>
                <a:srgbClr val="000000"/>
              </a:buClr>
              <a:buFont typeface="Wingdings" pitchFamily="2" charset="2"/>
              <a:buChar char="q"/>
            </a:pPr>
            <a:r>
              <a:rPr lang="en-US" altLang="en-US" sz="2800" b="1" dirty="0">
                <a:solidFill>
                  <a:srgbClr val="000000"/>
                </a:solidFill>
                <a:ea typeface="Calibri" pitchFamily="34" charset="0"/>
                <a:cs typeface="Calibri" pitchFamily="34" charset="0"/>
                <a:sym typeface="Calibri" pitchFamily="34" charset="0"/>
              </a:rPr>
              <a:t>Be open-minded </a:t>
            </a:r>
            <a:r>
              <a:rPr lang="en-US" altLang="en-US" sz="2800" dirty="0">
                <a:solidFill>
                  <a:srgbClr val="000000"/>
                </a:solidFill>
                <a:ea typeface="Calibri" pitchFamily="34" charset="0"/>
                <a:cs typeface="Calibri" pitchFamily="34" charset="0"/>
                <a:sym typeface="Calibri" pitchFamily="34" charset="0"/>
              </a:rPr>
              <a:t>to suggestions from the teacher be attentive to what a teacher is saying.</a:t>
            </a:r>
          </a:p>
          <a:p>
            <a:pPr>
              <a:spcBef>
                <a:spcPct val="0"/>
              </a:spcBef>
              <a:buClr>
                <a:srgbClr val="000000"/>
              </a:buClr>
              <a:buFont typeface="Wingdings" pitchFamily="2" charset="2"/>
              <a:buChar char="q"/>
            </a:pPr>
            <a:r>
              <a:rPr lang="en-US" altLang="en-US" sz="2800" b="1" dirty="0">
                <a:solidFill>
                  <a:srgbClr val="000000"/>
                </a:solidFill>
                <a:ea typeface="Calibri" pitchFamily="34" charset="0"/>
                <a:cs typeface="Calibri" pitchFamily="34" charset="0"/>
                <a:sym typeface="Calibri" pitchFamily="34" charset="0"/>
              </a:rPr>
              <a:t>Make note</a:t>
            </a:r>
            <a:r>
              <a:rPr lang="en-US" altLang="en-US" sz="2800" dirty="0">
                <a:solidFill>
                  <a:srgbClr val="000000"/>
                </a:solidFill>
                <a:ea typeface="Calibri" pitchFamily="34" charset="0"/>
                <a:cs typeface="Calibri" pitchFamily="34" charset="0"/>
                <a:sym typeface="Calibri" pitchFamily="34" charset="0"/>
              </a:rPr>
              <a:t> of any important information that the teacher is giving you.</a:t>
            </a:r>
          </a:p>
          <a:p>
            <a:pPr>
              <a:spcBef>
                <a:spcPct val="0"/>
              </a:spcBef>
              <a:buClr>
                <a:srgbClr val="000000"/>
              </a:buClr>
              <a:buFont typeface="Wingdings" pitchFamily="2" charset="2"/>
              <a:buChar char="q"/>
            </a:pPr>
            <a:r>
              <a:rPr lang="en-US" altLang="en-US" sz="2800" dirty="0">
                <a:solidFill>
                  <a:srgbClr val="000000"/>
                </a:solidFill>
                <a:ea typeface="Calibri" pitchFamily="34" charset="0"/>
                <a:cs typeface="Calibri" pitchFamily="34" charset="0"/>
                <a:sym typeface="Calibri" pitchFamily="34" charset="0"/>
              </a:rPr>
              <a:t>Give any information about your </a:t>
            </a:r>
            <a:r>
              <a:rPr lang="en-US" altLang="en-US" sz="2800" b="1" dirty="0">
                <a:solidFill>
                  <a:srgbClr val="000000"/>
                </a:solidFill>
                <a:ea typeface="Calibri" pitchFamily="34" charset="0"/>
                <a:cs typeface="Calibri" pitchFamily="34" charset="0"/>
                <a:sym typeface="Calibri" pitchFamily="34" charset="0"/>
              </a:rPr>
              <a:t>child’s life </a:t>
            </a:r>
            <a:r>
              <a:rPr lang="en-US" altLang="en-US" sz="2800" dirty="0">
                <a:solidFill>
                  <a:srgbClr val="000000"/>
                </a:solidFill>
                <a:ea typeface="Calibri" pitchFamily="34" charset="0"/>
                <a:cs typeface="Calibri" pitchFamily="34" charset="0"/>
                <a:sym typeface="Calibri" pitchFamily="34" charset="0"/>
              </a:rPr>
              <a:t>at home.</a:t>
            </a:r>
          </a:p>
        </p:txBody>
      </p:sp>
      <p:sp>
        <p:nvSpPr>
          <p:cNvPr id="23555" name="Shape 254"/>
          <p:cNvSpPr>
            <a:spLocks noGrp="1"/>
          </p:cNvSpPr>
          <p:nvPr>
            <p:ph type="title"/>
          </p:nvPr>
        </p:nvSpPr>
        <p:spPr>
          <a:xfrm>
            <a:off x="167640" y="0"/>
            <a:ext cx="9052560" cy="1143000"/>
          </a:xfrm>
        </p:spPr>
        <p:txBody>
          <a:bodyPr lIns="91425" tIns="45700" rIns="91425" bIns="45700"/>
          <a:lstStyle/>
          <a:p>
            <a:pPr algn="l">
              <a:buClr>
                <a:srgbClr val="000000"/>
              </a:buClr>
              <a:buSzPct val="25000"/>
              <a:buFont typeface="Calibri" pitchFamily="34" charset="0"/>
              <a:buNone/>
            </a:pPr>
            <a:r>
              <a:rPr lang="en-US" altLang="en-US" sz="3800" b="1" dirty="0">
                <a:solidFill>
                  <a:srgbClr val="0070C0"/>
                </a:solidFill>
                <a:ea typeface="Calibri" pitchFamily="34" charset="0"/>
                <a:cs typeface="Calibri" pitchFamily="34" charset="0"/>
                <a:sym typeface="Calibri" pitchFamily="34" charset="0"/>
              </a:rPr>
              <a:t>On the day of Conference </a:t>
            </a:r>
          </a:p>
        </p:txBody>
      </p:sp>
      <p:pic>
        <p:nvPicPr>
          <p:cNvPr id="256" name="Shape 25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74" y="5444937"/>
            <a:ext cx="2427118" cy="13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 name="Shape 25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18311" t="15569" r="18010" b="5455"/>
          <a:stretch>
            <a:fillRect/>
          </a:stretch>
        </p:blipFill>
        <p:spPr bwMode="auto">
          <a:xfrm>
            <a:off x="8352493" y="162572"/>
            <a:ext cx="1538267" cy="12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 name="Shape 258"/>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2493" y="162572"/>
            <a:ext cx="1705908" cy="151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496143"/>
      </p:ext>
    </p:extLst>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57"/>
                                        </p:tgtEl>
                                        <p:attrNameLst>
                                          <p:attrName>style.visibility</p:attrName>
                                        </p:attrNameLst>
                                      </p:cBhvr>
                                      <p:to>
                                        <p:strVal val="visible"/>
                                      </p:to>
                                    </p:set>
                                    <p:animEffect transition="in" filter="fade">
                                      <p:cBhvr>
                                        <p:cTn id="9" dur="500"/>
                                        <p:tgtEl>
                                          <p:spTgt spid="25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55">
                                            <p:txEl>
                                              <p:pRg st="1" end="1"/>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56"/>
                                        </p:tgtEl>
                                        <p:attrNameLst>
                                          <p:attrName>style.visibility</p:attrName>
                                        </p:attrNameLst>
                                      </p:cBhvr>
                                      <p:to>
                                        <p:strVal val="visible"/>
                                      </p:to>
                                    </p:set>
                                    <p:animEffect transition="in" filter="fade">
                                      <p:cBhvr>
                                        <p:cTn id="16" dur="500"/>
                                        <p:tgtEl>
                                          <p:spTgt spid="25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5">
                                            <p:txEl>
                                              <p:pRg st="2" end="2"/>
                                            </p:txEl>
                                          </p:spTgt>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nodeType="afterEffect">
                                  <p:stCondLst>
                                    <p:cond delay="0"/>
                                  </p:stCondLst>
                                  <p:childTnLst>
                                    <p:set>
                                      <p:cBhvr>
                                        <p:cTn id="23" dur="1" fill="hold">
                                          <p:stCondLst>
                                            <p:cond delay="0"/>
                                          </p:stCondLst>
                                        </p:cTn>
                                        <p:tgtEl>
                                          <p:spTgt spid="258"/>
                                        </p:tgtEl>
                                        <p:attrNameLst>
                                          <p:attrName>style.visibility</p:attrName>
                                        </p:attrNameLst>
                                      </p:cBhvr>
                                      <p:to>
                                        <p:strVal val="visible"/>
                                      </p:to>
                                    </p:set>
                                    <p:animEffect transition="in" filter="fade">
                                      <p:cBhvr>
                                        <p:cTn id="24" dur="500"/>
                                        <p:tgtEl>
                                          <p:spTgt spid="25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5">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idx="1"/>
          </p:nvPr>
        </p:nvSpPr>
        <p:spPr>
          <a:xfrm>
            <a:off x="419100" y="1295400"/>
            <a:ext cx="9052560" cy="4525963"/>
          </a:xfrm>
        </p:spPr>
        <p:txBody>
          <a:bodyPr/>
          <a:lstStyle/>
          <a:p>
            <a:pPr>
              <a:buFont typeface="Wingdings" pitchFamily="2" charset="2"/>
              <a:buChar char="q"/>
            </a:pPr>
            <a:r>
              <a:rPr lang="en-US" altLang="en-US" sz="2400" dirty="0"/>
              <a:t> Any big changes in the family </a:t>
            </a:r>
          </a:p>
          <a:p>
            <a:pPr lvl="1">
              <a:buFont typeface="Wingdings" pitchFamily="2" charset="2"/>
              <a:buChar char="Ø"/>
            </a:pPr>
            <a:r>
              <a:rPr lang="en-US" altLang="en-US" sz="2000" dirty="0"/>
              <a:t>a new home, new people in the home, death or divorce.</a:t>
            </a:r>
          </a:p>
          <a:p>
            <a:pPr>
              <a:buFont typeface="Wingdings" panose="05000000000000000000" pitchFamily="2" charset="2"/>
              <a:buChar char="q"/>
            </a:pPr>
            <a:r>
              <a:rPr lang="en-US" altLang="en-US" sz="2400" dirty="0"/>
              <a:t>Medical conditions that affect my child</a:t>
            </a:r>
          </a:p>
          <a:p>
            <a:pPr>
              <a:buFont typeface="Wingdings" panose="05000000000000000000" pitchFamily="2" charset="2"/>
              <a:buChar char="q"/>
            </a:pPr>
            <a:r>
              <a:rPr lang="en-US" altLang="en-US" sz="2400" dirty="0"/>
              <a:t> What has helped my child learn successfully in the past</a:t>
            </a:r>
          </a:p>
          <a:p>
            <a:pPr lvl="1">
              <a:buFont typeface="Wingdings" panose="05000000000000000000" pitchFamily="2" charset="2"/>
              <a:buChar char="Ø"/>
            </a:pPr>
            <a:r>
              <a:rPr lang="en-US" altLang="en-US" sz="2000" dirty="0"/>
              <a:t>How my child learns best.</a:t>
            </a:r>
          </a:p>
          <a:p>
            <a:pPr marL="400050">
              <a:buFont typeface="Wingdings" panose="05000000000000000000" pitchFamily="2" charset="2"/>
              <a:buChar char="q"/>
            </a:pPr>
            <a:r>
              <a:rPr lang="en-US" altLang="en-US" sz="2400" dirty="0"/>
              <a:t>What my child enjoys about school and the classroom</a:t>
            </a:r>
          </a:p>
          <a:p>
            <a:pPr marL="400050">
              <a:buFont typeface="Wingdings" panose="05000000000000000000" pitchFamily="2" charset="2"/>
              <a:buChar char="q"/>
            </a:pPr>
            <a:r>
              <a:rPr lang="en-US" altLang="en-US" sz="2400" dirty="0"/>
              <a:t>What  is most challenging subject/ activity for my child in this class</a:t>
            </a:r>
          </a:p>
          <a:p>
            <a:pPr marL="400050">
              <a:buFont typeface="Wingdings" panose="05000000000000000000" pitchFamily="2" charset="2"/>
              <a:buChar char="q"/>
            </a:pPr>
            <a:r>
              <a:rPr lang="en-US" altLang="en-US" sz="2400" dirty="0"/>
              <a:t>Others..</a:t>
            </a:r>
          </a:p>
        </p:txBody>
      </p:sp>
      <p:sp>
        <p:nvSpPr>
          <p:cNvPr id="26626" name="Title 1"/>
          <p:cNvSpPr>
            <a:spLocks noGrp="1"/>
          </p:cNvSpPr>
          <p:nvPr>
            <p:ph type="title"/>
          </p:nvPr>
        </p:nvSpPr>
        <p:spPr/>
        <p:txBody>
          <a:bodyPr/>
          <a:lstStyle/>
          <a:p>
            <a:pPr algn="l"/>
            <a:r>
              <a:rPr lang="en-US" altLang="en-US" sz="4800" b="1" dirty="0">
                <a:solidFill>
                  <a:srgbClr val="0070C0"/>
                </a:solidFill>
                <a:ea typeface="Calibri" pitchFamily="34" charset="0"/>
                <a:cs typeface="Calibri" pitchFamily="34" charset="0"/>
              </a:rPr>
              <a:t>If needed, mention….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048" y="152400"/>
            <a:ext cx="2455069" cy="211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26" y="5121275"/>
            <a:ext cx="262096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9052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idx="1"/>
          </p:nvPr>
        </p:nvSpPr>
        <p:spPr>
          <a:xfrm>
            <a:off x="251460" y="1031875"/>
            <a:ext cx="9471660" cy="4525963"/>
          </a:xfrm>
        </p:spPr>
        <p:txBody>
          <a:bodyPr>
            <a:normAutofit/>
          </a:bodyPr>
          <a:lstStyle/>
          <a:p>
            <a:pPr>
              <a:buFont typeface="Wingdings" pitchFamily="2" charset="2"/>
              <a:buChar char="q"/>
            </a:pPr>
            <a:r>
              <a:rPr lang="en-US" altLang="en-US" sz="2400" b="1" dirty="0"/>
              <a:t>Ask the teacher </a:t>
            </a:r>
          </a:p>
          <a:p>
            <a:pPr lvl="1">
              <a:buFont typeface="Wingdings" panose="05000000000000000000" pitchFamily="2" charset="2"/>
              <a:buChar char="Ø"/>
            </a:pPr>
            <a:r>
              <a:rPr lang="en-US" altLang="en-US" sz="2000" dirty="0"/>
              <a:t>what your child should know by the end of the school year.</a:t>
            </a:r>
          </a:p>
          <a:p>
            <a:pPr lvl="1">
              <a:buFont typeface="Wingdings" panose="05000000000000000000" pitchFamily="2" charset="2"/>
              <a:buChar char="Ø"/>
            </a:pPr>
            <a:r>
              <a:rPr lang="en-US" altLang="en-US" sz="2000" dirty="0"/>
              <a:t>how you can support your child’s learning at home.</a:t>
            </a:r>
          </a:p>
          <a:p>
            <a:pPr>
              <a:buFont typeface="Wingdings" pitchFamily="2" charset="2"/>
              <a:buChar char="q"/>
            </a:pPr>
            <a:r>
              <a:rPr lang="en-US" altLang="en-US" sz="2400" b="1" dirty="0">
                <a:solidFill>
                  <a:srgbClr val="000000"/>
                </a:solidFill>
                <a:ea typeface="Calibri" pitchFamily="34" charset="0"/>
                <a:cs typeface="Calibri" pitchFamily="34" charset="0"/>
                <a:sym typeface="Calibri" pitchFamily="34" charset="0"/>
              </a:rPr>
              <a:t>Don’t be afraid to ask </a:t>
            </a:r>
            <a:r>
              <a:rPr lang="en-US" altLang="en-US" sz="2400" dirty="0">
                <a:solidFill>
                  <a:srgbClr val="000000"/>
                </a:solidFill>
                <a:ea typeface="Calibri" pitchFamily="34" charset="0"/>
                <a:cs typeface="Calibri" pitchFamily="34" charset="0"/>
                <a:sym typeface="Calibri" pitchFamily="34" charset="0"/>
              </a:rPr>
              <a:t>when you don’t understand educational terminology.   </a:t>
            </a:r>
          </a:p>
          <a:p>
            <a:pPr lvl="1">
              <a:buFont typeface="Wingdings" panose="05000000000000000000" pitchFamily="2" charset="2"/>
              <a:buChar char="Ø"/>
            </a:pPr>
            <a:r>
              <a:rPr lang="en-US" altLang="en-US" sz="2000" dirty="0"/>
              <a:t>If you don’t understand something, ask the teacher to explain.</a:t>
            </a:r>
          </a:p>
          <a:p>
            <a:pPr lvl="1">
              <a:buFont typeface="Wingdings" panose="05000000000000000000" pitchFamily="2" charset="2"/>
              <a:buChar char="Ø"/>
            </a:pPr>
            <a:r>
              <a:rPr lang="en-US" altLang="en-US" sz="2000" dirty="0"/>
              <a:t>If you don’t ask, the teacher will assume that you know.</a:t>
            </a:r>
          </a:p>
          <a:p>
            <a:pPr>
              <a:buFont typeface="Wingdings" pitchFamily="2" charset="2"/>
              <a:buChar char="q"/>
            </a:pPr>
            <a:r>
              <a:rPr lang="en-US" altLang="en-US" sz="2400" dirty="0"/>
              <a:t>Find out the best way (notes, phone calls, e-mail) and the best time to communicate with the teacher. </a:t>
            </a:r>
          </a:p>
          <a:p>
            <a:pPr lvl="1">
              <a:buFont typeface="Wingdings" pitchFamily="2" charset="2"/>
              <a:buChar char="Ø"/>
            </a:pPr>
            <a:r>
              <a:rPr lang="en-US" altLang="en-US" sz="2000" dirty="0"/>
              <a:t>Exchange contact information with the teacher.</a:t>
            </a:r>
          </a:p>
          <a:p>
            <a:pPr>
              <a:buFont typeface="Wingdings" pitchFamily="2" charset="2"/>
              <a:buChar char="q"/>
            </a:pPr>
            <a:r>
              <a:rPr lang="en-US" altLang="en-US" sz="2400" dirty="0"/>
              <a:t>Ask to schedule a </a:t>
            </a:r>
            <a:r>
              <a:rPr lang="en-US" altLang="en-US" sz="2400" b="1" dirty="0"/>
              <a:t>follow-up meeting</a:t>
            </a:r>
            <a:r>
              <a:rPr lang="en-US" altLang="en-US" sz="2400" dirty="0"/>
              <a:t>, if necessary.</a:t>
            </a:r>
          </a:p>
        </p:txBody>
      </p:sp>
      <p:sp>
        <p:nvSpPr>
          <p:cNvPr id="25603" name="Title 1"/>
          <p:cNvSpPr>
            <a:spLocks noGrp="1"/>
          </p:cNvSpPr>
          <p:nvPr>
            <p:ph type="title"/>
          </p:nvPr>
        </p:nvSpPr>
        <p:spPr>
          <a:xfrm>
            <a:off x="167640" y="0"/>
            <a:ext cx="9052560" cy="1143000"/>
          </a:xfrm>
        </p:spPr>
        <p:txBody>
          <a:bodyPr/>
          <a:lstStyle/>
          <a:p>
            <a:pPr algn="l"/>
            <a:r>
              <a:rPr lang="en-US" altLang="en-US" sz="3800" b="1" dirty="0">
                <a:solidFill>
                  <a:srgbClr val="0070C0"/>
                </a:solidFill>
                <a:ea typeface="Calibri" pitchFamily="34" charset="0"/>
                <a:cs typeface="Calibri" pitchFamily="34" charset="0"/>
                <a:sym typeface="Calibri" pitchFamily="34" charset="0"/>
              </a:rPr>
              <a:t> On the Day of Conference </a:t>
            </a:r>
            <a:r>
              <a:rPr lang="en-US" altLang="en-US" sz="2400" b="1" dirty="0">
                <a:solidFill>
                  <a:srgbClr val="0070C0"/>
                </a:solidFill>
                <a:ea typeface="Calibri" pitchFamily="34" charset="0"/>
                <a:cs typeface="Calibri" pitchFamily="34" charset="0"/>
                <a:sym typeface="Calibri" pitchFamily="34" charset="0"/>
              </a:rPr>
              <a:t>(Continued…)</a:t>
            </a:r>
            <a:endParaRPr lang="en-US" altLang="en-US" sz="2400" b="1" dirty="0">
              <a:solidFill>
                <a:srgbClr val="0070C0"/>
              </a:solidFill>
              <a:ea typeface="Calibri" pitchFamily="34" charset="0"/>
              <a:cs typeface="Calibri"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9801">
            <a:off x="10937058" y="441755"/>
            <a:ext cx="2577220" cy="128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75" y="5448300"/>
            <a:ext cx="32480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4680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idx="1"/>
          </p:nvPr>
        </p:nvSpPr>
        <p:spPr>
          <a:xfrm>
            <a:off x="304800" y="1488666"/>
            <a:ext cx="9387840" cy="4759733"/>
          </a:xfrm>
        </p:spPr>
        <p:txBody>
          <a:bodyPr>
            <a:noAutofit/>
          </a:bodyPr>
          <a:lstStyle/>
          <a:p>
            <a:pPr marL="406400" indent="-406400">
              <a:spcBef>
                <a:spcPct val="0"/>
              </a:spcBef>
              <a:buFont typeface="Wingdings" pitchFamily="2" charset="2"/>
              <a:buChar char="q"/>
            </a:pPr>
            <a:r>
              <a:rPr lang="en-US" altLang="en-US" sz="2400" b="1" dirty="0"/>
              <a:t>Discuss with </a:t>
            </a:r>
            <a:r>
              <a:rPr lang="en-US" altLang="en-US" sz="2400" dirty="0"/>
              <a:t>your child what the teacher told you, especially the </a:t>
            </a:r>
            <a:r>
              <a:rPr lang="en-US" altLang="en-US" sz="2400" b="1" dirty="0"/>
              <a:t>positive</a:t>
            </a:r>
            <a:r>
              <a:rPr lang="en-US" altLang="en-US" sz="2400" dirty="0"/>
              <a:t> comments.</a:t>
            </a:r>
          </a:p>
          <a:p>
            <a:pPr marL="806450" lvl="2" indent="-406400">
              <a:spcBef>
                <a:spcPct val="0"/>
              </a:spcBef>
              <a:buFont typeface="Wingdings" pitchFamily="2" charset="2"/>
              <a:buChar char="Ø"/>
            </a:pPr>
            <a:r>
              <a:rPr lang="en-US" altLang="en-US" dirty="0"/>
              <a:t>Talk about goals and make a plan to reach them together.</a:t>
            </a:r>
          </a:p>
          <a:p>
            <a:pPr marL="406400" indent="-406400">
              <a:spcBef>
                <a:spcPct val="0"/>
              </a:spcBef>
              <a:buFont typeface="Wingdings" pitchFamily="2" charset="2"/>
              <a:buChar char="q"/>
            </a:pPr>
            <a:r>
              <a:rPr lang="en-US" altLang="en-US" sz="2400" dirty="0"/>
              <a:t>If you are the parent of a young child, check your child’s </a:t>
            </a:r>
            <a:r>
              <a:rPr lang="en-US" altLang="en-US" sz="2400" b="1" dirty="0"/>
              <a:t>backpack daily  </a:t>
            </a:r>
            <a:r>
              <a:rPr lang="en-US" altLang="en-US" sz="2400" dirty="0"/>
              <a:t>for materials sent home from school. </a:t>
            </a:r>
            <a:r>
              <a:rPr lang="en-US" altLang="en-US" sz="2400" b="1" dirty="0"/>
              <a:t>Read all of it</a:t>
            </a:r>
            <a:r>
              <a:rPr lang="en-US" altLang="en-US" sz="2400" dirty="0"/>
              <a:t>. </a:t>
            </a:r>
          </a:p>
          <a:p>
            <a:pPr marL="406400" indent="-406400">
              <a:spcBef>
                <a:spcPct val="0"/>
              </a:spcBef>
              <a:buFont typeface="Wingdings" pitchFamily="2" charset="2"/>
              <a:buChar char="q"/>
            </a:pPr>
            <a:r>
              <a:rPr lang="en-US" altLang="en-US" sz="2400" dirty="0"/>
              <a:t>Talk with your child every day about school.</a:t>
            </a:r>
          </a:p>
          <a:p>
            <a:pPr marL="406400" indent="-406400">
              <a:spcBef>
                <a:spcPct val="0"/>
              </a:spcBef>
              <a:buFont typeface="Wingdings" pitchFamily="2" charset="2"/>
              <a:buChar char="q"/>
            </a:pPr>
            <a:r>
              <a:rPr lang="en-US" altLang="en-US" sz="2400" dirty="0"/>
              <a:t>Send the teacher a thank-you note when something good happens in the classroom.</a:t>
            </a:r>
          </a:p>
          <a:p>
            <a:pPr marL="406400" indent="-406400">
              <a:spcBef>
                <a:spcPct val="0"/>
              </a:spcBef>
              <a:buFont typeface="Wingdings" pitchFamily="2" charset="2"/>
              <a:buChar char="q"/>
            </a:pPr>
            <a:r>
              <a:rPr lang="en-US" altLang="en-US" sz="2400" dirty="0"/>
              <a:t>Contact the teacher whenever you have questions. </a:t>
            </a:r>
          </a:p>
          <a:p>
            <a:pPr marL="806450" lvl="1" indent="-406400">
              <a:spcBef>
                <a:spcPct val="0"/>
              </a:spcBef>
              <a:buFont typeface="Wingdings" panose="05000000000000000000" pitchFamily="2" charset="2"/>
              <a:buChar char="Ø"/>
            </a:pPr>
            <a:r>
              <a:rPr lang="en-US" altLang="en-US" sz="2400" dirty="0"/>
              <a:t>If your child is not doing well, set up a regular schedule with the teacher to monitor progress. </a:t>
            </a:r>
          </a:p>
          <a:p>
            <a:pPr marL="0" indent="0">
              <a:spcBef>
                <a:spcPct val="0"/>
              </a:spcBef>
              <a:buNone/>
            </a:pPr>
            <a:endParaRPr lang="en-US" altLang="en-US" sz="2400" dirty="0"/>
          </a:p>
        </p:txBody>
      </p:sp>
      <p:sp>
        <p:nvSpPr>
          <p:cNvPr id="29698" name="Title 1"/>
          <p:cNvSpPr>
            <a:spLocks noGrp="1"/>
          </p:cNvSpPr>
          <p:nvPr>
            <p:ph type="title"/>
          </p:nvPr>
        </p:nvSpPr>
        <p:spPr>
          <a:xfrm>
            <a:off x="381000" y="304800"/>
            <a:ext cx="6118860" cy="879475"/>
          </a:xfrm>
        </p:spPr>
        <p:txBody>
          <a:bodyPr/>
          <a:lstStyle/>
          <a:p>
            <a:pPr algn="l"/>
            <a:r>
              <a:rPr lang="en-US" altLang="en-US" sz="3800" b="1" dirty="0">
                <a:solidFill>
                  <a:srgbClr val="0070C0"/>
                </a:solidFill>
                <a:ea typeface="Calibri" pitchFamily="34" charset="0"/>
                <a:cs typeface="Calibri" pitchFamily="34" charset="0"/>
              </a:rPr>
              <a:t>After the conference</a:t>
            </a:r>
          </a:p>
        </p:txBody>
      </p:sp>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6836">
            <a:off x="8410598" y="140899"/>
            <a:ext cx="1465389" cy="132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363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1752600"/>
            <a:ext cx="8675370" cy="2852737"/>
          </a:xfrm>
        </p:spPr>
        <p:txBody>
          <a:bodyPr anchor="ctr">
            <a:normAutofit fontScale="90000"/>
          </a:bodyPr>
          <a:lstStyle/>
          <a:p>
            <a:pPr algn="ctr">
              <a:lnSpc>
                <a:spcPct val="150000"/>
              </a:lnSpc>
            </a:pPr>
            <a:r>
              <a:rPr lang="en-US" sz="6000" b="1" dirty="0">
                <a:solidFill>
                  <a:srgbClr val="0070C0"/>
                </a:solidFill>
              </a:rPr>
              <a:t>How to Be a Good Advocate for Your Child</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131621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753965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2759783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Shape 367"/>
          <p:cNvSpPr txBox="1">
            <a:spLocks noGrp="1"/>
          </p:cNvSpPr>
          <p:nvPr>
            <p:ph type="body" idx="1"/>
          </p:nvPr>
        </p:nvSpPr>
        <p:spPr>
          <a:xfrm>
            <a:off x="419100" y="1398221"/>
            <a:ext cx="9433661" cy="46783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ymbol"/>
              <a:buChar char="❑"/>
            </a:pPr>
            <a:r>
              <a:rPr lang="en-US" sz="2400" b="0" i="0" u="none" strike="noStrike" cap="none" baseline="0" dirty="0">
                <a:solidFill>
                  <a:schemeClr val="tx1">
                    <a:lumMod val="50000"/>
                  </a:schemeClr>
                </a:solidFill>
                <a:ea typeface="Questrial"/>
                <a:cs typeface="Questrial"/>
                <a:sym typeface="Questrial"/>
              </a:rPr>
              <a:t>Get Involved, Be Informed</a:t>
            </a:r>
          </a:p>
          <a:p>
            <a:pPr marL="342900" marR="0" lvl="0" indent="-342900" algn="l" rtl="0">
              <a:spcBef>
                <a:spcPts val="640"/>
              </a:spcBef>
              <a:spcAft>
                <a:spcPts val="0"/>
              </a:spcAft>
              <a:buClr>
                <a:schemeClr val="dk1"/>
              </a:buClr>
              <a:buSzPct val="100000"/>
              <a:buFont typeface="Noto Symbol"/>
              <a:buChar char="❑"/>
            </a:pPr>
            <a:r>
              <a:rPr lang="en-US" sz="2400" b="0" i="0" u="none" strike="noStrike" cap="none" baseline="0" dirty="0">
                <a:solidFill>
                  <a:schemeClr val="tx1">
                    <a:lumMod val="50000"/>
                  </a:schemeClr>
                </a:solidFill>
                <a:ea typeface="Questrial"/>
                <a:cs typeface="Questrial"/>
                <a:sym typeface="Questrial"/>
              </a:rPr>
              <a:t>Be Prepared:</a:t>
            </a:r>
          </a:p>
          <a:p>
            <a:pPr lvl="1">
              <a:spcBef>
                <a:spcPts val="0"/>
              </a:spcBef>
              <a:buClr>
                <a:schemeClr val="dk1"/>
              </a:buClr>
              <a:buSzPct val="100000"/>
              <a:buFont typeface="Wingdings" panose="05000000000000000000" pitchFamily="2" charset="2"/>
              <a:buChar char="Ø"/>
            </a:pPr>
            <a:r>
              <a:rPr lang="en-US" sz="2400" dirty="0">
                <a:solidFill>
                  <a:schemeClr val="tx1">
                    <a:lumMod val="50000"/>
                  </a:schemeClr>
                </a:solidFill>
                <a:ea typeface="Questrial"/>
                <a:cs typeface="Questrial"/>
                <a:sym typeface="Questrial"/>
              </a:rPr>
              <a:t>Bring materials  or someone that will help you get your point across: </a:t>
            </a:r>
          </a:p>
          <a:p>
            <a:pPr lvl="1">
              <a:spcBef>
                <a:spcPts val="400"/>
              </a:spcBef>
              <a:buClr>
                <a:schemeClr val="dk1"/>
              </a:buClr>
              <a:buSzPct val="100000"/>
              <a:buFont typeface="Wingdings" panose="05000000000000000000" pitchFamily="2" charset="2"/>
              <a:buChar char="Ø"/>
            </a:pPr>
            <a:r>
              <a:rPr lang="en-US" sz="2400" dirty="0">
                <a:solidFill>
                  <a:schemeClr val="tx1">
                    <a:lumMod val="50000"/>
                  </a:schemeClr>
                </a:solidFill>
                <a:ea typeface="Questrial"/>
                <a:cs typeface="Questrial"/>
                <a:sym typeface="Questrial"/>
              </a:rPr>
              <a:t>List questions that you want answered to keep  your focus during the meeting. </a:t>
            </a:r>
          </a:p>
          <a:p>
            <a:pPr marL="342900" marR="0" lvl="0" indent="-342900" algn="l" rtl="0">
              <a:spcBef>
                <a:spcPts val="640"/>
              </a:spcBef>
              <a:spcAft>
                <a:spcPts val="0"/>
              </a:spcAft>
              <a:buClr>
                <a:schemeClr val="dk1"/>
              </a:buClr>
              <a:buSzPct val="100000"/>
              <a:buFont typeface="Noto Symbol"/>
              <a:buChar char="❑"/>
            </a:pPr>
            <a:r>
              <a:rPr lang="en-US" sz="2400" b="0" i="0" u="none" strike="noStrike" cap="none" baseline="0" dirty="0">
                <a:solidFill>
                  <a:schemeClr val="tx1">
                    <a:lumMod val="50000"/>
                  </a:schemeClr>
                </a:solidFill>
                <a:ea typeface="Questrial"/>
                <a:cs typeface="Questrial"/>
                <a:sym typeface="Questrial"/>
              </a:rPr>
              <a:t>Use Meeting time effectively</a:t>
            </a:r>
          </a:p>
          <a:p>
            <a:pPr lvl="1">
              <a:spcBef>
                <a:spcPts val="0"/>
              </a:spcBef>
              <a:buClr>
                <a:schemeClr val="dk1"/>
              </a:buClr>
              <a:buSzPct val="100000"/>
              <a:buFont typeface="Wingdings" panose="05000000000000000000" pitchFamily="2" charset="2"/>
              <a:buChar char="Ø"/>
            </a:pPr>
            <a:r>
              <a:rPr lang="en-US" sz="2400" dirty="0">
                <a:solidFill>
                  <a:schemeClr val="tx1">
                    <a:lumMod val="50000"/>
                  </a:schemeClr>
                </a:solidFill>
                <a:ea typeface="Questrial"/>
                <a:cs typeface="Questrial"/>
                <a:sym typeface="Questrial"/>
              </a:rPr>
              <a:t>Be polite and courteous at all meetings. </a:t>
            </a:r>
          </a:p>
          <a:p>
            <a:pPr lvl="1">
              <a:spcBef>
                <a:spcPts val="0"/>
              </a:spcBef>
              <a:buClr>
                <a:schemeClr val="dk1"/>
              </a:buClr>
              <a:buSzPct val="100000"/>
              <a:buFont typeface="Wingdings" panose="05000000000000000000" pitchFamily="2" charset="2"/>
              <a:buChar char="Ø"/>
            </a:pPr>
            <a:r>
              <a:rPr lang="en-US" sz="2400" dirty="0">
                <a:solidFill>
                  <a:schemeClr val="tx1">
                    <a:lumMod val="50000"/>
                  </a:schemeClr>
                </a:solidFill>
                <a:ea typeface="Questrial"/>
                <a:cs typeface="Questrial"/>
                <a:sym typeface="Questrial"/>
              </a:rPr>
              <a:t>Ask questions  and take notes</a:t>
            </a:r>
          </a:p>
          <a:p>
            <a:pPr lvl="1">
              <a:lnSpc>
                <a:spcPct val="150000"/>
              </a:lnSpc>
              <a:spcBef>
                <a:spcPts val="0"/>
              </a:spcBef>
              <a:buClr>
                <a:schemeClr val="dk1"/>
              </a:buClr>
              <a:buSzPct val="100000"/>
              <a:buFont typeface="Wingdings" panose="05000000000000000000" pitchFamily="2" charset="2"/>
              <a:buChar char="Ø"/>
            </a:pPr>
            <a:r>
              <a:rPr lang="en-US" sz="2400" dirty="0">
                <a:solidFill>
                  <a:schemeClr val="tx1">
                    <a:lumMod val="50000"/>
                  </a:schemeClr>
                </a:solidFill>
                <a:ea typeface="Questrial"/>
                <a:cs typeface="Questrial"/>
                <a:sym typeface="Questrial"/>
              </a:rPr>
              <a:t>End meetings with a plan of action or “next steps.”  </a:t>
            </a:r>
          </a:p>
          <a:p>
            <a:pPr lvl="2">
              <a:spcBef>
                <a:spcPts val="0"/>
              </a:spcBef>
              <a:buClr>
                <a:schemeClr val="dk1"/>
              </a:buClr>
              <a:buSzPct val="100000"/>
              <a:buFont typeface="Wingdings" panose="05000000000000000000" pitchFamily="2" charset="2"/>
              <a:buChar char="ü"/>
            </a:pPr>
            <a:r>
              <a:rPr lang="en-US" sz="2400" dirty="0">
                <a:solidFill>
                  <a:schemeClr val="tx1">
                    <a:lumMod val="50000"/>
                  </a:schemeClr>
                </a:solidFill>
                <a:ea typeface="Questrial"/>
                <a:cs typeface="Questrial"/>
                <a:sym typeface="Questrial"/>
              </a:rPr>
              <a:t>Set deadlines</a:t>
            </a:r>
          </a:p>
          <a:p>
            <a:pPr>
              <a:spcBef>
                <a:spcPts val="640"/>
              </a:spcBef>
              <a:buClr>
                <a:schemeClr val="dk1"/>
              </a:buClr>
              <a:buSzPct val="100000"/>
              <a:buFont typeface="Noto Symbol"/>
              <a:buChar char="❑"/>
            </a:pPr>
            <a:r>
              <a:rPr lang="en-US" sz="2400" dirty="0">
                <a:solidFill>
                  <a:schemeClr val="tx1">
                    <a:lumMod val="50000"/>
                  </a:schemeClr>
                </a:solidFill>
                <a:ea typeface="Questrial"/>
                <a:cs typeface="Questrial"/>
                <a:sym typeface="Questrial"/>
              </a:rPr>
              <a:t>Keep Records</a:t>
            </a:r>
          </a:p>
        </p:txBody>
      </p:sp>
      <p:sp>
        <p:nvSpPr>
          <p:cNvPr id="366" name="Shape 366"/>
          <p:cNvSpPr txBox="1">
            <a:spLocks noGrp="1"/>
          </p:cNvSpPr>
          <p:nvPr>
            <p:ph type="title"/>
          </p:nvPr>
        </p:nvSpPr>
        <p:spPr>
          <a:xfrm>
            <a:off x="419100" y="304801"/>
            <a:ext cx="8675370" cy="732155"/>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SzPct val="25000"/>
              <a:buNone/>
            </a:pPr>
            <a:r>
              <a:rPr lang="en-US" sz="3200" b="1" dirty="0">
                <a:solidFill>
                  <a:srgbClr val="0070C0"/>
                </a:solidFill>
                <a:cs typeface="Times New Roman" panose="02020603050405020304" pitchFamily="18" charset="0"/>
                <a:sym typeface="Questrial"/>
              </a:rPr>
              <a:t>To Be a Good Advocate for Your Child </a:t>
            </a:r>
            <a:br>
              <a:rPr lang="en-US" sz="3200" b="1" dirty="0">
                <a:solidFill>
                  <a:srgbClr val="0070C0"/>
                </a:solidFill>
                <a:cs typeface="Times New Roman" panose="02020603050405020304" pitchFamily="18" charset="0"/>
                <a:sym typeface="Questrial"/>
              </a:rPr>
            </a:br>
            <a:r>
              <a:rPr lang="en-US" sz="3200" b="1" dirty="0">
                <a:solidFill>
                  <a:srgbClr val="0070C0"/>
                </a:solidFill>
                <a:cs typeface="Times New Roman" panose="02020603050405020304" pitchFamily="18" charset="0"/>
                <a:sym typeface="Questrial"/>
              </a:rPr>
              <a:t>You Need to …</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4721">
            <a:off x="11823597" y="4659302"/>
            <a:ext cx="2514859" cy="1253778"/>
          </a:xfrm>
          <a:prstGeom prst="rect">
            <a:avLst/>
          </a:prstGeom>
          <a:noFill/>
          <a:ln>
            <a:noFill/>
          </a:ln>
          <a:effectLst>
            <a:glow rad="635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5181600"/>
            <a:ext cx="2699225" cy="16988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1400" y="-1947452"/>
            <a:ext cx="2987675" cy="642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17752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xEl>
                                              <p:pRg st="0" end="0"/>
                                            </p:txEl>
                                          </p:spTgt>
                                        </p:tgtEl>
                                        <p:attrNameLst>
                                          <p:attrName>style.visibility</p:attrName>
                                        </p:attrNameLst>
                                      </p:cBhvr>
                                      <p:to>
                                        <p:strVal val="visible"/>
                                      </p:to>
                                    </p:set>
                                    <p:animEffect transition="in" filter="fade">
                                      <p:cBhvr>
                                        <p:cTn id="7" dur="500"/>
                                        <p:tgtEl>
                                          <p:spTgt spid="3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7">
                                            <p:txEl>
                                              <p:pRg st="1" end="1"/>
                                            </p:txEl>
                                          </p:spTgt>
                                        </p:tgtEl>
                                        <p:attrNameLst>
                                          <p:attrName>style.visibility</p:attrName>
                                        </p:attrNameLst>
                                      </p:cBhvr>
                                      <p:to>
                                        <p:strVal val="visible"/>
                                      </p:to>
                                    </p:set>
                                    <p:animEffect transition="in" filter="fade">
                                      <p:cBhvr>
                                        <p:cTn id="12" dur="500"/>
                                        <p:tgtEl>
                                          <p:spTgt spid="3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7">
                                            <p:txEl>
                                              <p:pRg st="2" end="2"/>
                                            </p:txEl>
                                          </p:spTgt>
                                        </p:tgtEl>
                                        <p:attrNameLst>
                                          <p:attrName>style.visibility</p:attrName>
                                        </p:attrNameLst>
                                      </p:cBhvr>
                                      <p:to>
                                        <p:strVal val="visible"/>
                                      </p:to>
                                    </p:set>
                                    <p:animEffect transition="in" filter="fade">
                                      <p:cBhvr>
                                        <p:cTn id="17" dur="500"/>
                                        <p:tgtEl>
                                          <p:spTgt spid="3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7">
                                            <p:txEl>
                                              <p:pRg st="3" end="3"/>
                                            </p:txEl>
                                          </p:spTgt>
                                        </p:tgtEl>
                                        <p:attrNameLst>
                                          <p:attrName>style.visibility</p:attrName>
                                        </p:attrNameLst>
                                      </p:cBhvr>
                                      <p:to>
                                        <p:strVal val="visible"/>
                                      </p:to>
                                    </p:set>
                                    <p:animEffect transition="in" filter="fade">
                                      <p:cBhvr>
                                        <p:cTn id="22" dur="500"/>
                                        <p:tgtEl>
                                          <p:spTgt spid="3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7">
                                            <p:txEl>
                                              <p:pRg st="4" end="4"/>
                                            </p:txEl>
                                          </p:spTgt>
                                        </p:tgtEl>
                                        <p:attrNameLst>
                                          <p:attrName>style.visibility</p:attrName>
                                        </p:attrNameLst>
                                      </p:cBhvr>
                                      <p:to>
                                        <p:strVal val="visible"/>
                                      </p:to>
                                    </p:set>
                                    <p:animEffect transition="in" filter="fade">
                                      <p:cBhvr>
                                        <p:cTn id="27" dur="500"/>
                                        <p:tgtEl>
                                          <p:spTgt spid="3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7">
                                            <p:txEl>
                                              <p:pRg st="5" end="5"/>
                                            </p:txEl>
                                          </p:spTgt>
                                        </p:tgtEl>
                                        <p:attrNameLst>
                                          <p:attrName>style.visibility</p:attrName>
                                        </p:attrNameLst>
                                      </p:cBhvr>
                                      <p:to>
                                        <p:strVal val="visible"/>
                                      </p:to>
                                    </p:set>
                                    <p:animEffect transition="in" filter="fade">
                                      <p:cBhvr>
                                        <p:cTn id="32" dur="500"/>
                                        <p:tgtEl>
                                          <p:spTgt spid="3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7">
                                            <p:txEl>
                                              <p:pRg st="6" end="6"/>
                                            </p:txEl>
                                          </p:spTgt>
                                        </p:tgtEl>
                                        <p:attrNameLst>
                                          <p:attrName>style.visibility</p:attrName>
                                        </p:attrNameLst>
                                      </p:cBhvr>
                                      <p:to>
                                        <p:strVal val="visible"/>
                                      </p:to>
                                    </p:set>
                                    <p:animEffect transition="in" filter="fade">
                                      <p:cBhvr>
                                        <p:cTn id="37" dur="500"/>
                                        <p:tgtEl>
                                          <p:spTgt spid="36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7">
                                            <p:txEl>
                                              <p:pRg st="8" end="8"/>
                                            </p:txEl>
                                          </p:spTgt>
                                        </p:tgtEl>
                                        <p:attrNameLst>
                                          <p:attrName>style.visibility</p:attrName>
                                        </p:attrNameLst>
                                      </p:cBhvr>
                                      <p:to>
                                        <p:strVal val="visible"/>
                                      </p:to>
                                    </p:set>
                                    <p:animEffect transition="in" filter="fade">
                                      <p:cBhvr>
                                        <p:cTn id="42" dur="500"/>
                                        <p:tgtEl>
                                          <p:spTgt spid="367">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67">
                                            <p:txEl>
                                              <p:pRg st="7" end="7"/>
                                            </p:txEl>
                                          </p:spTgt>
                                        </p:tgtEl>
                                        <p:attrNameLst>
                                          <p:attrName>style.visibility</p:attrName>
                                        </p:attrNameLst>
                                      </p:cBhvr>
                                      <p:to>
                                        <p:strVal val="visible"/>
                                      </p:to>
                                    </p:set>
                                    <p:animEffect transition="in" filter="fade">
                                      <p:cBhvr>
                                        <p:cTn id="45" dur="500"/>
                                        <p:tgtEl>
                                          <p:spTgt spid="367">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67">
                                            <p:txEl>
                                              <p:pRg st="9" end="9"/>
                                            </p:txEl>
                                          </p:spTgt>
                                        </p:tgtEl>
                                        <p:attrNameLst>
                                          <p:attrName>style.visibility</p:attrName>
                                        </p:attrNameLst>
                                      </p:cBhvr>
                                      <p:to>
                                        <p:strVal val="visible"/>
                                      </p:to>
                                    </p:set>
                                    <p:animEffect transition="in" filter="fade">
                                      <p:cBhvr>
                                        <p:cTn id="50" dur="500"/>
                                        <p:tgtEl>
                                          <p:spTgt spid="36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Shape 380"/>
          <p:cNvSpPr txBox="1">
            <a:spLocks noGrp="1"/>
          </p:cNvSpPr>
          <p:nvPr>
            <p:ph type="body" idx="1"/>
          </p:nvPr>
        </p:nvSpPr>
        <p:spPr>
          <a:xfrm>
            <a:off x="335280" y="1143000"/>
            <a:ext cx="9520781" cy="505936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Noto Symbol"/>
              <a:buChar char="❑"/>
            </a:pPr>
            <a:r>
              <a:rPr lang="en-US" sz="2200" b="1" i="0" u="none" strike="noStrike" cap="none" baseline="0" dirty="0">
                <a:solidFill>
                  <a:schemeClr val="tx1">
                    <a:lumMod val="50000"/>
                  </a:schemeClr>
                </a:solidFill>
                <a:ea typeface="Questrial"/>
                <a:cs typeface="Questrial"/>
                <a:sym typeface="Questrial"/>
              </a:rPr>
              <a:t>Make your requests in writing</a:t>
            </a:r>
          </a:p>
          <a:p>
            <a:pPr marL="631825" lvl="0" indent="-352425">
              <a:lnSpc>
                <a:spcPct val="100000"/>
              </a:lnSpc>
              <a:spcBef>
                <a:spcPts val="400"/>
              </a:spcBef>
              <a:buClr>
                <a:prstClr val="black"/>
              </a:buClr>
              <a:buSzPct val="100000"/>
              <a:buFont typeface="Wingdings" panose="05000000000000000000" pitchFamily="2" charset="2"/>
              <a:buChar char="ü"/>
            </a:pPr>
            <a:r>
              <a:rPr lang="en-US" sz="2200" dirty="0">
                <a:solidFill>
                  <a:schemeClr val="tx1">
                    <a:lumMod val="50000"/>
                  </a:schemeClr>
                </a:solidFill>
                <a:ea typeface="Questrial"/>
                <a:cs typeface="Questrial"/>
                <a:sym typeface="Questrial"/>
              </a:rPr>
              <a:t>Even if you have also spoken directly to school personnel. </a:t>
            </a:r>
          </a:p>
          <a:p>
            <a:pPr marL="342900" marR="0" lvl="0" indent="-342900" algn="l" rtl="0">
              <a:lnSpc>
                <a:spcPct val="100000"/>
              </a:lnSpc>
              <a:spcBef>
                <a:spcPts val="400"/>
              </a:spcBef>
              <a:spcAft>
                <a:spcPts val="0"/>
              </a:spcAft>
              <a:buClr>
                <a:schemeClr val="dk1"/>
              </a:buClr>
              <a:buSzPct val="100000"/>
              <a:buFont typeface="Noto Symbol"/>
              <a:buChar char="❑"/>
            </a:pPr>
            <a:r>
              <a:rPr lang="en-US" sz="2200" b="1" i="0" u="none" strike="noStrike" cap="none" baseline="0" dirty="0">
                <a:solidFill>
                  <a:schemeClr val="tx1">
                    <a:lumMod val="50000"/>
                  </a:schemeClr>
                </a:solidFill>
                <a:ea typeface="Questrial"/>
                <a:cs typeface="Questrial"/>
                <a:sym typeface="Questrial"/>
              </a:rPr>
              <a:t>Keep copies of everything you get or send to the school</a:t>
            </a:r>
            <a:r>
              <a:rPr lang="en-US" sz="2200" b="0" i="0" u="none" strike="noStrike" cap="none" baseline="0" dirty="0">
                <a:solidFill>
                  <a:schemeClr val="tx1">
                    <a:lumMod val="50000"/>
                  </a:schemeClr>
                </a:solidFill>
                <a:ea typeface="Questrial"/>
                <a:cs typeface="Questrial"/>
                <a:sym typeface="Questrial"/>
              </a:rPr>
              <a:t>.</a:t>
            </a:r>
          </a:p>
          <a:p>
            <a:pPr marL="631825" marR="0" lvl="0" indent="-352425" algn="l" rtl="0">
              <a:lnSpc>
                <a:spcPct val="100000"/>
              </a:lnSpc>
              <a:spcBef>
                <a:spcPts val="400"/>
              </a:spcBef>
              <a:spcAft>
                <a:spcPts val="0"/>
              </a:spcAft>
              <a:buClr>
                <a:schemeClr val="dk1"/>
              </a:buClr>
              <a:buSzPct val="100000"/>
              <a:buFont typeface="Wingdings" panose="05000000000000000000" pitchFamily="2" charset="2"/>
              <a:buChar char="ü"/>
            </a:pPr>
            <a:r>
              <a:rPr lang="en-US" sz="2200" b="0" i="0" u="none" strike="noStrike" cap="none" baseline="0" dirty="0">
                <a:solidFill>
                  <a:schemeClr val="tx1">
                    <a:lumMod val="50000"/>
                  </a:schemeClr>
                </a:solidFill>
                <a:ea typeface="Questrial"/>
                <a:cs typeface="Questrial"/>
                <a:sym typeface="Questrial"/>
              </a:rPr>
              <a:t>if possible, send important letters to the school “Return Receipt Requested.”</a:t>
            </a:r>
          </a:p>
          <a:p>
            <a:pPr marL="631825" marR="0" lvl="0" indent="-352425" algn="l" rtl="0">
              <a:lnSpc>
                <a:spcPct val="100000"/>
              </a:lnSpc>
              <a:spcBef>
                <a:spcPts val="400"/>
              </a:spcBef>
              <a:spcAft>
                <a:spcPts val="0"/>
              </a:spcAft>
              <a:buClr>
                <a:schemeClr val="dk1"/>
              </a:buClr>
              <a:buSzPct val="100000"/>
              <a:buFont typeface="Wingdings" panose="05000000000000000000" pitchFamily="2" charset="2"/>
              <a:buChar char="ü"/>
            </a:pPr>
            <a:r>
              <a:rPr lang="en-US" sz="2200" b="0" i="0" u="none" strike="noStrike" cap="none" baseline="0" dirty="0">
                <a:solidFill>
                  <a:schemeClr val="tx1">
                    <a:lumMod val="50000"/>
                  </a:schemeClr>
                </a:solidFill>
                <a:ea typeface="Questrial"/>
                <a:cs typeface="Questrial"/>
                <a:sym typeface="Questrial"/>
              </a:rPr>
              <a:t>If you hand-deliver materials, make note of the date and time, and the person who received it. </a:t>
            </a:r>
          </a:p>
          <a:p>
            <a:pPr marL="342900" marR="0" lvl="0" indent="-342900" algn="l" rtl="0">
              <a:lnSpc>
                <a:spcPct val="100000"/>
              </a:lnSpc>
              <a:spcBef>
                <a:spcPts val="400"/>
              </a:spcBef>
              <a:spcAft>
                <a:spcPts val="0"/>
              </a:spcAft>
              <a:buClr>
                <a:schemeClr val="dk1"/>
              </a:buClr>
              <a:buSzPct val="100000"/>
              <a:buFont typeface="Noto Symbol"/>
              <a:buChar char="❑"/>
            </a:pPr>
            <a:r>
              <a:rPr lang="en-US" sz="2200" b="1" i="0" u="none" strike="noStrike" cap="none" baseline="0" dirty="0">
                <a:solidFill>
                  <a:schemeClr val="tx1">
                    <a:lumMod val="50000"/>
                  </a:schemeClr>
                </a:solidFill>
                <a:ea typeface="Questrial"/>
                <a:cs typeface="Questrial"/>
                <a:sym typeface="Questrial"/>
              </a:rPr>
              <a:t>Don’t rely on phone calls or casual conversations. </a:t>
            </a:r>
          </a:p>
          <a:p>
            <a:pPr marL="623888" marR="0" lvl="1" indent="-333375" algn="l" rtl="0">
              <a:lnSpc>
                <a:spcPct val="100000"/>
              </a:lnSpc>
              <a:spcBef>
                <a:spcPts val="400"/>
              </a:spcBef>
              <a:spcAft>
                <a:spcPts val="0"/>
              </a:spcAft>
              <a:buClr>
                <a:schemeClr val="dk1"/>
              </a:buClr>
              <a:buSzPct val="100000"/>
              <a:buFont typeface="Noto Symbol"/>
              <a:buChar char="✓"/>
            </a:pPr>
            <a:r>
              <a:rPr lang="en-US" sz="2200" b="0" i="0" u="none" strike="noStrike" cap="none" baseline="0" dirty="0">
                <a:solidFill>
                  <a:schemeClr val="tx1">
                    <a:lumMod val="50000"/>
                  </a:schemeClr>
                </a:solidFill>
                <a:ea typeface="Questrial"/>
                <a:cs typeface="Questrial"/>
                <a:sym typeface="Questrial"/>
              </a:rPr>
              <a:t>Keep a record of the conversation: date, time, name and position of the school personnel and any decisions reached. </a:t>
            </a:r>
          </a:p>
          <a:p>
            <a:pPr marL="342900" marR="0" lvl="0" indent="-342900" algn="l" rtl="0">
              <a:lnSpc>
                <a:spcPct val="100000"/>
              </a:lnSpc>
              <a:spcBef>
                <a:spcPts val="400"/>
              </a:spcBef>
              <a:spcAft>
                <a:spcPts val="0"/>
              </a:spcAft>
              <a:buClr>
                <a:schemeClr val="dk1"/>
              </a:buClr>
              <a:buSzPct val="100000"/>
              <a:buFont typeface="Noto Symbol"/>
              <a:buChar char="❑"/>
            </a:pPr>
            <a:r>
              <a:rPr lang="en-US" sz="2200" i="0" u="none" strike="noStrike" cap="none" baseline="0" dirty="0">
                <a:solidFill>
                  <a:schemeClr val="tx1">
                    <a:lumMod val="50000"/>
                  </a:schemeClr>
                </a:solidFill>
                <a:ea typeface="Questrial"/>
                <a:cs typeface="Questrial"/>
                <a:sym typeface="Questrial"/>
              </a:rPr>
              <a:t>Whenever possible, </a:t>
            </a:r>
            <a:r>
              <a:rPr lang="en-US" sz="2200" b="1" i="0" u="none" strike="noStrike" cap="none" baseline="0" dirty="0">
                <a:solidFill>
                  <a:schemeClr val="tx1">
                    <a:lumMod val="50000"/>
                  </a:schemeClr>
                </a:solidFill>
                <a:ea typeface="Questrial"/>
                <a:cs typeface="Questrial"/>
                <a:sym typeface="Questrial"/>
              </a:rPr>
              <a:t>ask for written confirmation </a:t>
            </a:r>
            <a:r>
              <a:rPr lang="en-US" sz="2200" i="0" u="none" strike="noStrike" cap="none" baseline="0" dirty="0">
                <a:solidFill>
                  <a:schemeClr val="tx1">
                    <a:lumMod val="50000"/>
                  </a:schemeClr>
                </a:solidFill>
                <a:ea typeface="Questrial"/>
                <a:cs typeface="Questrial"/>
                <a:sym typeface="Questrial"/>
              </a:rPr>
              <a:t>of what is promised to you. </a:t>
            </a:r>
          </a:p>
          <a:p>
            <a:pPr marL="342900" marR="0" lvl="0" indent="-342900" algn="l" rtl="0">
              <a:lnSpc>
                <a:spcPct val="100000"/>
              </a:lnSpc>
              <a:spcBef>
                <a:spcPts val="400"/>
              </a:spcBef>
              <a:spcAft>
                <a:spcPts val="0"/>
              </a:spcAft>
              <a:buClr>
                <a:schemeClr val="dk1"/>
              </a:buClr>
              <a:buSzPct val="100000"/>
              <a:buFont typeface="Noto Symbol"/>
              <a:buChar char="❑"/>
            </a:pPr>
            <a:r>
              <a:rPr lang="en-US" sz="2200" b="1" i="0" u="none" strike="noStrike" cap="none" baseline="0" dirty="0">
                <a:solidFill>
                  <a:schemeClr val="tx1">
                    <a:lumMod val="50000"/>
                  </a:schemeClr>
                </a:solidFill>
                <a:ea typeface="Questrial"/>
                <a:cs typeface="Questrial"/>
                <a:sym typeface="Questrial"/>
              </a:rPr>
              <a:t>Organize your records</a:t>
            </a:r>
            <a:r>
              <a:rPr lang="en-US" sz="2200" b="0" i="0" u="none" strike="noStrike" cap="none" baseline="0" dirty="0">
                <a:solidFill>
                  <a:schemeClr val="tx1">
                    <a:lumMod val="50000"/>
                  </a:schemeClr>
                </a:solidFill>
                <a:ea typeface="Questrial"/>
                <a:cs typeface="Questrial"/>
                <a:sym typeface="Questrial"/>
              </a:rPr>
              <a:t>. </a:t>
            </a:r>
          </a:p>
        </p:txBody>
      </p:sp>
      <p:sp>
        <p:nvSpPr>
          <p:cNvPr id="379" name="Shape 379"/>
          <p:cNvSpPr txBox="1">
            <a:spLocks noGrp="1"/>
          </p:cNvSpPr>
          <p:nvPr>
            <p:ph type="title"/>
          </p:nvPr>
        </p:nvSpPr>
        <p:spPr>
          <a:xfrm>
            <a:off x="502920" y="431998"/>
            <a:ext cx="9174479" cy="57845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b="1" i="0" u="none" strike="noStrike" cap="none" baseline="0" dirty="0">
                <a:solidFill>
                  <a:srgbClr val="0070C0"/>
                </a:solidFill>
                <a:ea typeface="Questrial"/>
                <a:cs typeface="Questrial"/>
                <a:sym typeface="Questrial"/>
              </a:rPr>
              <a:t>Keep Records</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3258">
            <a:off x="8193400" y="66147"/>
            <a:ext cx="1967992" cy="15624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11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
                                            <p:txEl>
                                              <p:pRg st="0" end="0"/>
                                            </p:txEl>
                                          </p:spTgt>
                                        </p:tgtEl>
                                        <p:attrNameLst>
                                          <p:attrName>style.visibility</p:attrName>
                                        </p:attrNameLst>
                                      </p:cBhvr>
                                      <p:to>
                                        <p:strVal val="visible"/>
                                      </p:to>
                                    </p:set>
                                    <p:animEffect transition="in" filter="fade">
                                      <p:cBhvr>
                                        <p:cTn id="7" dur="1"/>
                                        <p:tgtEl>
                                          <p:spTgt spid="380">
                                            <p:txEl>
                                              <p:pRg st="0" end="0"/>
                                            </p:txEl>
                                          </p:spTgt>
                                        </p:tgtEl>
                                      </p:cBhvr>
                                    </p:animEffect>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380">
                                            <p:txEl>
                                              <p:pRg st="1" end="1"/>
                                            </p:txEl>
                                          </p:spTgt>
                                        </p:tgtEl>
                                        <p:attrNameLst>
                                          <p:attrName>style.visibility</p:attrName>
                                        </p:attrNameLst>
                                      </p:cBhvr>
                                      <p:to>
                                        <p:strVal val="visible"/>
                                      </p:to>
                                    </p:set>
                                    <p:animEffect transition="in" filter="fade">
                                      <p:cBhvr>
                                        <p:cTn id="11" dur="1"/>
                                        <p:tgtEl>
                                          <p:spTgt spid="38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80">
                                            <p:txEl>
                                              <p:pRg st="2" end="2"/>
                                            </p:txEl>
                                          </p:spTgt>
                                        </p:tgtEl>
                                        <p:attrNameLst>
                                          <p:attrName>style.visibility</p:attrName>
                                        </p:attrNameLst>
                                      </p:cBhvr>
                                      <p:to>
                                        <p:strVal val="visible"/>
                                      </p:to>
                                    </p:set>
                                    <p:animEffect transition="in" filter="fade">
                                      <p:cBhvr>
                                        <p:cTn id="16" dur="1"/>
                                        <p:tgtEl>
                                          <p:spTgt spid="380">
                                            <p:txEl>
                                              <p:pRg st="2" end="2"/>
                                            </p:txEl>
                                          </p:spTgt>
                                        </p:tgtEl>
                                      </p:cBhvr>
                                    </p:animEffect>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80">
                                            <p:txEl>
                                              <p:pRg st="3" end="3"/>
                                            </p:txEl>
                                          </p:spTgt>
                                        </p:tgtEl>
                                        <p:attrNameLst>
                                          <p:attrName>style.visibility</p:attrName>
                                        </p:attrNameLst>
                                      </p:cBhvr>
                                      <p:to>
                                        <p:strVal val="visible"/>
                                      </p:to>
                                    </p:set>
                                    <p:animEffect transition="in" filter="fade">
                                      <p:cBhvr>
                                        <p:cTn id="20" dur="1"/>
                                        <p:tgtEl>
                                          <p:spTgt spid="380">
                                            <p:txEl>
                                              <p:pRg st="3" end="3"/>
                                            </p:txEl>
                                          </p:spTgt>
                                        </p:tgtEl>
                                      </p:cBhvr>
                                    </p:animEffect>
                                  </p:childTnLst>
                                </p:cTn>
                              </p:par>
                            </p:childTnLst>
                          </p:cTn>
                        </p:par>
                        <p:par>
                          <p:cTn id="21" fill="hold">
                            <p:stCondLst>
                              <p:cond delay="0"/>
                            </p:stCondLst>
                            <p:childTnLst>
                              <p:par>
                                <p:cTn id="22" presetID="10" presetClass="entr" presetSubtype="0" fill="hold" nodeType="afterEffect">
                                  <p:stCondLst>
                                    <p:cond delay="0"/>
                                  </p:stCondLst>
                                  <p:childTnLst>
                                    <p:set>
                                      <p:cBhvr>
                                        <p:cTn id="23" dur="1" fill="hold">
                                          <p:stCondLst>
                                            <p:cond delay="0"/>
                                          </p:stCondLst>
                                        </p:cTn>
                                        <p:tgtEl>
                                          <p:spTgt spid="380">
                                            <p:txEl>
                                              <p:pRg st="4" end="4"/>
                                            </p:txEl>
                                          </p:spTgt>
                                        </p:tgtEl>
                                        <p:attrNameLst>
                                          <p:attrName>style.visibility</p:attrName>
                                        </p:attrNameLst>
                                      </p:cBhvr>
                                      <p:to>
                                        <p:strVal val="visible"/>
                                      </p:to>
                                    </p:set>
                                    <p:animEffect transition="in" filter="fade">
                                      <p:cBhvr>
                                        <p:cTn id="24" dur="1"/>
                                        <p:tgtEl>
                                          <p:spTgt spid="38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80">
                                            <p:txEl>
                                              <p:pRg st="5" end="5"/>
                                            </p:txEl>
                                          </p:spTgt>
                                        </p:tgtEl>
                                        <p:attrNameLst>
                                          <p:attrName>style.visibility</p:attrName>
                                        </p:attrNameLst>
                                      </p:cBhvr>
                                      <p:to>
                                        <p:strVal val="visible"/>
                                      </p:to>
                                    </p:set>
                                    <p:animEffect transition="in" filter="fade">
                                      <p:cBhvr>
                                        <p:cTn id="29" dur="1"/>
                                        <p:tgtEl>
                                          <p:spTgt spid="380">
                                            <p:txEl>
                                              <p:pRg st="5" end="5"/>
                                            </p:txEl>
                                          </p:spTgt>
                                        </p:tgtEl>
                                      </p:cBhvr>
                                    </p:animEffect>
                                  </p:childTnLst>
                                </p:cTn>
                              </p:par>
                            </p:childTnLst>
                          </p:cTn>
                        </p:par>
                        <p:par>
                          <p:cTn id="30" fill="hold">
                            <p:stCondLst>
                              <p:cond delay="0"/>
                            </p:stCondLst>
                            <p:childTnLst>
                              <p:par>
                                <p:cTn id="31" presetID="10" presetClass="entr" presetSubtype="0" fill="hold" nodeType="afterEffect">
                                  <p:stCondLst>
                                    <p:cond delay="0"/>
                                  </p:stCondLst>
                                  <p:childTnLst>
                                    <p:set>
                                      <p:cBhvr>
                                        <p:cTn id="32" dur="1" fill="hold">
                                          <p:stCondLst>
                                            <p:cond delay="0"/>
                                          </p:stCondLst>
                                        </p:cTn>
                                        <p:tgtEl>
                                          <p:spTgt spid="380">
                                            <p:txEl>
                                              <p:pRg st="6" end="6"/>
                                            </p:txEl>
                                          </p:spTgt>
                                        </p:tgtEl>
                                        <p:attrNameLst>
                                          <p:attrName>style.visibility</p:attrName>
                                        </p:attrNameLst>
                                      </p:cBhvr>
                                      <p:to>
                                        <p:strVal val="visible"/>
                                      </p:to>
                                    </p:set>
                                    <p:animEffect transition="in" filter="fade">
                                      <p:cBhvr>
                                        <p:cTn id="33" dur="1"/>
                                        <p:tgtEl>
                                          <p:spTgt spid="380">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0">
                                            <p:txEl>
                                              <p:pRg st="7" end="7"/>
                                            </p:txEl>
                                          </p:spTgt>
                                        </p:tgtEl>
                                        <p:attrNameLst>
                                          <p:attrName>style.visibility</p:attrName>
                                        </p:attrNameLst>
                                      </p:cBhvr>
                                      <p:to>
                                        <p:strVal val="visible"/>
                                      </p:to>
                                    </p:set>
                                    <p:animEffect transition="in" filter="fade">
                                      <p:cBhvr>
                                        <p:cTn id="38" dur="1"/>
                                        <p:tgtEl>
                                          <p:spTgt spid="380">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80">
                                            <p:txEl>
                                              <p:pRg st="8" end="8"/>
                                            </p:txEl>
                                          </p:spTgt>
                                        </p:tgtEl>
                                        <p:attrNameLst>
                                          <p:attrName>style.visibility</p:attrName>
                                        </p:attrNameLst>
                                      </p:cBhvr>
                                      <p:to>
                                        <p:strVal val="visible"/>
                                      </p:to>
                                    </p:set>
                                    <p:animEffect transition="in" filter="fade">
                                      <p:cBhvr>
                                        <p:cTn id="43" dur="1"/>
                                        <p:tgtEl>
                                          <p:spTgt spid="38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Shape 367"/>
          <p:cNvSpPr txBox="1">
            <a:spLocks noGrp="1"/>
          </p:cNvSpPr>
          <p:nvPr>
            <p:ph type="body" idx="1"/>
          </p:nvPr>
        </p:nvSpPr>
        <p:spPr>
          <a:xfrm>
            <a:off x="419100" y="1752600"/>
            <a:ext cx="8675370" cy="4219386"/>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ymbol"/>
              <a:buChar char="❑"/>
            </a:pPr>
            <a:r>
              <a:rPr lang="en-US" sz="2800" b="0" i="0" u="none" strike="noStrike" cap="none" baseline="0" dirty="0">
                <a:solidFill>
                  <a:schemeClr val="tx1">
                    <a:lumMod val="50000"/>
                  </a:schemeClr>
                </a:solidFill>
                <a:ea typeface="Questrial"/>
                <a:cs typeface="Questrial"/>
                <a:sym typeface="Questrial"/>
              </a:rPr>
              <a:t>Get Involved, Be Informed</a:t>
            </a:r>
          </a:p>
          <a:p>
            <a:pPr marL="342900" marR="0" lvl="0" indent="-342900" algn="l" rtl="0">
              <a:spcBef>
                <a:spcPts val="640"/>
              </a:spcBef>
              <a:spcAft>
                <a:spcPts val="0"/>
              </a:spcAft>
              <a:buClr>
                <a:schemeClr val="dk1"/>
              </a:buClr>
              <a:buSzPct val="100000"/>
              <a:buFont typeface="Noto Symbol"/>
              <a:buChar char="❑"/>
            </a:pPr>
            <a:r>
              <a:rPr lang="en-US" sz="2800" b="0" i="0" u="none" strike="noStrike" cap="none" baseline="0" dirty="0">
                <a:solidFill>
                  <a:schemeClr val="tx1">
                    <a:lumMod val="50000"/>
                  </a:schemeClr>
                </a:solidFill>
                <a:ea typeface="Questrial"/>
                <a:cs typeface="Questrial"/>
                <a:sym typeface="Questrial"/>
              </a:rPr>
              <a:t>Be Prepared</a:t>
            </a:r>
          </a:p>
          <a:p>
            <a:pPr marL="342900" marR="0" lvl="0" indent="-342900" algn="l" rtl="0">
              <a:spcBef>
                <a:spcPts val="640"/>
              </a:spcBef>
              <a:spcAft>
                <a:spcPts val="0"/>
              </a:spcAft>
              <a:buClr>
                <a:schemeClr val="dk1"/>
              </a:buClr>
              <a:buSzPct val="100000"/>
              <a:buFont typeface="Noto Symbol"/>
              <a:buChar char="❑"/>
            </a:pPr>
            <a:r>
              <a:rPr lang="en-US" sz="2800" b="0" i="0" u="none" strike="noStrike" cap="none" baseline="0" dirty="0">
                <a:solidFill>
                  <a:schemeClr val="tx1">
                    <a:lumMod val="50000"/>
                  </a:schemeClr>
                </a:solidFill>
                <a:ea typeface="Questrial"/>
                <a:cs typeface="Questrial"/>
                <a:sym typeface="Questrial"/>
              </a:rPr>
              <a:t>Use Meeting time effectively</a:t>
            </a:r>
          </a:p>
          <a:p>
            <a:pPr marL="396875" indent="-396875">
              <a:spcBef>
                <a:spcPts val="640"/>
              </a:spcBef>
              <a:buClr>
                <a:schemeClr val="dk1"/>
              </a:buClr>
              <a:buSzPct val="100000"/>
              <a:buFont typeface="Noto Symbol"/>
              <a:buChar char="❑"/>
            </a:pPr>
            <a:r>
              <a:rPr lang="en-US" sz="2800" dirty="0">
                <a:solidFill>
                  <a:schemeClr val="tx1">
                    <a:lumMod val="50000"/>
                  </a:schemeClr>
                </a:solidFill>
                <a:ea typeface="Questrial"/>
                <a:cs typeface="Questrial"/>
                <a:sym typeface="Questrial"/>
              </a:rPr>
              <a:t>Keep Records</a:t>
            </a:r>
          </a:p>
          <a:p>
            <a:pPr marL="396875" lvl="0" indent="-396875">
              <a:spcBef>
                <a:spcPts val="640"/>
              </a:spcBef>
              <a:buClr>
                <a:schemeClr val="dk1"/>
              </a:buClr>
              <a:buSzPct val="100000"/>
              <a:buFont typeface="Noto Symbol"/>
              <a:buChar char="❑"/>
            </a:pPr>
            <a:r>
              <a:rPr lang="en-US" sz="2800" b="1" dirty="0">
                <a:solidFill>
                  <a:srgbClr val="0070C0"/>
                </a:solidFill>
                <a:ea typeface="Questrial"/>
                <a:cs typeface="Questrial"/>
                <a:sym typeface="Questrial"/>
              </a:rPr>
              <a:t>Follow Up</a:t>
            </a:r>
          </a:p>
          <a:p>
            <a:pPr marL="342900" marR="0" lvl="0" indent="-342900" algn="l" rtl="0">
              <a:spcBef>
                <a:spcPts val="640"/>
              </a:spcBef>
              <a:spcAft>
                <a:spcPts val="0"/>
              </a:spcAft>
              <a:buClr>
                <a:schemeClr val="dk1"/>
              </a:buClr>
              <a:buSzPct val="100000"/>
              <a:buFont typeface="Noto Symbol"/>
              <a:buChar char="❑"/>
            </a:pPr>
            <a:r>
              <a:rPr lang="en-US" sz="2800" b="1" i="0" u="none" strike="noStrike" cap="none" baseline="0" dirty="0">
                <a:solidFill>
                  <a:srgbClr val="0070C0"/>
                </a:solidFill>
                <a:ea typeface="Questrial"/>
                <a:cs typeface="Questrial"/>
                <a:sym typeface="Questrial"/>
              </a:rPr>
              <a:t>Know the Procedure/Resources</a:t>
            </a:r>
          </a:p>
        </p:txBody>
      </p:sp>
      <p:sp>
        <p:nvSpPr>
          <p:cNvPr id="366" name="Shape 366"/>
          <p:cNvSpPr txBox="1">
            <a:spLocks noGrp="1"/>
          </p:cNvSpPr>
          <p:nvPr>
            <p:ph type="title"/>
          </p:nvPr>
        </p:nvSpPr>
        <p:spPr>
          <a:xfrm>
            <a:off x="419100" y="533401"/>
            <a:ext cx="8675370" cy="73215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200" b="1" dirty="0">
                <a:solidFill>
                  <a:srgbClr val="0070C0"/>
                </a:solidFill>
                <a:cs typeface="Times New Roman" panose="02020603050405020304" pitchFamily="18" charset="0"/>
                <a:sym typeface="Questrial"/>
              </a:rPr>
              <a:t>To Be a Good Advocate for Your Child </a:t>
            </a:r>
            <a:br>
              <a:rPr lang="en-US" sz="3200" b="1" dirty="0">
                <a:solidFill>
                  <a:srgbClr val="0070C0"/>
                </a:solidFill>
                <a:cs typeface="Times New Roman" panose="02020603050405020304" pitchFamily="18" charset="0"/>
                <a:sym typeface="Questrial"/>
              </a:rPr>
            </a:br>
            <a:r>
              <a:rPr lang="en-US" sz="3200" b="1" dirty="0">
                <a:solidFill>
                  <a:srgbClr val="0070C0"/>
                </a:solidFill>
                <a:cs typeface="Times New Roman" panose="02020603050405020304" pitchFamily="18" charset="0"/>
                <a:sym typeface="Questrial"/>
              </a:rPr>
              <a:t>You Need to …</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4721">
            <a:off x="11823597" y="4659302"/>
            <a:ext cx="2514859" cy="1253778"/>
          </a:xfrm>
          <a:prstGeom prst="rect">
            <a:avLst/>
          </a:prstGeom>
          <a:noFill/>
          <a:ln>
            <a:noFill/>
          </a:ln>
          <a:effectLst>
            <a:glow rad="635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6160" y="4648201"/>
            <a:ext cx="2682241" cy="168812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00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7">
                                            <p:txEl>
                                              <p:pRg st="4" end="4"/>
                                            </p:txEl>
                                          </p:spTgt>
                                        </p:tgtEl>
                                        <p:attrNameLst>
                                          <p:attrName>style.visibility</p:attrName>
                                        </p:attrNameLst>
                                      </p:cBhvr>
                                      <p:to>
                                        <p:strVal val="visible"/>
                                      </p:to>
                                    </p:set>
                                    <p:animEffect transition="in" filter="fade">
                                      <p:cBhvr>
                                        <p:cTn id="17" dur="500"/>
                                        <p:tgtEl>
                                          <p:spTgt spid="36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7">
                                            <p:txEl>
                                              <p:pRg st="5" end="5"/>
                                            </p:txEl>
                                          </p:spTgt>
                                        </p:tgtEl>
                                        <p:attrNameLst>
                                          <p:attrName>style.visibility</p:attrName>
                                        </p:attrNameLst>
                                      </p:cBhvr>
                                      <p:to>
                                        <p:strVal val="visible"/>
                                      </p:to>
                                    </p:set>
                                    <p:animEffect transition="in" filter="fade">
                                      <p:cBhvr>
                                        <p:cTn id="22" dur="500"/>
                                        <p:tgtEl>
                                          <p:spTgt spid="3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35280" y="1295400"/>
            <a:ext cx="9471660" cy="4525963"/>
          </a:xfrm>
        </p:spPr>
        <p:txBody>
          <a:bodyPr>
            <a:normAutofit/>
          </a:bodyPr>
          <a:lstStyle/>
          <a:p>
            <a:pPr marL="0" indent="0">
              <a:spcBef>
                <a:spcPts val="0"/>
              </a:spcBef>
              <a:spcAft>
                <a:spcPts val="0"/>
              </a:spcAft>
              <a:buClr>
                <a:schemeClr val="dk1"/>
              </a:buClr>
              <a:buSzPct val="100000"/>
              <a:buNone/>
            </a:pPr>
            <a:r>
              <a:rPr lang="en-US" sz="3000" dirty="0">
                <a:solidFill>
                  <a:schemeClr val="tx1">
                    <a:lumMod val="50000"/>
                  </a:schemeClr>
                </a:solidFill>
                <a:latin typeface="Arial" panose="020B0604020202020204" pitchFamily="34" charset="0"/>
                <a:ea typeface="Questrial"/>
                <a:cs typeface="Arial" panose="020B0604020202020204" pitchFamily="34" charset="0"/>
                <a:sym typeface="Questrial"/>
              </a:rPr>
              <a:t>If you are unsuccessful in resolving matters: </a:t>
            </a:r>
          </a:p>
          <a:p>
            <a:pPr marL="0" lvl="0" indent="0">
              <a:spcBef>
                <a:spcPts val="0"/>
              </a:spcBef>
              <a:spcAft>
                <a:spcPts val="0"/>
              </a:spcAft>
              <a:buClr>
                <a:schemeClr val="dk1"/>
              </a:buClr>
              <a:buSzPct val="100000"/>
              <a:buNone/>
            </a:pPr>
            <a:endParaRPr lang="en-US" sz="3000" b="1" dirty="0">
              <a:solidFill>
                <a:schemeClr val="tx1">
                  <a:lumMod val="50000"/>
                </a:schemeClr>
              </a:solidFill>
              <a:latin typeface="Arial" panose="020B0604020202020204" pitchFamily="34" charset="0"/>
              <a:ea typeface="Questrial"/>
              <a:cs typeface="Arial" panose="020B0604020202020204" pitchFamily="34" charset="0"/>
              <a:sym typeface="Questrial"/>
            </a:endParaRPr>
          </a:p>
          <a:p>
            <a:pPr marL="0" lvl="0" indent="0">
              <a:spcBef>
                <a:spcPts val="0"/>
              </a:spcBef>
              <a:spcAft>
                <a:spcPts val="0"/>
              </a:spcAft>
              <a:buClr>
                <a:schemeClr val="dk1"/>
              </a:buClr>
              <a:buSzPct val="100000"/>
              <a:buNone/>
            </a:pPr>
            <a:r>
              <a:rPr lang="en-US" sz="3000" b="1" u="sng" dirty="0">
                <a:solidFill>
                  <a:schemeClr val="tx1">
                    <a:lumMod val="50000"/>
                  </a:schemeClr>
                </a:solidFill>
                <a:latin typeface="Arial" panose="020B0604020202020204" pitchFamily="34" charset="0"/>
                <a:ea typeface="Questrial"/>
                <a:cs typeface="Arial" panose="020B0604020202020204" pitchFamily="34" charset="0"/>
                <a:sym typeface="Questrial"/>
              </a:rPr>
              <a:t>Go up the “chain of command</a:t>
            </a:r>
            <a:r>
              <a:rPr lang="en-US" sz="3000" u="sng" dirty="0">
                <a:solidFill>
                  <a:schemeClr val="tx1">
                    <a:lumMod val="50000"/>
                  </a:schemeClr>
                </a:solidFill>
                <a:latin typeface="Arial" panose="020B0604020202020204" pitchFamily="34" charset="0"/>
                <a:ea typeface="Questrial"/>
                <a:cs typeface="Arial" panose="020B0604020202020204" pitchFamily="34" charset="0"/>
                <a:sym typeface="Questrial"/>
              </a:rPr>
              <a:t>.”  </a:t>
            </a:r>
          </a:p>
          <a:p>
            <a:pPr marL="577850" lvl="0" indent="-403225">
              <a:lnSpc>
                <a:spcPct val="100000"/>
              </a:lnSpc>
              <a:spcBef>
                <a:spcPts val="1200"/>
              </a:spcBef>
              <a:spcAft>
                <a:spcPts val="0"/>
              </a:spcAft>
              <a:buClr>
                <a:schemeClr val="tx1">
                  <a:lumMod val="50000"/>
                </a:schemeClr>
              </a:buClr>
              <a:buSzPct val="100000"/>
              <a:buFont typeface="Calibri"/>
              <a:buAutoNum type="arabicPeriod"/>
            </a:pPr>
            <a:r>
              <a:rPr lang="en-US" sz="2800" dirty="0">
                <a:solidFill>
                  <a:schemeClr val="tx1">
                    <a:lumMod val="50000"/>
                  </a:schemeClr>
                </a:solidFill>
                <a:latin typeface="Arial" panose="020B0604020202020204" pitchFamily="34" charset="0"/>
                <a:ea typeface="Questrial"/>
                <a:cs typeface="Arial" panose="020B0604020202020204" pitchFamily="34" charset="0"/>
                <a:sym typeface="Questrial"/>
              </a:rPr>
              <a:t>The teacher</a:t>
            </a:r>
          </a:p>
          <a:p>
            <a:pPr marL="577850" lvl="0" indent="-403225">
              <a:lnSpc>
                <a:spcPct val="100000"/>
              </a:lnSpc>
              <a:spcBef>
                <a:spcPts val="1200"/>
              </a:spcBef>
              <a:spcAft>
                <a:spcPts val="0"/>
              </a:spcAft>
              <a:buClr>
                <a:schemeClr val="tx1">
                  <a:lumMod val="50000"/>
                </a:schemeClr>
              </a:buClr>
              <a:buSzPct val="100000"/>
              <a:buFont typeface="Calibri"/>
              <a:buAutoNum type="arabicPeriod"/>
            </a:pPr>
            <a:r>
              <a:rPr lang="en-US" sz="2800" dirty="0">
                <a:solidFill>
                  <a:schemeClr val="tx1">
                    <a:lumMod val="50000"/>
                  </a:schemeClr>
                </a:solidFill>
                <a:latin typeface="Arial" panose="020B0604020202020204" pitchFamily="34" charset="0"/>
                <a:ea typeface="Questrial"/>
                <a:cs typeface="Arial" panose="020B0604020202020204" pitchFamily="34" charset="0"/>
                <a:sym typeface="Questrial"/>
              </a:rPr>
              <a:t>School principal or principal’s designee</a:t>
            </a:r>
          </a:p>
          <a:p>
            <a:pPr marL="577850" lvl="0" indent="-403225">
              <a:lnSpc>
                <a:spcPct val="100000"/>
              </a:lnSpc>
              <a:spcBef>
                <a:spcPts val="1200"/>
              </a:spcBef>
              <a:spcAft>
                <a:spcPts val="0"/>
              </a:spcAft>
              <a:buClr>
                <a:schemeClr val="tx1">
                  <a:lumMod val="50000"/>
                </a:schemeClr>
              </a:buClr>
              <a:buSzPct val="100000"/>
              <a:buFont typeface="Calibri"/>
              <a:buAutoNum type="arabicPeriod"/>
            </a:pPr>
            <a:r>
              <a:rPr lang="en-US" sz="2800" dirty="0">
                <a:solidFill>
                  <a:schemeClr val="tx1">
                    <a:lumMod val="50000"/>
                  </a:schemeClr>
                </a:solidFill>
                <a:latin typeface="Arial" panose="020B0604020202020204" pitchFamily="34" charset="0"/>
                <a:ea typeface="Questrial"/>
                <a:cs typeface="Arial" panose="020B0604020202020204" pitchFamily="34" charset="0"/>
                <a:sym typeface="Questrial"/>
              </a:rPr>
              <a:t>The superintendent’s Office, the superintendent’s designee(Area superintendent)</a:t>
            </a:r>
          </a:p>
          <a:p>
            <a:pPr marL="577850" lvl="0" indent="-403225">
              <a:lnSpc>
                <a:spcPct val="100000"/>
              </a:lnSpc>
              <a:spcBef>
                <a:spcPts val="1200"/>
              </a:spcBef>
              <a:spcAft>
                <a:spcPts val="0"/>
              </a:spcAft>
              <a:buClr>
                <a:schemeClr val="tx1">
                  <a:lumMod val="50000"/>
                </a:schemeClr>
              </a:buClr>
              <a:buSzPct val="100000"/>
              <a:buFont typeface="Calibri"/>
              <a:buAutoNum type="arabicPeriod"/>
            </a:pPr>
            <a:r>
              <a:rPr lang="en-US" sz="2800" dirty="0">
                <a:solidFill>
                  <a:schemeClr val="tx1">
                    <a:lumMod val="50000"/>
                  </a:schemeClr>
                </a:solidFill>
                <a:latin typeface="Arial" panose="020B0604020202020204" pitchFamily="34" charset="0"/>
                <a:ea typeface="Questrial"/>
                <a:cs typeface="Arial" panose="020B0604020202020204" pitchFamily="34" charset="0"/>
                <a:sym typeface="Questrial"/>
              </a:rPr>
              <a:t>The school board. </a:t>
            </a:r>
          </a:p>
          <a:p>
            <a:pPr marL="0" indent="0">
              <a:buNone/>
            </a:pPr>
            <a:endParaRPr lang="en-US" sz="3000" dirty="0">
              <a:solidFill>
                <a:schemeClr val="tx1">
                  <a:lumMod val="50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335281" y="304800"/>
            <a:ext cx="9051925" cy="1143000"/>
          </a:xfrm>
        </p:spPr>
        <p:txBody>
          <a:bodyPr/>
          <a:lstStyle/>
          <a:p>
            <a:pPr algn="l"/>
            <a:r>
              <a:rPr lang="en-US" b="1" dirty="0">
                <a:solidFill>
                  <a:srgbClr val="0070C0"/>
                </a:solidFill>
                <a:cs typeface="Times New Roman" pitchFamily="18" charset="0"/>
              </a:rPr>
              <a:t>Know</a:t>
            </a:r>
            <a:r>
              <a:rPr lang="en-US" dirty="0"/>
              <a:t> </a:t>
            </a:r>
            <a:r>
              <a:rPr lang="en-US" b="1" dirty="0">
                <a:solidFill>
                  <a:srgbClr val="0070C0"/>
                </a:solidFill>
                <a:cs typeface="Times New Roman" pitchFamily="18" charset="0"/>
              </a:rPr>
              <a:t>the Process</a:t>
            </a:r>
          </a:p>
        </p:txBody>
      </p:sp>
    </p:spTree>
    <p:extLst>
      <p:ext uri="{BB962C8B-B14F-4D97-AF65-F5344CB8AC3E}">
        <p14:creationId xmlns:p14="http://schemas.microsoft.com/office/powerpoint/2010/main" val="146349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ubtitle 3"/>
          <p:cNvSpPr>
            <a:spLocks noGrp="1"/>
          </p:cNvSpPr>
          <p:nvPr>
            <p:ph type="body" idx="1"/>
          </p:nvPr>
        </p:nvSpPr>
        <p:spPr/>
        <p:txBody>
          <a:bodyPr/>
          <a:lstStyle/>
          <a:p>
            <a:pPr eaLnBrk="1" hangingPunct="1">
              <a:buFont typeface="Wingdings" pitchFamily="2" charset="2"/>
              <a:buChar char="q"/>
            </a:pPr>
            <a:endParaRPr lang="en-US" altLang="en-US" b="1" dirty="0">
              <a:solidFill>
                <a:srgbClr val="898989"/>
              </a:solidFill>
            </a:endParaRPr>
          </a:p>
          <a:p>
            <a:pPr marL="0" indent="0" algn="l" eaLnBrk="1" hangingPunct="1">
              <a:buNone/>
            </a:pPr>
            <a:endParaRPr lang="en-US" altLang="en-US" sz="7200" dirty="0">
              <a:solidFill>
                <a:srgbClr val="303A3F"/>
              </a:solidFill>
              <a:latin typeface="Arial" pitchFamily="34" charset="0"/>
              <a:cs typeface="Arial" pitchFamily="34" charset="0"/>
            </a:endParaRPr>
          </a:p>
          <a:p>
            <a:pPr algn="l" eaLnBrk="1" hangingPunct="1">
              <a:buFont typeface="Wingdings" pitchFamily="2" charset="2"/>
              <a:buChar char="§"/>
            </a:pPr>
            <a:endParaRPr lang="en-US" altLang="en-US" sz="7200" dirty="0">
              <a:solidFill>
                <a:srgbClr val="303A3F"/>
              </a:solidFill>
              <a:latin typeface="Arial" pitchFamily="34" charset="0"/>
              <a:cs typeface="Arial" pitchFamily="34" charset="0"/>
            </a:endParaRPr>
          </a:p>
          <a:p>
            <a:pPr algn="l" eaLnBrk="1" hangingPunct="1"/>
            <a:endParaRPr lang="en-US" altLang="en-US" sz="3600" dirty="0">
              <a:solidFill>
                <a:srgbClr val="898989"/>
              </a:solidFill>
            </a:endParaRPr>
          </a:p>
        </p:txBody>
      </p:sp>
      <p:sp>
        <p:nvSpPr>
          <p:cNvPr id="16386" name="Title 2"/>
          <p:cNvSpPr>
            <a:spLocks noGrp="1"/>
          </p:cNvSpPr>
          <p:nvPr>
            <p:ph type="title"/>
          </p:nvPr>
        </p:nvSpPr>
        <p:spPr/>
        <p:txBody>
          <a:bodyPr/>
          <a:lstStyle/>
          <a:p>
            <a:pPr algn="l" eaLnBrk="1" hangingPunct="1"/>
            <a:r>
              <a:rPr lang="en-US" altLang="es-ES_tradnl" sz="3600" b="1">
                <a:solidFill>
                  <a:srgbClr val="0094BA"/>
                </a:solidFill>
              </a:rPr>
              <a:t> </a:t>
            </a:r>
          </a:p>
        </p:txBody>
      </p:sp>
      <p:sp>
        <p:nvSpPr>
          <p:cNvPr id="16388" name="Title 1"/>
          <p:cNvSpPr txBox="1">
            <a:spLocks/>
          </p:cNvSpPr>
          <p:nvPr/>
        </p:nvSpPr>
        <p:spPr bwMode="auto">
          <a:xfrm>
            <a:off x="355464" y="325119"/>
            <a:ext cx="8122919"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70C0"/>
                </a:solidFill>
              </a:rPr>
              <a:t>Know the School Policies and Procedures</a:t>
            </a:r>
          </a:p>
        </p:txBody>
      </p:sp>
      <p:sp>
        <p:nvSpPr>
          <p:cNvPr id="9" name="Subtitle 2"/>
          <p:cNvSpPr txBox="1">
            <a:spLocks/>
          </p:cNvSpPr>
          <p:nvPr/>
        </p:nvSpPr>
        <p:spPr bwMode="auto">
          <a:xfrm>
            <a:off x="540233" y="1828800"/>
            <a:ext cx="5159527" cy="418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Font typeface="Arial" pitchFamily="34" charset="0"/>
              <a:buNone/>
            </a:pPr>
            <a:r>
              <a:rPr lang="en-US" altLang="en-US" sz="2800" b="1" i="1" dirty="0">
                <a:solidFill>
                  <a:srgbClr val="000000"/>
                </a:solidFill>
              </a:rPr>
              <a:t>It’s important to read the </a:t>
            </a:r>
            <a:r>
              <a:rPr lang="en-US" altLang="en-US" sz="2800" dirty="0">
                <a:solidFill>
                  <a:srgbClr val="000000"/>
                </a:solidFill>
                <a:hlinkClick r:id="rId3"/>
              </a:rPr>
              <a:t>WCPSS Student/Parent Hand book</a:t>
            </a:r>
            <a:r>
              <a:rPr lang="en-US" altLang="en-US" sz="2800" dirty="0">
                <a:solidFill>
                  <a:srgbClr val="000000"/>
                </a:solidFill>
              </a:rPr>
              <a:t> regarding school policy and procedure </a:t>
            </a:r>
            <a:r>
              <a:rPr lang="en-US" altLang="en-US" sz="2800" b="1" u="sng" dirty="0">
                <a:solidFill>
                  <a:srgbClr val="000000"/>
                </a:solidFill>
              </a:rPr>
              <a:t>AND</a:t>
            </a:r>
            <a:r>
              <a:rPr lang="en-US" altLang="en-US" sz="2800" dirty="0">
                <a:solidFill>
                  <a:srgbClr val="000000"/>
                </a:solidFill>
              </a:rPr>
              <a:t> to be familiar with how each individual school handles these policy areas.</a:t>
            </a:r>
          </a:p>
        </p:txBody>
      </p:sp>
      <p:graphicFrame>
        <p:nvGraphicFramePr>
          <p:cNvPr id="10" name="Diagram 9"/>
          <p:cNvGraphicFramePr/>
          <p:nvPr>
            <p:extLst>
              <p:ext uri="{D42A27DB-BD31-4B8C-83A1-F6EECF244321}">
                <p14:modId xmlns:p14="http://schemas.microsoft.com/office/powerpoint/2010/main" val="1004291791"/>
              </p:ext>
            </p:extLst>
          </p:nvPr>
        </p:nvGraphicFramePr>
        <p:xfrm>
          <a:off x="5638800" y="3048000"/>
          <a:ext cx="4191000" cy="312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7000" y="1066800"/>
            <a:ext cx="2971800" cy="1799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907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0"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939" y="304800"/>
            <a:ext cx="9386180" cy="838200"/>
          </a:xfrm>
        </p:spPr>
        <p:txBody>
          <a:bodyPr vert="horz" lIns="91440" tIns="45720" rIns="91440" bIns="45720" rtlCol="0" anchor="ctr">
            <a:normAutofit/>
          </a:bodyPr>
          <a:lstStyle/>
          <a:p>
            <a:pPr algn="ctr"/>
            <a:r>
              <a:rPr lang="en-US" sz="3200" b="1" dirty="0">
                <a:solidFill>
                  <a:srgbClr val="0070C0"/>
                </a:solidFill>
              </a:rPr>
              <a:t>Visit </a:t>
            </a:r>
            <a:r>
              <a:rPr lang="en-US" sz="3200" b="1" dirty="0">
                <a:solidFill>
                  <a:srgbClr val="0070C0"/>
                </a:solidFill>
                <a:hlinkClick r:id="rId3"/>
              </a:rPr>
              <a:t>WCPSS</a:t>
            </a:r>
            <a:r>
              <a:rPr lang="en-US" sz="3200" b="1" dirty="0">
                <a:solidFill>
                  <a:srgbClr val="0070C0"/>
                </a:solidFill>
              </a:rPr>
              <a:t> and your school website! </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032" y="1371601"/>
            <a:ext cx="9662945" cy="491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080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Shape 424"/>
          <p:cNvSpPr txBox="1">
            <a:spLocks noGrp="1"/>
          </p:cNvSpPr>
          <p:nvPr>
            <p:ph type="body" idx="1"/>
          </p:nvPr>
        </p:nvSpPr>
        <p:spPr>
          <a:xfrm>
            <a:off x="335306" y="990604"/>
            <a:ext cx="9471659" cy="5714999"/>
          </a:xfrm>
          <a:prstGeom prst="rect">
            <a:avLst/>
          </a:prstGeom>
          <a:noFill/>
          <a:ln>
            <a:noFill/>
          </a:ln>
        </p:spPr>
        <p:txBody>
          <a:bodyPr lIns="91425" tIns="45700" rIns="91425" bIns="45700" anchor="t" anchorCtr="0">
            <a:noAutofit/>
          </a:bodyPr>
          <a:lstStyle/>
          <a:p>
            <a:pPr marL="509588" marR="0" lvl="0" indent="-509588" algn="l" rtl="0">
              <a:spcBef>
                <a:spcPts val="0"/>
              </a:spcBef>
              <a:spcAft>
                <a:spcPts val="0"/>
              </a:spcAft>
              <a:buClr>
                <a:schemeClr val="dk1"/>
              </a:buClr>
              <a:buSzPct val="100000"/>
              <a:buFont typeface="Noto Symbol"/>
              <a:buChar char="❑"/>
            </a:pPr>
            <a:r>
              <a:rPr lang="en-US" sz="3000" b="0" i="0" u="none" strike="noStrike" cap="none" baseline="0" dirty="0">
                <a:solidFill>
                  <a:schemeClr val="tx1">
                    <a:lumMod val="50000"/>
                  </a:schemeClr>
                </a:solidFill>
                <a:latin typeface="Calibri" panose="020F0502020204030204" pitchFamily="34" charset="0"/>
                <a:ea typeface="Questrial"/>
                <a:cs typeface="Questrial"/>
                <a:sym typeface="Questrial"/>
              </a:rPr>
              <a:t>Focus on the problem, not the people. </a:t>
            </a:r>
          </a:p>
          <a:p>
            <a:pPr marL="509588" marR="0" lvl="0" indent="-509588" algn="l" rtl="0">
              <a:spcBef>
                <a:spcPts val="400"/>
              </a:spcBef>
              <a:spcAft>
                <a:spcPts val="0"/>
              </a:spcAft>
              <a:buClr>
                <a:schemeClr val="dk1"/>
              </a:buClr>
              <a:buSzPct val="100000"/>
              <a:buFont typeface="Noto Symbol"/>
              <a:buChar char="❑"/>
            </a:pPr>
            <a:r>
              <a:rPr lang="en-US" sz="3000" b="0" i="0" u="none" strike="noStrike" cap="none" baseline="0" dirty="0">
                <a:solidFill>
                  <a:schemeClr val="tx1">
                    <a:lumMod val="50000"/>
                  </a:schemeClr>
                </a:solidFill>
                <a:latin typeface="Calibri" panose="020F0502020204030204" pitchFamily="34" charset="0"/>
                <a:ea typeface="Questrial"/>
                <a:cs typeface="Questrial"/>
                <a:sym typeface="Questrial"/>
              </a:rPr>
              <a:t>Focus on the present and future, not the past. </a:t>
            </a:r>
          </a:p>
          <a:p>
            <a:pPr marL="509588" marR="0" lvl="0" indent="-509588" algn="l" rtl="0">
              <a:spcBef>
                <a:spcPts val="400"/>
              </a:spcBef>
              <a:spcAft>
                <a:spcPts val="0"/>
              </a:spcAft>
              <a:buClr>
                <a:schemeClr val="dk1"/>
              </a:buClr>
              <a:buSzPct val="100000"/>
              <a:buFont typeface="Noto Symbol"/>
              <a:buChar char="❑"/>
            </a:pPr>
            <a:r>
              <a:rPr lang="en-US" sz="3000" b="0" i="0" u="none" strike="noStrike" cap="none" baseline="0" dirty="0">
                <a:solidFill>
                  <a:schemeClr val="tx1">
                    <a:lumMod val="50000"/>
                  </a:schemeClr>
                </a:solidFill>
                <a:latin typeface="Calibri" panose="020F0502020204030204" pitchFamily="34" charset="0"/>
                <a:ea typeface="Questrial"/>
                <a:cs typeface="Questrial"/>
                <a:sym typeface="Questrial"/>
              </a:rPr>
              <a:t>Work toward mutually agreeable solutions. Be flexible and creative. </a:t>
            </a:r>
          </a:p>
          <a:p>
            <a:pPr marL="509588" marR="0" lvl="0" indent="-509588" algn="l" rtl="0">
              <a:spcBef>
                <a:spcPts val="400"/>
              </a:spcBef>
              <a:spcAft>
                <a:spcPts val="0"/>
              </a:spcAft>
              <a:buClr>
                <a:schemeClr val="dk1"/>
              </a:buClr>
              <a:buSzPct val="100000"/>
              <a:buFont typeface="Noto Symbol"/>
              <a:buChar char="❑"/>
            </a:pPr>
            <a:r>
              <a:rPr lang="en-US" sz="3000" b="0" i="0" u="none" strike="noStrike" cap="none" baseline="0" dirty="0">
                <a:solidFill>
                  <a:schemeClr val="tx1">
                    <a:lumMod val="50000"/>
                  </a:schemeClr>
                </a:solidFill>
                <a:latin typeface="Calibri" panose="020F0502020204030204" pitchFamily="34" charset="0"/>
                <a:ea typeface="Questrial"/>
                <a:cs typeface="Questrial"/>
                <a:sym typeface="Questrial"/>
              </a:rPr>
              <a:t>The “big picture” – remember what is truly important to you – and your child – and advocate for it! </a:t>
            </a:r>
          </a:p>
          <a:p>
            <a:pPr marL="509588" marR="0" lvl="0" indent="-509588" algn="l" rtl="0">
              <a:spcBef>
                <a:spcPts val="400"/>
              </a:spcBef>
              <a:spcAft>
                <a:spcPts val="0"/>
              </a:spcAft>
              <a:buClr>
                <a:schemeClr val="dk1"/>
              </a:buClr>
              <a:buSzPct val="100000"/>
              <a:buFont typeface="Noto Symbol"/>
              <a:buChar char="❑"/>
            </a:pPr>
            <a:r>
              <a:rPr lang="en-US" sz="3000" dirty="0">
                <a:solidFill>
                  <a:schemeClr val="tx1">
                    <a:lumMod val="50000"/>
                  </a:schemeClr>
                </a:solidFill>
                <a:latin typeface="Calibri" panose="020F0502020204030204" pitchFamily="34" charset="0"/>
                <a:ea typeface="Questrial"/>
                <a:cs typeface="Questrial"/>
                <a:sym typeface="Questrial"/>
              </a:rPr>
              <a:t>Ask questions! </a:t>
            </a:r>
          </a:p>
          <a:p>
            <a:pPr marL="342900" marR="0" lvl="0" indent="-215900" algn="l" rtl="0">
              <a:spcBef>
                <a:spcPts val="400"/>
              </a:spcBef>
              <a:spcAft>
                <a:spcPts val="0"/>
              </a:spcAft>
              <a:buClr>
                <a:schemeClr val="dk1"/>
              </a:buClr>
              <a:buFont typeface="Arial"/>
              <a:buNone/>
            </a:pPr>
            <a:endParaRPr sz="3000" b="0" i="0" u="none" strike="noStrike" cap="none" baseline="0" dirty="0">
              <a:solidFill>
                <a:schemeClr val="tx1">
                  <a:lumMod val="50000"/>
                </a:schemeClr>
              </a:solidFill>
              <a:latin typeface="Calibri" panose="020F0502020204030204" pitchFamily="34" charset="0"/>
              <a:ea typeface="Calibri"/>
              <a:cs typeface="Calibri"/>
              <a:sym typeface="Calibri"/>
            </a:endParaRPr>
          </a:p>
        </p:txBody>
      </p:sp>
      <p:sp>
        <p:nvSpPr>
          <p:cNvPr id="423" name="Shape 423"/>
          <p:cNvSpPr txBox="1">
            <a:spLocks noGrp="1"/>
          </p:cNvSpPr>
          <p:nvPr>
            <p:ph type="title"/>
          </p:nvPr>
        </p:nvSpPr>
        <p:spPr>
          <a:xfrm>
            <a:off x="335280" y="152400"/>
            <a:ext cx="905256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algn="l"/>
            <a:r>
              <a:rPr lang="en-US" sz="4000" b="1" dirty="0">
                <a:solidFill>
                  <a:srgbClr val="0070C0"/>
                </a:solidFill>
                <a:cs typeface="Times New Roman" pitchFamily="18" charset="0"/>
                <a:sym typeface="Questrial"/>
              </a:rPr>
              <a:t>Things to Remember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886201"/>
            <a:ext cx="3960495" cy="2217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043411"/>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uble Wave 5"/>
          <p:cNvSpPr/>
          <p:nvPr/>
        </p:nvSpPr>
        <p:spPr>
          <a:xfrm>
            <a:off x="2209800" y="914400"/>
            <a:ext cx="7467600" cy="3200400"/>
          </a:xfrm>
          <a:prstGeom prst="doubleWave">
            <a:avLst/>
          </a:prstGeom>
          <a:solidFill>
            <a:srgbClr val="F595D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2440577" y="1514326"/>
            <a:ext cx="7006046" cy="2000548"/>
          </a:xfrm>
          <a:prstGeom prst="rect">
            <a:avLst/>
          </a:prstGeom>
        </p:spPr>
        <p:txBody>
          <a:bodyPr wrap="square">
            <a:spAutoFit/>
          </a:bodyPr>
          <a:lstStyle/>
          <a:p>
            <a:pPr algn="ctr"/>
            <a:r>
              <a:rPr lang="en-US" sz="3600" dirty="0">
                <a:solidFill>
                  <a:prstClr val="black"/>
                </a:solidFill>
              </a:rPr>
              <a:t>“Teachers are not looking for miracles from parents, just cooperation,” </a:t>
            </a:r>
          </a:p>
          <a:p>
            <a:pPr algn="r"/>
            <a:r>
              <a:rPr lang="en-US" sz="1600" dirty="0">
                <a:solidFill>
                  <a:prstClr val="black"/>
                </a:solidFill>
              </a:rPr>
              <a:t>Nancy Smith, an elementary school teacher</a:t>
            </a:r>
          </a:p>
        </p:txBody>
      </p:sp>
      <p:pic>
        <p:nvPicPr>
          <p:cNvPr id="5" name="Picture 4"/>
          <p:cNvPicPr>
            <a:picLocks noChangeAspect="1"/>
          </p:cNvPicPr>
          <p:nvPr/>
        </p:nvPicPr>
        <p:blipFill>
          <a:blip r:embed="rId2"/>
          <a:stretch>
            <a:fillRect/>
          </a:stretch>
        </p:blipFill>
        <p:spPr>
          <a:xfrm>
            <a:off x="525068" y="2209800"/>
            <a:ext cx="1701297" cy="3579813"/>
          </a:xfrm>
          <a:prstGeom prst="rect">
            <a:avLst/>
          </a:prstGeom>
        </p:spPr>
      </p:pic>
    </p:spTree>
    <p:extLst>
      <p:ext uri="{BB962C8B-B14F-4D97-AF65-F5344CB8AC3E}">
        <p14:creationId xmlns:p14="http://schemas.microsoft.com/office/powerpoint/2010/main" val="37104103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Shape 110"/>
          <p:cNvSpPr txBox="1">
            <a:spLocks noGrp="1"/>
          </p:cNvSpPr>
          <p:nvPr>
            <p:ph type="title"/>
          </p:nvPr>
        </p:nvSpPr>
        <p:spPr>
          <a:xfrm>
            <a:off x="914400" y="381000"/>
            <a:ext cx="8522825" cy="3200400"/>
          </a:xfrm>
        </p:spPr>
        <p:txBody>
          <a:bodyPr tIns="45700" bIns="45700">
            <a:normAutofit fontScale="90000"/>
          </a:bodyPr>
          <a:lstStyle/>
          <a:p>
            <a:pPr algn="ctr" eaLnBrk="1" hangingPunct="1">
              <a:lnSpc>
                <a:spcPct val="150000"/>
              </a:lnSpc>
              <a:spcBef>
                <a:spcPct val="0"/>
              </a:spcBef>
              <a:buClr>
                <a:srgbClr val="000000"/>
              </a:buClr>
              <a:buSzPct val="25000"/>
              <a:buFontTx/>
              <a:buNone/>
            </a:pPr>
            <a:r>
              <a:rPr lang="en-US" altLang="en-US" sz="4000" b="1" dirty="0">
                <a:solidFill>
                  <a:srgbClr val="0070C0"/>
                </a:solidFill>
                <a:latin typeface="Arial" pitchFamily="34" charset="0"/>
                <a:cs typeface="Arial" pitchFamily="34" charset="0"/>
              </a:rPr>
              <a:t>Things change </a:t>
            </a:r>
            <a:br>
              <a:rPr lang="en-US" altLang="en-US" sz="4000" b="1" dirty="0">
                <a:solidFill>
                  <a:srgbClr val="0070C0"/>
                </a:solidFill>
                <a:latin typeface="Arial" pitchFamily="34" charset="0"/>
                <a:cs typeface="Arial" pitchFamily="34" charset="0"/>
              </a:rPr>
            </a:br>
            <a:r>
              <a:rPr lang="en-US" altLang="en-US" sz="4000" b="1" dirty="0">
                <a:solidFill>
                  <a:srgbClr val="0070C0"/>
                </a:solidFill>
                <a:latin typeface="Arial" pitchFamily="34" charset="0"/>
                <a:cs typeface="Arial" pitchFamily="34" charset="0"/>
              </a:rPr>
              <a:t>when a parent is an actively participating partner </a:t>
            </a:r>
            <a:br>
              <a:rPr lang="en-US" altLang="en-US" sz="4000" b="1" dirty="0">
                <a:solidFill>
                  <a:srgbClr val="0070C0"/>
                </a:solidFill>
                <a:latin typeface="Arial" pitchFamily="34" charset="0"/>
                <a:cs typeface="Arial" pitchFamily="34" charset="0"/>
              </a:rPr>
            </a:br>
            <a:r>
              <a:rPr lang="en-US" altLang="en-US" sz="4000" b="1" dirty="0">
                <a:solidFill>
                  <a:srgbClr val="0070C0"/>
                </a:solidFill>
                <a:latin typeface="Arial" pitchFamily="34" charset="0"/>
                <a:cs typeface="Arial" pitchFamily="34" charset="0"/>
              </a:rPr>
              <a:t>in their child’s Education!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4776">
            <a:off x="-2963335" y="3421307"/>
            <a:ext cx="2660874" cy="242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789747"/>
            <a:ext cx="4747148" cy="2306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6620" y="1295401"/>
            <a:ext cx="2881313"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7577274"/>
      </p:ext>
    </p:extLst>
  </p:cSld>
  <p:clrMapOvr>
    <a:overrideClrMapping bg1="lt1" tx1="dk1" bg2="lt2" tx2="dk2" accent1="accent1" accent2="accent2" accent3="accent3" accent4="accent4" accent5="accent5" accent6="accent6" hlink="hlink" folHlink="folHlink"/>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955" y="2057400"/>
            <a:ext cx="5514474"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 name="Shape 266"/>
          <p:cNvSpPr txBox="1">
            <a:spLocks noGrp="1"/>
          </p:cNvSpPr>
          <p:nvPr>
            <p:ph type="title"/>
          </p:nvPr>
        </p:nvSpPr>
        <p:spPr>
          <a:xfrm>
            <a:off x="1409700" y="609600"/>
            <a:ext cx="7315200" cy="1371600"/>
          </a:xfrm>
          <a:prstGeom prst="rect">
            <a:avLst/>
          </a:prstGeom>
          <a:noFill/>
          <a:ln>
            <a:noFill/>
          </a:ln>
        </p:spPr>
        <p:txBody>
          <a:bodyPr lIns="91425" tIns="45700" rIns="91425" bIns="45700" anchor="ctr" anchorCtr="0">
            <a:noAutofit/>
          </a:bodyPr>
          <a:lstStyle/>
          <a:p>
            <a:pPr marL="342900" lvl="0" indent="-342900" algn="ctr">
              <a:spcBef>
                <a:spcPts val="640"/>
              </a:spcBef>
            </a:pPr>
            <a:r>
              <a:rPr lang="en-US" sz="4800" b="1" dirty="0">
                <a:solidFill>
                  <a:srgbClr val="0070C0"/>
                </a:solidFill>
                <a:effectLst>
                  <a:outerShdw blurRad="38100" dist="38100" dir="2700000" algn="tl">
                    <a:srgbClr val="000000">
                      <a:alpha val="43137"/>
                    </a:srgbClr>
                  </a:outerShdw>
                </a:effectLst>
                <a:latin typeface="+mj-lt"/>
                <a:ea typeface="Calibri"/>
                <a:cs typeface="Calibri"/>
                <a:sym typeface="Calibri"/>
              </a:rPr>
              <a:t>Any Questions?</a:t>
            </a:r>
          </a:p>
        </p:txBody>
      </p:sp>
    </p:spTree>
    <p:extLst>
      <p:ext uri="{BB962C8B-B14F-4D97-AF65-F5344CB8AC3E}">
        <p14:creationId xmlns:p14="http://schemas.microsoft.com/office/powerpoint/2010/main" val="1435372594"/>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1447800"/>
            <a:ext cx="8230313" cy="1682642"/>
          </a:xfrm>
          <a:prstGeom prst="rect">
            <a:avLst/>
          </a:prstGeom>
        </p:spPr>
      </p:pic>
      <p:sp>
        <p:nvSpPr>
          <p:cNvPr id="10" name="Title 9"/>
          <p:cNvSpPr>
            <a:spLocks noGrp="1"/>
          </p:cNvSpPr>
          <p:nvPr>
            <p:ph type="title"/>
          </p:nvPr>
        </p:nvSpPr>
        <p:spPr>
          <a:xfrm>
            <a:off x="609600" y="3810000"/>
            <a:ext cx="8991599" cy="1676400"/>
          </a:xfrm>
        </p:spPr>
        <p:txBody>
          <a:bodyPr>
            <a:noAutofit/>
          </a:bodyPr>
          <a:lstStyle/>
          <a:p>
            <a:pPr marL="0" indent="0" algn="ctr">
              <a:lnSpc>
                <a:spcPct val="150000"/>
              </a:lnSpc>
            </a:pPr>
            <a:r>
              <a:rPr lang="en-US" sz="3800" b="1" dirty="0"/>
              <a:t>What do you ask when you go to Parent-Teacher conference?</a:t>
            </a:r>
          </a:p>
        </p:txBody>
      </p:sp>
      <p:sp>
        <p:nvSpPr>
          <p:cNvPr id="3" name="Slide Number Placeholder 2"/>
          <p:cNvSpPr>
            <a:spLocks noGrp="1"/>
          </p:cNvSpPr>
          <p:nvPr>
            <p:ph type="sldNum" sz="quarter" idx="4294967295"/>
          </p:nvPr>
        </p:nvSpPr>
        <p:spPr>
          <a:xfrm>
            <a:off x="7712075" y="6356350"/>
            <a:ext cx="2346325" cy="365125"/>
          </a:xfrm>
          <a:prstGeom prst="rect">
            <a:avLst/>
          </a:prstGeom>
        </p:spPr>
        <p:txBody>
          <a:bodyPr/>
          <a:lstStyle/>
          <a:p>
            <a:fld id="{9BAD613B-6AD3-4A58-8E93-1A39F4AB64AD}" type="slidenum">
              <a:rPr lang="en-US" smtClean="0">
                <a:solidFill>
                  <a:prstClr val="black">
                    <a:tint val="75000"/>
                  </a:prstClr>
                </a:solidFill>
              </a:rPr>
              <a:pPr/>
              <a:t>3</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381000" y="1219200"/>
            <a:ext cx="2120410" cy="1659451"/>
          </a:xfrm>
          <a:prstGeom prst="rect">
            <a:avLst/>
          </a:prstGeom>
        </p:spPr>
      </p:pic>
      <p:pic>
        <p:nvPicPr>
          <p:cNvPr id="6" name="Picture 5"/>
          <p:cNvPicPr>
            <a:picLocks noChangeAspect="1"/>
          </p:cNvPicPr>
          <p:nvPr/>
        </p:nvPicPr>
        <p:blipFill>
          <a:blip r:embed="rId4"/>
          <a:stretch>
            <a:fillRect/>
          </a:stretch>
        </p:blipFill>
        <p:spPr>
          <a:xfrm>
            <a:off x="7581746" y="875565"/>
            <a:ext cx="1737636" cy="1772389"/>
          </a:xfrm>
          <a:prstGeom prst="rect">
            <a:avLst/>
          </a:prstGeom>
        </p:spPr>
      </p:pic>
    </p:spTree>
    <p:extLst>
      <p:ext uri="{BB962C8B-B14F-4D97-AF65-F5344CB8AC3E}">
        <p14:creationId xmlns:p14="http://schemas.microsoft.com/office/powerpoint/2010/main" val="968926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1746" name="Shape 300">
            <a:hlinkClick r:id="rId4"/>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45026" t="17732" r="19273" b="23334"/>
          <a:stretch>
            <a:fillRect/>
          </a:stretch>
        </p:blipFill>
        <p:spPr bwMode="auto">
          <a:xfrm rot="519198">
            <a:off x="5280660" y="1901062"/>
            <a:ext cx="44704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747" name="Shape 301">
            <a:hlinkClick r:id="rId6"/>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l="45358" t="16167" r="19611" b="23854"/>
          <a:stretch>
            <a:fillRect/>
          </a:stretch>
        </p:blipFill>
        <p:spPr bwMode="auto">
          <a:xfrm rot="20798676">
            <a:off x="661966" y="1785238"/>
            <a:ext cx="4210804" cy="2106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748" name="Shape 302">
            <a:hlinkClick r:id="rId8"/>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l="45026" t="16167" r="19273" b="22290"/>
          <a:stretch>
            <a:fillRect/>
          </a:stretch>
        </p:blipFill>
        <p:spPr bwMode="auto">
          <a:xfrm>
            <a:off x="2179320" y="4038601"/>
            <a:ext cx="4332446" cy="2254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2920" y="274638"/>
            <a:ext cx="8633460" cy="868362"/>
          </a:xfrm>
        </p:spPr>
        <p:txBody>
          <a:bodyPr/>
          <a:lstStyle/>
          <a:p>
            <a:r>
              <a:rPr lang="en-US" b="1" dirty="0">
                <a:solidFill>
                  <a:srgbClr val="0070C0"/>
                </a:solidFill>
                <a:effectLst>
                  <a:outerShdw blurRad="38100" dist="38100" dir="2700000" algn="tl">
                    <a:srgbClr val="000000">
                      <a:alpha val="43137"/>
                    </a:srgbClr>
                  </a:outerShdw>
                </a:effectLst>
              </a:rPr>
              <a:t>Conference in Action!</a:t>
            </a:r>
          </a:p>
        </p:txBody>
      </p:sp>
    </p:spTree>
    <p:extLst>
      <p:ext uri="{BB962C8B-B14F-4D97-AF65-F5344CB8AC3E}">
        <p14:creationId xmlns:p14="http://schemas.microsoft.com/office/powerpoint/2010/main" val="3812528549"/>
      </p:ext>
    </p:extLst>
  </p:cSld>
  <p:clrMapOvr>
    <a:overrideClrMapping bg1="lt1" tx1="dk1" bg2="lt2" tx2="dk2" accent1="accent1" accent2="accent2" accent3="accent3" accent4="accent4" accent5="accent5" accent6="accent6" hlink="hlink" folHlink="folHlink"/>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12262-1298-A0D9-ADCB-23F4D91C4B65}"/>
              </a:ext>
            </a:extLst>
          </p:cNvPr>
          <p:cNvSpPr>
            <a:spLocks noGrp="1"/>
          </p:cNvSpPr>
          <p:nvPr>
            <p:ph type="title"/>
          </p:nvPr>
        </p:nvSpPr>
        <p:spPr/>
        <p:txBody>
          <a:bodyPr/>
          <a:lstStyle/>
          <a:p>
            <a:endParaRPr lang="es-MX"/>
          </a:p>
        </p:txBody>
      </p:sp>
      <p:pic>
        <p:nvPicPr>
          <p:cNvPr id="4" name="Picture 3" descr="Qr code&#10;&#10;Description automatically generated">
            <a:extLst>
              <a:ext uri="{FF2B5EF4-FFF2-40B4-BE49-F238E27FC236}">
                <a16:creationId xmlns:a16="http://schemas.microsoft.com/office/drawing/2014/main" id="{C332A4F6-8C24-EA0C-CEA5-1F607639BA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0"/>
            <a:ext cx="6858000" cy="6858000"/>
          </a:xfrm>
          <a:prstGeom prst="rect">
            <a:avLst/>
          </a:prstGeom>
        </p:spPr>
      </p:pic>
    </p:spTree>
    <p:extLst>
      <p:ext uri="{BB962C8B-B14F-4D97-AF65-F5344CB8AC3E}">
        <p14:creationId xmlns:p14="http://schemas.microsoft.com/office/powerpoint/2010/main" val="302221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095612"/>
            <a:ext cx="9323229" cy="3657600"/>
          </a:xfrm>
        </p:spPr>
        <p:txBody>
          <a:bodyPr/>
          <a:lstStyle/>
          <a:p>
            <a:pPr marL="0" indent="0" algn="ctr">
              <a:spcBef>
                <a:spcPct val="0"/>
              </a:spcBef>
              <a:buFont typeface="Arial" pitchFamily="34" charset="0"/>
              <a:buNone/>
            </a:pPr>
            <a:r>
              <a:rPr lang="en-US" altLang="en-US" sz="3000" dirty="0"/>
              <a:t>A Parent-Teacher Conference is a time </a:t>
            </a:r>
          </a:p>
          <a:p>
            <a:pPr marL="0" indent="0" algn="ctr">
              <a:spcBef>
                <a:spcPct val="0"/>
              </a:spcBef>
              <a:buFont typeface="Arial" pitchFamily="34" charset="0"/>
              <a:buNone/>
            </a:pPr>
            <a:r>
              <a:rPr lang="en-US" altLang="en-US" sz="3000" dirty="0"/>
              <a:t>for parents/guardians and teachers to share information, solve problems, and form relationships </a:t>
            </a:r>
          </a:p>
          <a:p>
            <a:pPr marL="0" indent="0" algn="ctr">
              <a:spcBef>
                <a:spcPct val="0"/>
              </a:spcBef>
              <a:buFont typeface="Arial" pitchFamily="34" charset="0"/>
              <a:buNone/>
            </a:pPr>
            <a:r>
              <a:rPr lang="en-US" altLang="en-US" sz="3000" dirty="0"/>
              <a:t>that will help students succeed. </a:t>
            </a:r>
          </a:p>
        </p:txBody>
      </p:sp>
      <p:sp>
        <p:nvSpPr>
          <p:cNvPr id="17410" name="Title 3"/>
          <p:cNvSpPr>
            <a:spLocks noGrp="1"/>
          </p:cNvSpPr>
          <p:nvPr>
            <p:ph type="title"/>
          </p:nvPr>
        </p:nvSpPr>
        <p:spPr>
          <a:xfrm>
            <a:off x="533400" y="914400"/>
            <a:ext cx="9052560" cy="990600"/>
          </a:xfrm>
        </p:spPr>
        <p:txBody>
          <a:bodyPr/>
          <a:lstStyle/>
          <a:p>
            <a:r>
              <a:rPr lang="en-US" altLang="en-US" sz="4000" b="1" dirty="0">
                <a:solidFill>
                  <a:srgbClr val="0070C0"/>
                </a:solidFill>
                <a:ea typeface="Calibri" pitchFamily="34" charset="0"/>
                <a:cs typeface="Calibri" pitchFamily="34" charset="0"/>
              </a:rPr>
              <a:t>A Parent-Teacher Conference Is….</a:t>
            </a:r>
          </a:p>
        </p:txBody>
      </p:sp>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0471" y="4707690"/>
            <a:ext cx="3087929" cy="212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612464"/>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9424754" cy="4525963"/>
          </a:xfrm>
        </p:spPr>
        <p:txBody>
          <a:bodyPr>
            <a:normAutofit/>
          </a:bodyPr>
          <a:lstStyle/>
          <a:p>
            <a:pPr marL="514350" indent="-514350">
              <a:buFont typeface="+mj-lt"/>
              <a:buAutoNum type="arabicPeriod"/>
            </a:pPr>
            <a:r>
              <a:rPr lang="en-US" sz="2800" dirty="0"/>
              <a:t>Increases trust between schools and families</a:t>
            </a:r>
          </a:p>
          <a:p>
            <a:pPr marL="514350" indent="-514350">
              <a:buFont typeface="+mj-lt"/>
              <a:buAutoNum type="arabicPeriod"/>
            </a:pPr>
            <a:r>
              <a:rPr lang="en-US" sz="2800" dirty="0"/>
              <a:t>Encourages higher and realistic parental expectations</a:t>
            </a:r>
          </a:p>
          <a:p>
            <a:pPr marL="514350" indent="-514350">
              <a:buFont typeface="+mj-lt"/>
              <a:buAutoNum type="arabicPeriod"/>
            </a:pPr>
            <a:r>
              <a:rPr lang="en-US" sz="2800" dirty="0"/>
              <a:t>Serves as the first step to other types of parent involvement to follow</a:t>
            </a:r>
          </a:p>
          <a:p>
            <a:pPr marL="514350" indent="-514350">
              <a:buFont typeface="+mj-lt"/>
              <a:buAutoNum type="arabicPeriod"/>
            </a:pPr>
            <a:r>
              <a:rPr lang="en-US" sz="2800" dirty="0"/>
              <a:t>Leads to a higher degree of parents’ commitment to helping their students improve</a:t>
            </a:r>
          </a:p>
          <a:p>
            <a:pPr marL="514350" indent="-514350">
              <a:buFont typeface="+mj-lt"/>
              <a:buAutoNum type="arabicPeriod"/>
            </a:pPr>
            <a:r>
              <a:rPr lang="en-US" sz="2800" dirty="0"/>
              <a:t>Puts everyone on the “same page”</a:t>
            </a:r>
          </a:p>
        </p:txBody>
      </p:sp>
      <p:sp>
        <p:nvSpPr>
          <p:cNvPr id="2" name="Title 1"/>
          <p:cNvSpPr>
            <a:spLocks noGrp="1"/>
          </p:cNvSpPr>
          <p:nvPr>
            <p:ph type="title"/>
          </p:nvPr>
        </p:nvSpPr>
        <p:spPr>
          <a:xfrm>
            <a:off x="335280" y="381000"/>
            <a:ext cx="9265920" cy="1143000"/>
          </a:xfrm>
        </p:spPr>
        <p:txBody>
          <a:bodyPr>
            <a:noAutofit/>
          </a:bodyPr>
          <a:lstStyle/>
          <a:p>
            <a:pPr algn="l"/>
            <a:r>
              <a:rPr lang="en-US" sz="3000" b="1" dirty="0">
                <a:solidFill>
                  <a:srgbClr val="0070C0"/>
                </a:solidFill>
              </a:rPr>
              <a:t>Top Reasons</a:t>
            </a:r>
            <a:br>
              <a:rPr lang="en-US" sz="3000" b="1" dirty="0">
                <a:solidFill>
                  <a:srgbClr val="0070C0"/>
                </a:solidFill>
              </a:rPr>
            </a:br>
            <a:r>
              <a:rPr lang="en-US" sz="3000" b="1" dirty="0">
                <a:solidFill>
                  <a:srgbClr val="0070C0"/>
                </a:solidFill>
              </a:rPr>
              <a:t>Why Parent-Teacher Communication is Beneficial:</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0770" y="4267200"/>
            <a:ext cx="3137630" cy="2080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756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1608475"/>
            <a:ext cx="4443412" cy="639762"/>
          </a:xfrm>
        </p:spPr>
        <p:txBody>
          <a:bodyPr/>
          <a:lstStyle/>
          <a:p>
            <a:r>
              <a:rPr lang="en-US" dirty="0"/>
              <a:t>One-way communication</a:t>
            </a:r>
          </a:p>
        </p:txBody>
      </p:sp>
      <p:sp>
        <p:nvSpPr>
          <p:cNvPr id="7" name="Content Placeholder 6"/>
          <p:cNvSpPr>
            <a:spLocks noGrp="1"/>
          </p:cNvSpPr>
          <p:nvPr>
            <p:ph sz="half" idx="2"/>
          </p:nvPr>
        </p:nvSpPr>
        <p:spPr>
          <a:xfrm>
            <a:off x="458543" y="2514600"/>
            <a:ext cx="4443412" cy="3951288"/>
          </a:xfrm>
        </p:spPr>
        <p:txBody>
          <a:bodyPr>
            <a:normAutofit/>
          </a:bodyPr>
          <a:lstStyle/>
          <a:p>
            <a:pPr>
              <a:buFont typeface="Wingdings" panose="05000000000000000000" pitchFamily="2" charset="2"/>
              <a:buChar char="q"/>
            </a:pPr>
            <a:r>
              <a:rPr lang="en-US" sz="2400" dirty="0"/>
              <a:t>Letters/ Newsletters</a:t>
            </a:r>
          </a:p>
          <a:p>
            <a:pPr>
              <a:buFont typeface="Wingdings" panose="05000000000000000000" pitchFamily="2" charset="2"/>
              <a:buChar char="q"/>
            </a:pPr>
            <a:r>
              <a:rPr lang="en-US" sz="2400" dirty="0"/>
              <a:t>Report Cards </a:t>
            </a:r>
          </a:p>
          <a:p>
            <a:pPr>
              <a:buFont typeface="Wingdings" panose="05000000000000000000" pitchFamily="2" charset="2"/>
              <a:buChar char="q"/>
            </a:pPr>
            <a:r>
              <a:rPr lang="en-US" sz="2400" dirty="0"/>
              <a:t>Communication Books </a:t>
            </a:r>
          </a:p>
          <a:p>
            <a:pPr>
              <a:buFont typeface="Wingdings" panose="05000000000000000000" pitchFamily="2" charset="2"/>
              <a:buChar char="q"/>
            </a:pPr>
            <a:r>
              <a:rPr lang="en-US" sz="2400" dirty="0"/>
              <a:t>Announcements </a:t>
            </a:r>
          </a:p>
          <a:p>
            <a:pPr>
              <a:buFont typeface="Wingdings" panose="05000000000000000000" pitchFamily="2" charset="2"/>
              <a:buChar char="q"/>
            </a:pPr>
            <a:r>
              <a:rPr lang="en-US" sz="2400" dirty="0"/>
              <a:t>School Web Site </a:t>
            </a:r>
          </a:p>
        </p:txBody>
      </p:sp>
      <p:sp>
        <p:nvSpPr>
          <p:cNvPr id="5" name="Text Placeholder 4"/>
          <p:cNvSpPr>
            <a:spLocks noGrp="1"/>
          </p:cNvSpPr>
          <p:nvPr>
            <p:ph type="body" sz="quarter" idx="3"/>
          </p:nvPr>
        </p:nvSpPr>
        <p:spPr>
          <a:xfrm>
            <a:off x="5029200" y="1638955"/>
            <a:ext cx="4445000" cy="639762"/>
          </a:xfrm>
        </p:spPr>
        <p:txBody>
          <a:bodyPr/>
          <a:lstStyle/>
          <a:p>
            <a:r>
              <a:rPr lang="en-US" dirty="0"/>
              <a:t>Two-way communication</a:t>
            </a:r>
          </a:p>
        </p:txBody>
      </p:sp>
      <p:sp>
        <p:nvSpPr>
          <p:cNvPr id="9" name="Content Placeholder 8"/>
          <p:cNvSpPr>
            <a:spLocks noGrp="1"/>
          </p:cNvSpPr>
          <p:nvPr>
            <p:ph sz="quarter" idx="4"/>
          </p:nvPr>
        </p:nvSpPr>
        <p:spPr>
          <a:xfrm>
            <a:off x="5099123" y="2438400"/>
            <a:ext cx="4445000" cy="3951288"/>
          </a:xfrm>
        </p:spPr>
        <p:txBody>
          <a:bodyPr>
            <a:normAutofit/>
          </a:bodyPr>
          <a:lstStyle/>
          <a:p>
            <a:pPr>
              <a:buFont typeface="Wingdings" panose="05000000000000000000" pitchFamily="2" charset="2"/>
              <a:buChar char="q"/>
            </a:pPr>
            <a:r>
              <a:rPr lang="en-US" sz="2400" dirty="0"/>
              <a:t>Telephone Calls</a:t>
            </a:r>
          </a:p>
          <a:p>
            <a:pPr>
              <a:buFont typeface="Wingdings" panose="05000000000000000000" pitchFamily="2" charset="2"/>
              <a:buChar char="q"/>
            </a:pPr>
            <a:r>
              <a:rPr lang="en-US" sz="2400" dirty="0"/>
              <a:t>Home Visit</a:t>
            </a:r>
          </a:p>
          <a:p>
            <a:pPr>
              <a:buFont typeface="Wingdings" panose="05000000000000000000" pitchFamily="2" charset="2"/>
              <a:buChar char="q"/>
            </a:pPr>
            <a:r>
              <a:rPr lang="en-US" sz="2400" dirty="0"/>
              <a:t>Parent Teacher Conference </a:t>
            </a:r>
          </a:p>
          <a:p>
            <a:pPr>
              <a:buFont typeface="Wingdings" panose="05000000000000000000" pitchFamily="2" charset="2"/>
              <a:buChar char="q"/>
            </a:pPr>
            <a:r>
              <a:rPr lang="en-US" sz="2400" dirty="0"/>
              <a:t>Open Houses </a:t>
            </a:r>
          </a:p>
          <a:p>
            <a:pPr>
              <a:buFont typeface="Wingdings" panose="05000000000000000000" pitchFamily="2" charset="2"/>
              <a:buChar char="q"/>
            </a:pPr>
            <a:r>
              <a:rPr lang="en-US" sz="2400" dirty="0"/>
              <a:t>School Based Community Activity </a:t>
            </a:r>
          </a:p>
        </p:txBody>
      </p:sp>
      <p:sp>
        <p:nvSpPr>
          <p:cNvPr id="2" name="Title 1"/>
          <p:cNvSpPr>
            <a:spLocks noGrp="1"/>
          </p:cNvSpPr>
          <p:nvPr>
            <p:ph type="title"/>
          </p:nvPr>
        </p:nvSpPr>
        <p:spPr>
          <a:xfrm>
            <a:off x="424253" y="230832"/>
            <a:ext cx="9051925" cy="912168"/>
          </a:xfrm>
        </p:spPr>
        <p:txBody>
          <a:bodyPr>
            <a:normAutofit/>
          </a:bodyPr>
          <a:lstStyle/>
          <a:p>
            <a:pPr algn="l"/>
            <a:r>
              <a:rPr lang="en-US" sz="3600" b="1" dirty="0">
                <a:solidFill>
                  <a:srgbClr val="0070C0"/>
                </a:solidFill>
              </a:rPr>
              <a:t>Types of Parent/Teacher Communication</a:t>
            </a:r>
          </a:p>
        </p:txBody>
      </p:sp>
      <p:sp>
        <p:nvSpPr>
          <p:cNvPr id="4" name="Rectangle 3"/>
          <p:cNvSpPr/>
          <p:nvPr/>
        </p:nvSpPr>
        <p:spPr>
          <a:xfrm>
            <a:off x="420443" y="1143000"/>
            <a:ext cx="9372600" cy="461665"/>
          </a:xfrm>
          <a:prstGeom prst="rect">
            <a:avLst/>
          </a:prstGeom>
        </p:spPr>
        <p:txBody>
          <a:bodyPr wrap="square">
            <a:spAutoFit/>
          </a:bodyPr>
          <a:lstStyle/>
          <a:p>
            <a:r>
              <a:rPr lang="en-US" sz="2400" b="1" i="1" dirty="0"/>
              <a:t>Expressed communication involves one-way or two-way exchange</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966398"/>
            <a:ext cx="1824426" cy="1209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89490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1000"/>
                                        <p:tgtEl>
                                          <p:spTgt spid="7">
                                            <p:txEl>
                                              <p:pRg st="1" end="1"/>
                                            </p:txEl>
                                          </p:spTgt>
                                        </p:tgtEl>
                                      </p:cBhvr>
                                    </p:animEffect>
                                    <p:anim calcmode="lin" valueType="num">
                                      <p:cBhvr>
                                        <p:cTn id="2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1000"/>
                                        <p:tgtEl>
                                          <p:spTgt spid="7">
                                            <p:txEl>
                                              <p:pRg st="2" end="2"/>
                                            </p:txEl>
                                          </p:spTgt>
                                        </p:tgtEl>
                                      </p:cBhvr>
                                    </p:animEffect>
                                    <p:anim calcmode="lin" valueType="num">
                                      <p:cBhvr>
                                        <p:cTn id="3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fade">
                                      <p:cBhvr>
                                        <p:cTn id="41" dur="1000"/>
                                        <p:tgtEl>
                                          <p:spTgt spid="7">
                                            <p:txEl>
                                              <p:pRg st="4" end="4"/>
                                            </p:txEl>
                                          </p:spTgt>
                                        </p:tgtEl>
                                      </p:cBhvr>
                                    </p:animEffect>
                                    <p:anim calcmode="lin" valueType="num">
                                      <p:cBhvr>
                                        <p:cTn id="4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fade">
                                      <p:cBhvr>
                                        <p:cTn id="48" dur="500"/>
                                        <p:tgtEl>
                                          <p:spTgt spid="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xEl>
                                              <p:pRg st="0" end="0"/>
                                            </p:txEl>
                                          </p:spTgt>
                                        </p:tgtEl>
                                        <p:attrNameLst>
                                          <p:attrName>style.visibility</p:attrName>
                                        </p:attrNameLst>
                                      </p:cBhvr>
                                      <p:to>
                                        <p:strVal val="visible"/>
                                      </p:to>
                                    </p:set>
                                    <p:animEffect transition="in" filter="fade">
                                      <p:cBhvr>
                                        <p:cTn id="53" dur="1000"/>
                                        <p:tgtEl>
                                          <p:spTgt spid="9">
                                            <p:txEl>
                                              <p:pRg st="0" end="0"/>
                                            </p:txEl>
                                          </p:spTgt>
                                        </p:tgtEl>
                                      </p:cBhvr>
                                    </p:animEffect>
                                    <p:anim calcmode="lin" valueType="num">
                                      <p:cBhvr>
                                        <p:cTn id="5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animEffect transition="in" filter="fade">
                                      <p:cBhvr>
                                        <p:cTn id="59" dur="1000"/>
                                        <p:tgtEl>
                                          <p:spTgt spid="9">
                                            <p:txEl>
                                              <p:pRg st="1" end="1"/>
                                            </p:txEl>
                                          </p:spTgt>
                                        </p:tgtEl>
                                      </p:cBhvr>
                                    </p:animEffect>
                                    <p:anim calcmode="lin" valueType="num">
                                      <p:cBhvr>
                                        <p:cTn id="6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9">
                                            <p:txEl>
                                              <p:pRg st="2" end="2"/>
                                            </p:txEl>
                                          </p:spTgt>
                                        </p:tgtEl>
                                        <p:attrNameLst>
                                          <p:attrName>style.visibility</p:attrName>
                                        </p:attrNameLst>
                                      </p:cBhvr>
                                      <p:to>
                                        <p:strVal val="visible"/>
                                      </p:to>
                                    </p:set>
                                    <p:animEffect transition="in" filter="fade">
                                      <p:cBhvr>
                                        <p:cTn id="65" dur="1000"/>
                                        <p:tgtEl>
                                          <p:spTgt spid="9">
                                            <p:txEl>
                                              <p:pRg st="2" end="2"/>
                                            </p:txEl>
                                          </p:spTgt>
                                        </p:tgtEl>
                                      </p:cBhvr>
                                    </p:animEffect>
                                    <p:anim calcmode="lin" valueType="num">
                                      <p:cBhvr>
                                        <p:cTn id="6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68" fill="hold">
                            <p:stCondLst>
                              <p:cond delay="3000"/>
                            </p:stCondLst>
                            <p:childTnLst>
                              <p:par>
                                <p:cTn id="69" presetID="42" presetClass="entr" presetSubtype="0" fill="hold" grpId="0" nodeType="afterEffect">
                                  <p:stCondLst>
                                    <p:cond delay="0"/>
                                  </p:stCondLst>
                                  <p:childTnLst>
                                    <p:set>
                                      <p:cBhvr>
                                        <p:cTn id="70" dur="1" fill="hold">
                                          <p:stCondLst>
                                            <p:cond delay="0"/>
                                          </p:stCondLst>
                                        </p:cTn>
                                        <p:tgtEl>
                                          <p:spTgt spid="9">
                                            <p:txEl>
                                              <p:pRg st="3" end="3"/>
                                            </p:txEl>
                                          </p:spTgt>
                                        </p:tgtEl>
                                        <p:attrNameLst>
                                          <p:attrName>style.visibility</p:attrName>
                                        </p:attrNameLst>
                                      </p:cBhvr>
                                      <p:to>
                                        <p:strVal val="visible"/>
                                      </p:to>
                                    </p:set>
                                    <p:animEffect transition="in" filter="fade">
                                      <p:cBhvr>
                                        <p:cTn id="71" dur="1000"/>
                                        <p:tgtEl>
                                          <p:spTgt spid="9">
                                            <p:txEl>
                                              <p:pRg st="3" end="3"/>
                                            </p:txEl>
                                          </p:spTgt>
                                        </p:tgtEl>
                                      </p:cBhvr>
                                    </p:animEffect>
                                    <p:anim calcmode="lin" valueType="num">
                                      <p:cBhvr>
                                        <p:cTn id="7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7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74" fill="hold">
                            <p:stCondLst>
                              <p:cond delay="4000"/>
                            </p:stCondLst>
                            <p:childTnLst>
                              <p:par>
                                <p:cTn id="75" presetID="42" presetClass="entr" presetSubtype="0" fill="hold" grpId="0" nodeType="afterEffect">
                                  <p:stCondLst>
                                    <p:cond delay="0"/>
                                  </p:stCondLst>
                                  <p:childTnLst>
                                    <p:set>
                                      <p:cBhvr>
                                        <p:cTn id="76" dur="1" fill="hold">
                                          <p:stCondLst>
                                            <p:cond delay="0"/>
                                          </p:stCondLst>
                                        </p:cTn>
                                        <p:tgtEl>
                                          <p:spTgt spid="9">
                                            <p:txEl>
                                              <p:pRg st="4" end="4"/>
                                            </p:txEl>
                                          </p:spTgt>
                                        </p:tgtEl>
                                        <p:attrNameLst>
                                          <p:attrName>style.visibility</p:attrName>
                                        </p:attrNameLst>
                                      </p:cBhvr>
                                      <p:to>
                                        <p:strVal val="visible"/>
                                      </p:to>
                                    </p:set>
                                    <p:animEffect transition="in" filter="fade">
                                      <p:cBhvr>
                                        <p:cTn id="77" dur="1000"/>
                                        <p:tgtEl>
                                          <p:spTgt spid="9">
                                            <p:txEl>
                                              <p:pRg st="4" end="4"/>
                                            </p:txEl>
                                          </p:spTgt>
                                        </p:tgtEl>
                                      </p:cBhvr>
                                    </p:animEffect>
                                    <p:anim calcmode="lin" valueType="num">
                                      <p:cBhvr>
                                        <p:cTn id="7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5" grpId="0" build="p"/>
      <p:bldP spid="9"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905000"/>
            <a:ext cx="9296400" cy="3048000"/>
          </a:xfrm>
        </p:spPr>
        <p:txBody>
          <a:bodyPr anchor="t">
            <a:noAutofit/>
          </a:bodyPr>
          <a:lstStyle/>
          <a:p>
            <a:pPr algn="ctr">
              <a:lnSpc>
                <a:spcPct val="100000"/>
              </a:lnSpc>
              <a:spcBef>
                <a:spcPts val="3000"/>
              </a:spcBef>
            </a:pPr>
            <a:r>
              <a:rPr lang="en-US" sz="5400" dirty="0">
                <a:latin typeface="Arial" panose="020B0604020202020204" pitchFamily="34" charset="0"/>
                <a:cs typeface="Arial" panose="020B0604020202020204" pitchFamily="34" charset="0"/>
              </a:rPr>
              <a:t>Partnering with the teacher can give you a better understanding of your child. </a:t>
            </a:r>
            <a:endParaRPr lang="en-US" sz="5400" dirty="0">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4"/>
          <p:cNvSpPr>
            <a:spLocks noGrp="1"/>
          </p:cNvSpPr>
          <p:nvPr>
            <p:ph type="body" idx="1"/>
          </p:nvPr>
        </p:nvSpPr>
        <p:spPr>
          <a:xfrm>
            <a:off x="381000" y="990600"/>
            <a:ext cx="9677400" cy="747308"/>
          </a:xfrm>
        </p:spPr>
        <p:txBody>
          <a:bodyPr>
            <a:noAutofit/>
          </a:bodyPr>
          <a:lstStyle/>
          <a:p>
            <a:pPr algn="ctr"/>
            <a:r>
              <a:rPr lang="en-US" sz="2700" b="1" dirty="0">
                <a:solidFill>
                  <a:srgbClr val="0070C0"/>
                </a:solidFill>
              </a:rPr>
              <a:t>Communicating with Your Child’s Teacher</a:t>
            </a:r>
          </a:p>
        </p:txBody>
      </p:sp>
    </p:spTree>
    <p:extLst>
      <p:ext uri="{BB962C8B-B14F-4D97-AF65-F5344CB8AC3E}">
        <p14:creationId xmlns:p14="http://schemas.microsoft.com/office/powerpoint/2010/main" val="25140689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9069" y="988503"/>
            <a:ext cx="8230313" cy="1682642"/>
          </a:xfrm>
          <a:prstGeom prst="rect">
            <a:avLst/>
          </a:prstGeom>
        </p:spPr>
      </p:pic>
      <p:sp>
        <p:nvSpPr>
          <p:cNvPr id="10" name="Title 9"/>
          <p:cNvSpPr>
            <a:spLocks noGrp="1"/>
          </p:cNvSpPr>
          <p:nvPr>
            <p:ph type="title"/>
          </p:nvPr>
        </p:nvSpPr>
        <p:spPr>
          <a:xfrm>
            <a:off x="609600" y="3810000"/>
            <a:ext cx="8991599" cy="1676400"/>
          </a:xfrm>
        </p:spPr>
        <p:txBody>
          <a:bodyPr>
            <a:noAutofit/>
          </a:bodyPr>
          <a:lstStyle/>
          <a:p>
            <a:pPr marL="0" indent="0" algn="ctr">
              <a:lnSpc>
                <a:spcPct val="150000"/>
              </a:lnSpc>
            </a:pPr>
            <a:r>
              <a:rPr lang="en-US" sz="3800" b="1" dirty="0"/>
              <a:t>How do you build a positive relationship with your child’s teacher?</a:t>
            </a:r>
          </a:p>
        </p:txBody>
      </p:sp>
      <p:sp>
        <p:nvSpPr>
          <p:cNvPr id="3" name="Slide Number Placeholder 2"/>
          <p:cNvSpPr>
            <a:spLocks noGrp="1"/>
          </p:cNvSpPr>
          <p:nvPr>
            <p:ph type="sldNum" sz="quarter" idx="4294967295"/>
          </p:nvPr>
        </p:nvSpPr>
        <p:spPr>
          <a:xfrm>
            <a:off x="7712075" y="6356350"/>
            <a:ext cx="2346325" cy="365125"/>
          </a:xfrm>
          <a:prstGeom prst="rect">
            <a:avLst/>
          </a:prstGeom>
        </p:spPr>
        <p:txBody>
          <a:bodyPr/>
          <a:lstStyle/>
          <a:p>
            <a:fld id="{9BAD613B-6AD3-4A58-8E93-1A39F4AB64AD}" type="slidenum">
              <a:rPr lang="en-US" smtClean="0">
                <a:solidFill>
                  <a:prstClr val="black">
                    <a:tint val="75000"/>
                  </a:prstClr>
                </a:solidFill>
              </a:rPr>
              <a:pPr/>
              <a:t>8</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1089069" y="1413525"/>
            <a:ext cx="1577326" cy="1234429"/>
          </a:xfrm>
          <a:prstGeom prst="rect">
            <a:avLst/>
          </a:prstGeom>
        </p:spPr>
      </p:pic>
      <p:pic>
        <p:nvPicPr>
          <p:cNvPr id="6" name="Picture 5"/>
          <p:cNvPicPr>
            <a:picLocks noChangeAspect="1"/>
          </p:cNvPicPr>
          <p:nvPr/>
        </p:nvPicPr>
        <p:blipFill>
          <a:blip r:embed="rId4"/>
          <a:stretch>
            <a:fillRect/>
          </a:stretch>
        </p:blipFill>
        <p:spPr>
          <a:xfrm>
            <a:off x="7581746" y="1139345"/>
            <a:ext cx="1479028" cy="1508609"/>
          </a:xfrm>
          <a:prstGeom prst="rect">
            <a:avLst/>
          </a:prstGeom>
        </p:spPr>
      </p:pic>
    </p:spTree>
    <p:extLst>
      <p:ext uri="{BB962C8B-B14F-4D97-AF65-F5344CB8AC3E}">
        <p14:creationId xmlns:p14="http://schemas.microsoft.com/office/powerpoint/2010/main" val="3990975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502712"/>
            <a:ext cx="5699760" cy="4525963"/>
          </a:xfrm>
        </p:spPr>
        <p:txBody>
          <a:bodyPr>
            <a:noAutofit/>
          </a:bodyPr>
          <a:lstStyle/>
          <a:p>
            <a:pPr marL="514350" indent="-514350">
              <a:buFont typeface="+mj-lt"/>
              <a:buAutoNum type="arabicPeriod"/>
            </a:pPr>
            <a:r>
              <a:rPr lang="en-US" sz="3000" dirty="0"/>
              <a:t>Academic Performance</a:t>
            </a:r>
          </a:p>
          <a:p>
            <a:pPr marL="514350" indent="-514350">
              <a:buFont typeface="+mj-lt"/>
              <a:buAutoNum type="arabicPeriod"/>
            </a:pPr>
            <a:r>
              <a:rPr lang="en-US" sz="3000" dirty="0"/>
              <a:t>Classroom Behavior</a:t>
            </a:r>
          </a:p>
          <a:p>
            <a:pPr marL="514350" indent="-514350">
              <a:buFont typeface="+mj-lt"/>
              <a:buAutoNum type="arabicPeriod"/>
            </a:pPr>
            <a:r>
              <a:rPr lang="en-US" sz="3000" dirty="0"/>
              <a:t>Child's Academic and Social Preparation for School</a:t>
            </a:r>
          </a:p>
          <a:p>
            <a:pPr marL="514350" indent="-514350">
              <a:buFont typeface="+mj-lt"/>
              <a:buAutoNum type="arabicPeriod"/>
            </a:pPr>
            <a:r>
              <a:rPr lang="en-US" sz="3000" dirty="0"/>
              <a:t>Communication between Peer Relationship</a:t>
            </a:r>
          </a:p>
          <a:p>
            <a:pPr marL="514350" indent="-514350">
              <a:buFont typeface="+mj-lt"/>
              <a:buAutoNum type="arabicPeriod"/>
            </a:pPr>
            <a:r>
              <a:rPr lang="en-US" sz="3000" dirty="0"/>
              <a:t>Health Related Issues</a:t>
            </a:r>
          </a:p>
          <a:p>
            <a:pPr marL="0" indent="0">
              <a:buNone/>
            </a:pPr>
            <a:endParaRPr lang="en-US" sz="3000" dirty="0"/>
          </a:p>
          <a:p>
            <a:pPr marL="0" indent="0">
              <a:buNone/>
            </a:pPr>
            <a:r>
              <a:rPr lang="en-US" sz="3000" dirty="0"/>
              <a:t> </a:t>
            </a:r>
          </a:p>
        </p:txBody>
      </p:sp>
      <p:sp>
        <p:nvSpPr>
          <p:cNvPr id="2" name="Title 1"/>
          <p:cNvSpPr>
            <a:spLocks noGrp="1"/>
          </p:cNvSpPr>
          <p:nvPr>
            <p:ph type="title"/>
          </p:nvPr>
        </p:nvSpPr>
        <p:spPr>
          <a:xfrm>
            <a:off x="381000" y="381000"/>
            <a:ext cx="9525000" cy="732155"/>
          </a:xfrm>
        </p:spPr>
        <p:txBody>
          <a:bodyPr>
            <a:noAutofit/>
          </a:bodyPr>
          <a:lstStyle/>
          <a:p>
            <a:pPr algn="l"/>
            <a:r>
              <a:rPr lang="en-US" sz="3200" b="1" dirty="0">
                <a:solidFill>
                  <a:srgbClr val="0070C0"/>
                </a:solidFill>
              </a:rPr>
              <a:t>5 Topic Areas</a:t>
            </a:r>
            <a:br>
              <a:rPr lang="en-US" sz="3200" b="1" dirty="0">
                <a:solidFill>
                  <a:srgbClr val="0070C0"/>
                </a:solidFill>
              </a:rPr>
            </a:br>
            <a:r>
              <a:rPr lang="en-US" sz="3200" b="1" dirty="0">
                <a:solidFill>
                  <a:srgbClr val="0070C0"/>
                </a:solidFill>
              </a:rPr>
              <a:t>Parent-Teacher Communication centers around :</a:t>
            </a:r>
            <a:endParaRPr lang="en-US" sz="3200" dirty="0">
              <a:solidFill>
                <a:srgbClr val="0070C0"/>
              </a:solidFill>
            </a:endParaRPr>
          </a:p>
        </p:txBody>
      </p:sp>
      <p:pic>
        <p:nvPicPr>
          <p:cNvPr id="7170" name="Picture 2" descr="http://www.amle.org/Portals/0/EasyDNNnews/610/610iStock_000024977371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493" y="1676400"/>
            <a:ext cx="3362130" cy="358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332493" y="5671066"/>
            <a:ext cx="2369623" cy="369332"/>
          </a:xfrm>
          <a:prstGeom prst="rect">
            <a:avLst/>
          </a:prstGeom>
        </p:spPr>
        <p:txBody>
          <a:bodyPr wrap="none">
            <a:spAutoFit/>
          </a:bodyPr>
          <a:lstStyle/>
          <a:p>
            <a:pPr marL="0" indent="0">
              <a:buNone/>
            </a:pPr>
            <a:r>
              <a:rPr lang="en-US" dirty="0"/>
              <a:t>(Mazer and Thompson)</a:t>
            </a:r>
          </a:p>
        </p:txBody>
      </p:sp>
    </p:spTree>
    <p:extLst>
      <p:ext uri="{BB962C8B-B14F-4D97-AF65-F5344CB8AC3E}">
        <p14:creationId xmlns:p14="http://schemas.microsoft.com/office/powerpoint/2010/main" val="41704578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PA template</Template>
  <TotalTime>361</TotalTime>
  <Words>5969</Words>
  <Application>Microsoft Office PowerPoint</Application>
  <PresentationFormat>Custom</PresentationFormat>
  <Paragraphs>469</Paragraphs>
  <Slides>31</Slides>
  <Notes>23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31</vt:i4>
      </vt:variant>
    </vt:vector>
  </HeadingPairs>
  <TitlesOfParts>
    <vt:vector size="45" baseType="lpstr">
      <vt:lpstr>Arial</vt:lpstr>
      <vt:lpstr>Calibri</vt:lpstr>
      <vt:lpstr>Lato Light</vt:lpstr>
      <vt:lpstr>Noto Symbol</vt:lpstr>
      <vt:lpstr>Questrial</vt:lpstr>
      <vt:lpstr>Times New Roman</vt:lpstr>
      <vt:lpstr>Verdana</vt:lpstr>
      <vt:lpstr>Wingdings</vt:lpstr>
      <vt:lpstr>1_Custom Design</vt:lpstr>
      <vt:lpstr>Custom Design</vt:lpstr>
      <vt:lpstr>2_Custom Design</vt:lpstr>
      <vt:lpstr>Office Theme</vt:lpstr>
      <vt:lpstr>1_Office Theme</vt:lpstr>
      <vt:lpstr>2_Office Theme</vt:lpstr>
      <vt:lpstr>Tips for Successful Parent-Teacher Conferences</vt:lpstr>
      <vt:lpstr>PowerPoint Presentation</vt:lpstr>
      <vt:lpstr>What do you ask when you go to Parent-Teacher conference?</vt:lpstr>
      <vt:lpstr>A Parent-Teacher Conference Is….</vt:lpstr>
      <vt:lpstr>Top Reasons Why Parent-Teacher Communication is Beneficial:</vt:lpstr>
      <vt:lpstr>Types of Parent/Teacher Communication</vt:lpstr>
      <vt:lpstr>Partnering with the teacher can give you a better understanding of your child. </vt:lpstr>
      <vt:lpstr>How do you build a positive relationship with your child’s teacher?</vt:lpstr>
      <vt:lpstr>5 Topic Areas Parent-Teacher Communication centers around :</vt:lpstr>
      <vt:lpstr>How to request a parent-teacher conference</vt:lpstr>
      <vt:lpstr>Before the conference</vt:lpstr>
      <vt:lpstr>Questions to ask  your child before the conference:</vt:lpstr>
      <vt:lpstr>Questions for the teacher</vt:lpstr>
      <vt:lpstr>Tips on how to prepare for  a Parent Teacher Conference (K-5)</vt:lpstr>
      <vt:lpstr>On the day of Conference </vt:lpstr>
      <vt:lpstr>If needed, mention….</vt:lpstr>
      <vt:lpstr> On the Day of Conference (Continued…)</vt:lpstr>
      <vt:lpstr>After the conference</vt:lpstr>
      <vt:lpstr>How to Be a Good Advocate for Your Child</vt:lpstr>
      <vt:lpstr>To Be a Good Advocate for Your Child  You Need to …</vt:lpstr>
      <vt:lpstr>Keep Records</vt:lpstr>
      <vt:lpstr>To Be a Good Advocate for Your Child  You Need to …</vt:lpstr>
      <vt:lpstr>Know the Process</vt:lpstr>
      <vt:lpstr> </vt:lpstr>
      <vt:lpstr>Visit WCPSS and your school website! </vt:lpstr>
      <vt:lpstr>Things to Remember</vt:lpstr>
      <vt:lpstr>PowerPoint Presentation</vt:lpstr>
      <vt:lpstr>Things change  when a parent is an actively participating partner  in their child’s Education! </vt:lpstr>
      <vt:lpstr>Any Questions?</vt:lpstr>
      <vt:lpstr>Conference in Action!</vt:lpstr>
      <vt:lpstr>PowerPoint Presentation</vt:lpstr>
    </vt:vector>
  </TitlesOfParts>
  <Company>Wake County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Geunhyeh Kwon</dc:creator>
  <cp:lastModifiedBy>Adriana Ruiz _ Staff - FamilyCommunity</cp:lastModifiedBy>
  <cp:revision>54</cp:revision>
  <dcterms:created xsi:type="dcterms:W3CDTF">2015-06-03T01:47:55Z</dcterms:created>
  <dcterms:modified xsi:type="dcterms:W3CDTF">2022-12-08T17:45:51Z</dcterms:modified>
</cp:coreProperties>
</file>