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296400"/>
  <p:embeddedFontLst>
    <p:embeddedFont>
      <p:font typeface="Amatic SC" panose="00000500000000000000" pitchFamily="2" charset="-79"/>
      <p:regular r:id="rId22"/>
      <p:bold r:id="rId23"/>
    </p:embeddedFont>
    <p:embeddedFont>
      <p:font typeface="Lato Light" panose="020F0502020204030203"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Source Code Pro" panose="020B0509030403020204" pitchFamily="49"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2115A1-BC3C-4350-9C80-E97DE7FF24D9}">
  <a:tblStyle styleId="{982115A1-BC3C-4350-9C80-E97DE7FF24D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354" y="67"/>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6513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29675"/>
            <a:ext cx="2971800" cy="4651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1e0553a07_1_1290: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Good afternoon and welcome to our Governor’s School interest meeting!</a:t>
            </a:r>
            <a:endParaRPr/>
          </a:p>
        </p:txBody>
      </p:sp>
      <p:sp>
        <p:nvSpPr>
          <p:cNvPr id="131" name="Google Shape;131;gf1e0553a07_1_129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1e0553a07_1_1950: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457200" lvl="1" indent="-114300" algn="l" rtl="0">
              <a:spcBef>
                <a:spcPts val="480"/>
              </a:spcBef>
              <a:spcAft>
                <a:spcPts val="0"/>
              </a:spcAft>
              <a:buClr>
                <a:srgbClr val="351C75"/>
              </a:buClr>
              <a:buSzPts val="1800"/>
              <a:buFont typeface="Noto Sans Symbols"/>
              <a:buChar char="▪"/>
            </a:pPr>
            <a:r>
              <a:rPr lang="en-US">
                <a:solidFill>
                  <a:srgbClr val="351C75"/>
                </a:solidFill>
              </a:rPr>
              <a:t>I</a:t>
            </a:r>
            <a:r>
              <a:rPr lang="en-US">
                <a:solidFill>
                  <a:srgbClr val="351C75"/>
                </a:solidFill>
                <a:latin typeface="Open Sans"/>
                <a:ea typeface="Open Sans"/>
                <a:cs typeface="Open Sans"/>
                <a:sym typeface="Open Sans"/>
              </a:rPr>
              <a:t>n addition to Area I classes (in the discipline in which a student is nominated), students also participate in Area II and Area III classes</a:t>
            </a:r>
            <a:endParaRPr/>
          </a:p>
        </p:txBody>
      </p:sp>
      <p:sp>
        <p:nvSpPr>
          <p:cNvPr id="194" name="Google Shape;194;gf1e0553a07_1_1950:notes"/>
          <p:cNvSpPr>
            <a:spLocks noGrp="1" noRot="1" noChangeAspect="1"/>
          </p:cNvSpPr>
          <p:nvPr>
            <p:ph type="sldImg" idx="2"/>
          </p:nvPr>
        </p:nvSpPr>
        <p:spPr>
          <a:xfrm>
            <a:off x="1142405" y="697230"/>
            <a:ext cx="4573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1e0553a07_1_1508: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chemeClr val="dk1"/>
              </a:buClr>
              <a:buSzPts val="2760"/>
              <a:buFont typeface="Open Sans"/>
              <a:buChar char="▪"/>
            </a:pPr>
            <a:r>
              <a:rPr lang="en-US" sz="2400">
                <a:solidFill>
                  <a:schemeClr val="dk1"/>
                </a:solidFill>
                <a:latin typeface="Open Sans"/>
                <a:ea typeface="Open Sans"/>
                <a:cs typeface="Open Sans"/>
                <a:sym typeface="Open Sans"/>
              </a:rPr>
              <a:t>Presently enrolled in 11</a:t>
            </a:r>
            <a:r>
              <a:rPr lang="en-US" sz="2400" baseline="30000">
                <a:solidFill>
                  <a:schemeClr val="dk1"/>
                </a:solidFill>
                <a:latin typeface="Open Sans"/>
                <a:ea typeface="Open Sans"/>
                <a:cs typeface="Open Sans"/>
                <a:sym typeface="Open Sans"/>
              </a:rPr>
              <a:t>th</a:t>
            </a:r>
            <a:r>
              <a:rPr lang="en-US" sz="2400">
                <a:solidFill>
                  <a:schemeClr val="dk1"/>
                </a:solidFill>
                <a:latin typeface="Open Sans"/>
                <a:ea typeface="Open Sans"/>
                <a:cs typeface="Open Sans"/>
                <a:sym typeface="Open Sans"/>
              </a:rPr>
              <a:t> grade in North Carolina public schools (e.g., local school districts, charter, federal) or non-public schools (e.g., private, home schools, etc.)</a:t>
            </a:r>
            <a:endParaRPr/>
          </a:p>
        </p:txBody>
      </p:sp>
      <p:sp>
        <p:nvSpPr>
          <p:cNvPr id="201" name="Google Shape;201;gf1e0553a07_1_1508:notes"/>
          <p:cNvSpPr>
            <a:spLocks noGrp="1" noRot="1" noChangeAspect="1"/>
          </p:cNvSpPr>
          <p:nvPr>
            <p:ph type="sldImg" idx="2"/>
          </p:nvPr>
        </p:nvSpPr>
        <p:spPr>
          <a:xfrm>
            <a:off x="1142405" y="697230"/>
            <a:ext cx="4573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f1e0553a07_1_1932: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342900" lvl="0" indent="-320040" algn="l" rtl="0">
              <a:spcBef>
                <a:spcPts val="0"/>
              </a:spcBef>
              <a:spcAft>
                <a:spcPts val="0"/>
              </a:spcAft>
              <a:buClr>
                <a:schemeClr val="dk1"/>
              </a:buClr>
              <a:buSzPts val="2400"/>
              <a:buFont typeface="Arial"/>
              <a:buChar char="▪"/>
            </a:pPr>
            <a:r>
              <a:rPr lang="en-US" sz="2400">
                <a:solidFill>
                  <a:schemeClr val="dk1"/>
                </a:solidFill>
              </a:rPr>
              <a:t>Weighted GPA criteria used only for eligibility purposes</a:t>
            </a:r>
            <a:endParaRPr sz="3200">
              <a:solidFill>
                <a:schemeClr val="dk1"/>
              </a:solidFill>
            </a:endParaRPr>
          </a:p>
          <a:p>
            <a:pPr marL="342900" lvl="0" indent="-342900" algn="l" rtl="0">
              <a:spcBef>
                <a:spcPts val="2400"/>
              </a:spcBef>
              <a:spcAft>
                <a:spcPts val="0"/>
              </a:spcAft>
              <a:buClr>
                <a:schemeClr val="dk1"/>
              </a:buClr>
              <a:buSzPts val="2760"/>
              <a:buFont typeface="Noto Sans Symbols"/>
              <a:buChar char="▪"/>
            </a:pPr>
            <a:r>
              <a:rPr lang="en-US" sz="2400">
                <a:solidFill>
                  <a:schemeClr val="dk1"/>
                </a:solidFill>
              </a:rPr>
              <a:t>Once met, weighted GPA criteria is not used in selection process</a:t>
            </a:r>
            <a:endParaRPr sz="2400">
              <a:solidFill>
                <a:schemeClr val="dk1"/>
              </a:solidFill>
              <a:latin typeface="Open Sans"/>
              <a:ea typeface="Open Sans"/>
              <a:cs typeface="Open Sans"/>
              <a:sym typeface="Open Sans"/>
            </a:endParaRPr>
          </a:p>
        </p:txBody>
      </p:sp>
      <p:sp>
        <p:nvSpPr>
          <p:cNvPr id="207" name="Google Shape;207;gf1e0553a07_1_1932:notes"/>
          <p:cNvSpPr>
            <a:spLocks noGrp="1" noRot="1" noChangeAspect="1"/>
          </p:cNvSpPr>
          <p:nvPr>
            <p:ph type="sldImg" idx="2"/>
          </p:nvPr>
        </p:nvSpPr>
        <p:spPr>
          <a:xfrm>
            <a:off x="1142405" y="697230"/>
            <a:ext cx="4573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1e0553a07_1_1939: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742950" lvl="1" indent="-228600" algn="l" rtl="0">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Download the Nomination Packet for comprehensive information about the program, curriculum, timelines, eligibility and selection criteria, auditions, forms, tuition/scholarships, and more </a:t>
            </a:r>
            <a:endParaRPr sz="1900">
              <a:solidFill>
                <a:schemeClr val="dk1"/>
              </a:solidFill>
              <a:latin typeface="Open Sans"/>
              <a:ea typeface="Open Sans"/>
              <a:cs typeface="Open Sans"/>
              <a:sym typeface="Open Sans"/>
            </a:endParaRPr>
          </a:p>
          <a:p>
            <a:pPr marL="742950" lvl="1" indent="-228600" algn="l" rtl="0">
              <a:spcBef>
                <a:spcPts val="240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The WCPSS submission deadline </a:t>
            </a:r>
            <a:r>
              <a:rPr lang="en-US" sz="1900" i="1">
                <a:solidFill>
                  <a:schemeClr val="dk1"/>
                </a:solidFill>
                <a:latin typeface="Open Sans"/>
                <a:ea typeface="Open Sans"/>
                <a:cs typeface="Open Sans"/>
                <a:sym typeface="Open Sans"/>
              </a:rPr>
              <a:t>is much earlier than the packet date, due to our district’s size. WCPSS Central Service Academic and Art team reviews and selects our limited number of nominees to continue the process</a:t>
            </a:r>
            <a:endParaRPr sz="1900" i="1">
              <a:solidFill>
                <a:schemeClr val="dk1"/>
              </a:solidFill>
              <a:latin typeface="Open Sans"/>
              <a:ea typeface="Open Sans"/>
              <a:cs typeface="Open Sans"/>
              <a:sym typeface="Open Sans"/>
            </a:endParaRPr>
          </a:p>
          <a:p>
            <a:pPr marL="742950" lvl="1" indent="-228600" algn="l" rtl="0">
              <a:spcBef>
                <a:spcPts val="2400"/>
              </a:spcBef>
              <a:spcAft>
                <a:spcPts val="0"/>
              </a:spcAft>
              <a:buClr>
                <a:schemeClr val="dk1"/>
              </a:buClr>
              <a:buSzPts val="1900"/>
              <a:buFont typeface="Noto Sans Symbols"/>
              <a:buChar char="▪"/>
            </a:pPr>
            <a:r>
              <a:rPr lang="en-US" sz="1900">
                <a:solidFill>
                  <a:schemeClr val="dk1"/>
                </a:solidFill>
                <a:latin typeface="Open Sans"/>
                <a:ea typeface="Open Sans"/>
                <a:cs typeface="Open Sans"/>
                <a:sym typeface="Open Sans"/>
              </a:rPr>
              <a:t>Forms in the Packet must be completed electronically. </a:t>
            </a:r>
            <a:r>
              <a:rPr lang="en-US" sz="1900" b="1">
                <a:solidFill>
                  <a:schemeClr val="dk1"/>
                </a:solidFill>
                <a:latin typeface="Open Sans"/>
                <a:ea typeface="Open Sans"/>
                <a:cs typeface="Open Sans"/>
                <a:sym typeface="Open Sans"/>
              </a:rPr>
              <a:t>To complete, download it from the site, save and print an individual form</a:t>
            </a:r>
            <a:r>
              <a:rPr lang="en-US" sz="1900">
                <a:solidFill>
                  <a:schemeClr val="dk1"/>
                </a:solidFill>
                <a:latin typeface="Open Sans"/>
                <a:ea typeface="Open Sans"/>
                <a:cs typeface="Open Sans"/>
                <a:sym typeface="Open Sans"/>
              </a:rPr>
              <a:t>. </a:t>
            </a:r>
            <a:endParaRPr sz="1900" i="1">
              <a:solidFill>
                <a:schemeClr val="dk1"/>
              </a:solidFill>
              <a:latin typeface="Open Sans"/>
              <a:ea typeface="Open Sans"/>
              <a:cs typeface="Open Sans"/>
              <a:sym typeface="Open Sans"/>
            </a:endParaRPr>
          </a:p>
          <a:p>
            <a:pPr marL="742950" lvl="1" indent="-228600" algn="l" rtl="0">
              <a:spcBef>
                <a:spcPts val="240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No handwritten applications will be accepted</a:t>
            </a:r>
            <a:endParaRPr sz="2400">
              <a:solidFill>
                <a:schemeClr val="dk1"/>
              </a:solidFill>
              <a:latin typeface="Open Sans"/>
              <a:ea typeface="Open Sans"/>
              <a:cs typeface="Open Sans"/>
              <a:sym typeface="Open Sans"/>
            </a:endParaRPr>
          </a:p>
        </p:txBody>
      </p:sp>
      <p:sp>
        <p:nvSpPr>
          <p:cNvPr id="214" name="Google Shape;214;gf1e0553a07_1_1939:notes"/>
          <p:cNvSpPr>
            <a:spLocks noGrp="1" noRot="1" noChangeAspect="1"/>
          </p:cNvSpPr>
          <p:nvPr>
            <p:ph type="sldImg" idx="2"/>
          </p:nvPr>
        </p:nvSpPr>
        <p:spPr>
          <a:xfrm>
            <a:off x="1142405" y="697230"/>
            <a:ext cx="4573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f1e0553a07_1_1777: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342900" lvl="0" indent="-214630" algn="l" rtl="0">
              <a:lnSpc>
                <a:spcPct val="100000"/>
              </a:lnSpc>
              <a:spcBef>
                <a:spcPts val="1800"/>
              </a:spcBef>
              <a:spcAft>
                <a:spcPts val="0"/>
              </a:spcAft>
              <a:buClr>
                <a:srgbClr val="351C75"/>
              </a:buClr>
              <a:buSzPts val="1200"/>
              <a:buFont typeface="Open Sans"/>
              <a:buChar char="▪"/>
            </a:pPr>
            <a:r>
              <a:rPr lang="en-US" sz="1200">
                <a:solidFill>
                  <a:srgbClr val="351C75"/>
                </a:solidFill>
                <a:latin typeface="Open Sans"/>
                <a:ea typeface="Open Sans"/>
                <a:cs typeface="Open Sans"/>
                <a:sym typeface="Open Sans"/>
              </a:rPr>
              <a:t>all documents must be electronically uploaded</a:t>
            </a:r>
            <a:endParaRPr sz="1200">
              <a:solidFill>
                <a:srgbClr val="351C75"/>
              </a:solidFill>
              <a:latin typeface="Open Sans"/>
              <a:ea typeface="Open Sans"/>
              <a:cs typeface="Open Sans"/>
              <a:sym typeface="Open Sans"/>
            </a:endParaRPr>
          </a:p>
          <a:p>
            <a:pPr marL="342900" lvl="0" indent="-214630" algn="l" rtl="0">
              <a:lnSpc>
                <a:spcPct val="100000"/>
              </a:lnSpc>
              <a:spcBef>
                <a:spcPts val="1800"/>
              </a:spcBef>
              <a:spcAft>
                <a:spcPts val="0"/>
              </a:spcAft>
              <a:buClr>
                <a:srgbClr val="351C75"/>
              </a:buClr>
              <a:buSzPts val="1200"/>
              <a:buFont typeface="Open Sans"/>
              <a:buChar char="▪"/>
            </a:pPr>
            <a:r>
              <a:rPr lang="en-US" sz="1200">
                <a:solidFill>
                  <a:srgbClr val="351C75"/>
                </a:solidFill>
                <a:latin typeface="Open Sans"/>
                <a:ea typeface="Open Sans"/>
                <a:cs typeface="Open Sans"/>
                <a:sym typeface="Open Sans"/>
              </a:rPr>
              <a:t>Student Application</a:t>
            </a:r>
            <a:endParaRPr sz="1200">
              <a:solidFill>
                <a:srgbClr val="351C75"/>
              </a:solidFill>
              <a:latin typeface="Open Sans"/>
              <a:ea typeface="Open Sans"/>
              <a:cs typeface="Open Sans"/>
              <a:sym typeface="Open Sans"/>
            </a:endParaRPr>
          </a:p>
          <a:p>
            <a:pPr marL="342900" lvl="0" indent="-214630" algn="l" rtl="0">
              <a:lnSpc>
                <a:spcPct val="100000"/>
              </a:lnSpc>
              <a:spcBef>
                <a:spcPts val="1800"/>
              </a:spcBef>
              <a:spcAft>
                <a:spcPts val="0"/>
              </a:spcAft>
              <a:buClr>
                <a:srgbClr val="351C75"/>
              </a:buClr>
              <a:buSzPts val="1200"/>
              <a:buFont typeface="Open Sans"/>
              <a:buChar char="▪"/>
            </a:pPr>
            <a:r>
              <a:rPr lang="en-US" sz="1200">
                <a:solidFill>
                  <a:srgbClr val="351C75"/>
                </a:solidFill>
                <a:latin typeface="Open Sans"/>
                <a:ea typeface="Open Sans"/>
                <a:cs typeface="Open Sans"/>
                <a:sym typeface="Open Sans"/>
              </a:rPr>
              <a:t>Experience Form</a:t>
            </a:r>
            <a:endParaRPr sz="1200">
              <a:solidFill>
                <a:srgbClr val="351C75"/>
              </a:solidFill>
              <a:latin typeface="Open Sans"/>
              <a:ea typeface="Open Sans"/>
              <a:cs typeface="Open Sans"/>
              <a:sym typeface="Open Sans"/>
            </a:endParaRPr>
          </a:p>
          <a:p>
            <a:pPr marL="342900" lvl="0" indent="-214630" algn="l" rtl="0">
              <a:lnSpc>
                <a:spcPct val="100000"/>
              </a:lnSpc>
              <a:spcBef>
                <a:spcPts val="1800"/>
              </a:spcBef>
              <a:spcAft>
                <a:spcPts val="0"/>
              </a:spcAft>
              <a:buClr>
                <a:srgbClr val="351C75"/>
              </a:buClr>
              <a:buSzPts val="1200"/>
              <a:buFont typeface="Open Sans"/>
              <a:buChar char="▪"/>
            </a:pPr>
            <a:r>
              <a:rPr lang="en-US" sz="1200">
                <a:solidFill>
                  <a:srgbClr val="351C75"/>
                </a:solidFill>
                <a:latin typeface="Open Sans"/>
                <a:ea typeface="Open Sans"/>
                <a:cs typeface="Open Sans"/>
                <a:sym typeface="Open Sans"/>
              </a:rPr>
              <a:t>Recommendation form</a:t>
            </a:r>
            <a:endParaRPr sz="1200">
              <a:solidFill>
                <a:srgbClr val="351C75"/>
              </a:solidFill>
              <a:latin typeface="Open Sans"/>
              <a:ea typeface="Open Sans"/>
              <a:cs typeface="Open Sans"/>
              <a:sym typeface="Open Sans"/>
            </a:endParaRPr>
          </a:p>
          <a:p>
            <a:pPr marL="742950" lvl="1" indent="-184150" algn="l" rtl="0">
              <a:lnSpc>
                <a:spcPct val="100000"/>
              </a:lnSpc>
              <a:spcBef>
                <a:spcPts val="0"/>
              </a:spcBef>
              <a:spcAft>
                <a:spcPts val="0"/>
              </a:spcAft>
              <a:buClr>
                <a:srgbClr val="351C75"/>
              </a:buClr>
              <a:buSzPts val="1200"/>
              <a:buFont typeface="Noto Sans Symbols"/>
              <a:buChar char="▪"/>
            </a:pPr>
            <a:r>
              <a:rPr lang="en-US" sz="1200" b="1">
                <a:solidFill>
                  <a:srgbClr val="351C75"/>
                </a:solidFill>
                <a:latin typeface="Open Sans"/>
                <a:ea typeface="Open Sans"/>
                <a:cs typeface="Open Sans"/>
                <a:sym typeface="Open Sans"/>
              </a:rPr>
              <a:t>Recommendation Form </a:t>
            </a:r>
            <a:r>
              <a:rPr lang="en-US" sz="1200">
                <a:solidFill>
                  <a:srgbClr val="351C75"/>
                </a:solidFill>
                <a:latin typeface="Open Sans"/>
                <a:ea typeface="Open Sans"/>
                <a:cs typeface="Open Sans"/>
                <a:sym typeface="Open Sans"/>
              </a:rPr>
              <a:t>(two per student) </a:t>
            </a:r>
            <a:endParaRPr sz="1200">
              <a:solidFill>
                <a:srgbClr val="351C75"/>
              </a:solidFill>
              <a:latin typeface="Open Sans"/>
              <a:ea typeface="Open Sans"/>
              <a:cs typeface="Open Sans"/>
              <a:sym typeface="Open Sans"/>
            </a:endParaRPr>
          </a:p>
          <a:p>
            <a:pPr marL="742950" lvl="1" indent="-184150" algn="l" rtl="0">
              <a:lnSpc>
                <a:spcPct val="100000"/>
              </a:lnSpc>
              <a:spcBef>
                <a:spcPts val="0"/>
              </a:spcBef>
              <a:spcAft>
                <a:spcPts val="0"/>
              </a:spcAft>
              <a:buClr>
                <a:srgbClr val="351C75"/>
              </a:buClr>
              <a:buSzPts val="1200"/>
              <a:buFont typeface="Noto Sans Symbols"/>
              <a:buChar char="▪"/>
            </a:pPr>
            <a:r>
              <a:rPr lang="en-US" sz="1200">
                <a:solidFill>
                  <a:srgbClr val="351C75"/>
                </a:solidFill>
                <a:latin typeface="Open Sans"/>
                <a:ea typeface="Open Sans"/>
                <a:cs typeface="Open Sans"/>
                <a:sym typeface="Open Sans"/>
              </a:rPr>
              <a:t>Ask for recommendations early, and only from people who will give you a good reference</a:t>
            </a:r>
            <a:endParaRPr sz="1200">
              <a:solidFill>
                <a:srgbClr val="351C75"/>
              </a:solidFill>
              <a:latin typeface="Open Sans"/>
              <a:ea typeface="Open Sans"/>
              <a:cs typeface="Open Sans"/>
              <a:sym typeface="Open Sans"/>
            </a:endParaRPr>
          </a:p>
          <a:p>
            <a:pPr marL="742950" lvl="1" indent="-184150" algn="l" rtl="0">
              <a:lnSpc>
                <a:spcPct val="100000"/>
              </a:lnSpc>
              <a:spcBef>
                <a:spcPts val="1200"/>
              </a:spcBef>
              <a:spcAft>
                <a:spcPts val="0"/>
              </a:spcAft>
              <a:buClr>
                <a:srgbClr val="351C75"/>
              </a:buClr>
              <a:buSzPts val="1200"/>
              <a:buFont typeface="Open Sans"/>
              <a:buChar char="▪"/>
            </a:pPr>
            <a:r>
              <a:rPr lang="en-US" sz="1200">
                <a:solidFill>
                  <a:srgbClr val="351C75"/>
                </a:solidFill>
                <a:latin typeface="Open Sans"/>
                <a:ea typeface="Open Sans"/>
                <a:cs typeface="Open Sans"/>
                <a:sym typeface="Open Sans"/>
              </a:rPr>
              <a:t>One recommendation from a teacher in your application area. (preferred)</a:t>
            </a:r>
            <a:endParaRPr sz="1200">
              <a:solidFill>
                <a:srgbClr val="351C75"/>
              </a:solidFill>
              <a:latin typeface="Open Sans"/>
              <a:ea typeface="Open Sans"/>
              <a:cs typeface="Open Sans"/>
              <a:sym typeface="Open Sans"/>
            </a:endParaRPr>
          </a:p>
          <a:p>
            <a:pPr marL="742950" lvl="1" indent="-184150" algn="l" rtl="0">
              <a:lnSpc>
                <a:spcPct val="100000"/>
              </a:lnSpc>
              <a:spcBef>
                <a:spcPts val="1200"/>
              </a:spcBef>
              <a:spcAft>
                <a:spcPts val="0"/>
              </a:spcAft>
              <a:buClr>
                <a:srgbClr val="351C75"/>
              </a:buClr>
              <a:buSzPts val="1200"/>
              <a:buFont typeface="Open Sans"/>
              <a:buChar char="▪"/>
            </a:pPr>
            <a:r>
              <a:rPr lang="en-US" sz="1200">
                <a:solidFill>
                  <a:srgbClr val="351C75"/>
                </a:solidFill>
                <a:latin typeface="Open Sans"/>
                <a:ea typeface="Open Sans"/>
                <a:cs typeface="Open Sans"/>
                <a:sym typeface="Open Sans"/>
              </a:rPr>
              <a:t>The recommendations must be completed </a:t>
            </a:r>
            <a:r>
              <a:rPr lang="en-US" sz="1200">
                <a:solidFill>
                  <a:srgbClr val="DD7E6B"/>
                </a:solidFill>
                <a:latin typeface="Open Sans"/>
                <a:ea typeface="Open Sans"/>
                <a:cs typeface="Open Sans"/>
                <a:sym typeface="Open Sans"/>
              </a:rPr>
              <a:t>electronically</a:t>
            </a:r>
            <a:r>
              <a:rPr lang="en-US" sz="1200">
                <a:solidFill>
                  <a:srgbClr val="351C75"/>
                </a:solidFill>
                <a:latin typeface="Open Sans"/>
                <a:ea typeface="Open Sans"/>
                <a:cs typeface="Open Sans"/>
                <a:sym typeface="Open Sans"/>
              </a:rPr>
              <a:t> and emailed to the GS Contact</a:t>
            </a:r>
            <a:endParaRPr sz="1200">
              <a:solidFill>
                <a:srgbClr val="351C75"/>
              </a:solidFill>
              <a:latin typeface="Open Sans"/>
              <a:ea typeface="Open Sans"/>
              <a:cs typeface="Open Sans"/>
              <a:sym typeface="Open Sans"/>
            </a:endParaRPr>
          </a:p>
        </p:txBody>
      </p:sp>
      <p:sp>
        <p:nvSpPr>
          <p:cNvPr id="221" name="Google Shape;221;gf1e0553a07_1_177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f1e0553a07_1_1479: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gf1e0553a07_1_1479:notes"/>
          <p:cNvSpPr>
            <a:spLocks noGrp="1" noRot="1" noChangeAspect="1"/>
          </p:cNvSpPr>
          <p:nvPr>
            <p:ph type="sldImg" idx="2"/>
          </p:nvPr>
        </p:nvSpPr>
        <p:spPr>
          <a:xfrm>
            <a:off x="1142405" y="697230"/>
            <a:ext cx="4573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1e0553a07_1_1722: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f1e0553a07_1_1722:notes"/>
          <p:cNvSpPr>
            <a:spLocks noGrp="1" noRot="1" noChangeAspect="1"/>
          </p:cNvSpPr>
          <p:nvPr>
            <p:ph type="sldImg" idx="2"/>
          </p:nvPr>
        </p:nvSpPr>
        <p:spPr>
          <a:xfrm>
            <a:off x="1142405" y="697230"/>
            <a:ext cx="4573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f1e0553a07_1_1327: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f1e0553a07_1_132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1e0553a07_1_1321: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f1e0553a07_1_132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1e0553a07_1_1295:notes"/>
          <p:cNvSpPr>
            <a:spLocks noGrp="1" noRot="1" noChangeAspect="1"/>
          </p:cNvSpPr>
          <p:nvPr>
            <p:ph type="sldImg" idx="2"/>
          </p:nvPr>
        </p:nvSpPr>
        <p:spPr>
          <a:xfrm>
            <a:off x="1142405" y="697230"/>
            <a:ext cx="4573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f1e0553a07_1_1295: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After today’s session, you will have gained a better understanding of Governor’s School eligibility, requirements and process as well as know how to access the Governor’s School application.</a:t>
            </a:r>
            <a:endParaRPr/>
          </a:p>
        </p:txBody>
      </p:sp>
      <p:sp>
        <p:nvSpPr>
          <p:cNvPr id="139" name="Google Shape;139;gf1e0553a07_1_1295: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1e0553a07_1_1958:notes"/>
          <p:cNvSpPr>
            <a:spLocks noGrp="1" noRot="1" noChangeAspect="1"/>
          </p:cNvSpPr>
          <p:nvPr>
            <p:ph type="sldImg" idx="2"/>
          </p:nvPr>
        </p:nvSpPr>
        <p:spPr>
          <a:xfrm>
            <a:off x="11049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1e0553a07_1_1958: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Before we get started, let’s look at the video provided by the Governor’s School director that provides an overview of the 2021-2022 Governor’s School program!!</a:t>
            </a:r>
            <a:endParaRPr/>
          </a:p>
        </p:txBody>
      </p:sp>
      <p:sp>
        <p:nvSpPr>
          <p:cNvPr id="146" name="Google Shape;146;gf1e0553a07_1_1958:notes"/>
          <p:cNvSpPr txBox="1">
            <a:spLocks noGrp="1"/>
          </p:cNvSpPr>
          <p:nvPr>
            <p:ph type="sldNum" idx="12"/>
          </p:nvPr>
        </p:nvSpPr>
        <p:spPr>
          <a:xfrm>
            <a:off x="3884612"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1f53b3dec_3_2:notes"/>
          <p:cNvSpPr>
            <a:spLocks noGrp="1" noRot="1" noChangeAspect="1"/>
          </p:cNvSpPr>
          <p:nvPr>
            <p:ph type="sldImg" idx="2"/>
          </p:nvPr>
        </p:nvSpPr>
        <p:spPr>
          <a:xfrm>
            <a:off x="11049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f1f53b3dec_3_2: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first thing you may want to know is, what is Governor’s School all about?</a:t>
            </a:r>
            <a:endParaRPr/>
          </a:p>
        </p:txBody>
      </p:sp>
      <p:sp>
        <p:nvSpPr>
          <p:cNvPr id="153" name="Google Shape;153;gf1f53b3dec_3_2:notes"/>
          <p:cNvSpPr txBox="1">
            <a:spLocks noGrp="1"/>
          </p:cNvSpPr>
          <p:nvPr>
            <p:ph type="sldNum" idx="12"/>
          </p:nvPr>
        </p:nvSpPr>
        <p:spPr>
          <a:xfrm>
            <a:off x="3884612"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1e0553a07_1_1301: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Governor's School?</a:t>
            </a:r>
            <a:endParaRPr/>
          </a:p>
          <a:p>
            <a:pPr marL="342900" lvl="0" indent="-342900" algn="l" rtl="0">
              <a:spcBef>
                <a:spcPts val="0"/>
              </a:spcBef>
              <a:spcAft>
                <a:spcPts val="0"/>
              </a:spcAft>
              <a:buClr>
                <a:schemeClr val="dk1"/>
              </a:buClr>
              <a:buSzPts val="2760"/>
              <a:buFont typeface="Open Sans"/>
              <a:buChar char="▪"/>
            </a:pPr>
            <a:r>
              <a:rPr lang="en-US" sz="2400">
                <a:solidFill>
                  <a:schemeClr val="dk1"/>
                </a:solidFill>
                <a:latin typeface="Open Sans"/>
                <a:ea typeface="Open Sans"/>
                <a:cs typeface="Open Sans"/>
                <a:sym typeface="Open Sans"/>
              </a:rPr>
              <a:t>The Governor's School of North Carolina is a 4 week summer residential program for intellectually gifted high school students, integrating academic disciplines, the arts, and unique courses on each of two campuses </a:t>
            </a:r>
            <a:endParaRPr sz="3200">
              <a:solidFill>
                <a:schemeClr val="dk1"/>
              </a:solidFill>
              <a:latin typeface="Open Sans"/>
              <a:ea typeface="Open Sans"/>
              <a:cs typeface="Open Sans"/>
              <a:sym typeface="Open Sans"/>
            </a:endParaRPr>
          </a:p>
          <a:p>
            <a:pPr marL="342900" lvl="0" indent="-342900" algn="l" rtl="0">
              <a:spcBef>
                <a:spcPts val="1800"/>
              </a:spcBef>
              <a:spcAft>
                <a:spcPts val="0"/>
              </a:spcAft>
              <a:buClr>
                <a:schemeClr val="dk1"/>
              </a:buClr>
              <a:buSzPts val="2760"/>
              <a:buFont typeface="Open Sans"/>
              <a:buChar char="▪"/>
            </a:pPr>
            <a:r>
              <a:rPr lang="en-US" sz="2400">
                <a:solidFill>
                  <a:schemeClr val="dk1"/>
                </a:solidFill>
                <a:latin typeface="Open Sans"/>
                <a:ea typeface="Open Sans"/>
                <a:cs typeface="Open Sans"/>
                <a:sym typeface="Open Sans"/>
              </a:rPr>
              <a:t>The curriculum focuses on the exploration of the most recent ideas and concepts in each discipline, and does not involve credit, tests, or grades </a:t>
            </a:r>
            <a:endParaRPr/>
          </a:p>
        </p:txBody>
      </p:sp>
      <p:sp>
        <p:nvSpPr>
          <p:cNvPr id="158" name="Google Shape;158;gf1e0553a07_1_1301:notes"/>
          <p:cNvSpPr>
            <a:spLocks noGrp="1" noRot="1" noChangeAspect="1"/>
          </p:cNvSpPr>
          <p:nvPr>
            <p:ph type="sldImg" idx="2"/>
          </p:nvPr>
        </p:nvSpPr>
        <p:spPr>
          <a:xfrm>
            <a:off x="1142405" y="697230"/>
            <a:ext cx="4573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1e0553a07_1_1306: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a:solidFill>
                  <a:schemeClr val="dk1"/>
                </a:solidFill>
                <a:latin typeface="Open Sans"/>
                <a:ea typeface="Open Sans"/>
                <a:cs typeface="Open Sans"/>
                <a:sym typeface="Open Sans"/>
              </a:rPr>
              <a:t>Governor’s School is the oldest statewide summer residential program for gifted and talented high school students in the nation. It’s mainly open to juniors, however there are exceptions made for sophomores in selected performing/visual arts areas which we will learn about later. </a:t>
            </a:r>
            <a:endParaRPr/>
          </a:p>
        </p:txBody>
      </p:sp>
      <p:sp>
        <p:nvSpPr>
          <p:cNvPr id="164" name="Google Shape;164;gf1e0553a07_1_1306:notes"/>
          <p:cNvSpPr>
            <a:spLocks noGrp="1" noRot="1" noChangeAspect="1"/>
          </p:cNvSpPr>
          <p:nvPr>
            <p:ph type="sldImg" idx="2"/>
          </p:nvPr>
        </p:nvSpPr>
        <p:spPr>
          <a:xfrm>
            <a:off x="1142405" y="697230"/>
            <a:ext cx="4573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f1e0553a07_1_1920: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Students who attend Governor's School will be housed at two campuses. Normally, Governor’s School West is at High Point University in High Point. We will know if this will still be the case in January of 2022. The site for Governor’s School East for the past 20 years, has been hosted by Meredith College in Raleigh. </a:t>
            </a:r>
            <a:r>
              <a:rPr lang="en-US" sz="1900">
                <a:solidFill>
                  <a:schemeClr val="dk1"/>
                </a:solidFill>
                <a:latin typeface="Open Sans"/>
                <a:ea typeface="Open Sans"/>
                <a:cs typeface="Open Sans"/>
                <a:sym typeface="Open Sans"/>
              </a:rPr>
              <a:t>Students are assigned a campus, requests for specific campuses are not entertained. Students MUST commit to attending for the entire 4 weeks. Students cannot join late or exits early. Students may only return home for one weekend/mid-session break. </a:t>
            </a:r>
            <a:endParaRPr sz="1900">
              <a:solidFill>
                <a:schemeClr val="dk1"/>
              </a:solidFill>
              <a:latin typeface="Open Sans"/>
              <a:ea typeface="Open Sans"/>
              <a:cs typeface="Open Sans"/>
              <a:sym typeface="Open Sans"/>
            </a:endParaRPr>
          </a:p>
        </p:txBody>
      </p:sp>
      <p:sp>
        <p:nvSpPr>
          <p:cNvPr id="171" name="Google Shape;171;gf1e0553a07_1_1920:notes"/>
          <p:cNvSpPr>
            <a:spLocks noGrp="1" noRot="1" noChangeAspect="1"/>
          </p:cNvSpPr>
          <p:nvPr>
            <p:ph type="sldImg" idx="2"/>
          </p:nvPr>
        </p:nvSpPr>
        <p:spPr>
          <a:xfrm>
            <a:off x="1142405" y="697230"/>
            <a:ext cx="4573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1e0553a07_1_1311: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Once your child has been selected to participate in Governor’s School, they will be assigned a campus. As explained earlier, the west campus is High Point University and the East Campus is at Meredith College. While staying on campus students must commit to attending for the entire 4 weeks. They cannot arrive late or come earlier than their scheduled time. Students may return home for one weekend/mid session break.</a:t>
            </a:r>
            <a:endParaRPr/>
          </a:p>
        </p:txBody>
      </p:sp>
      <p:sp>
        <p:nvSpPr>
          <p:cNvPr id="181" name="Google Shape;181;gf1e0553a07_1_1311:notes"/>
          <p:cNvSpPr>
            <a:spLocks noGrp="1" noRot="1" noChangeAspect="1"/>
          </p:cNvSpPr>
          <p:nvPr>
            <p:ph type="sldImg" idx="2"/>
          </p:nvPr>
        </p:nvSpPr>
        <p:spPr>
          <a:xfrm>
            <a:off x="1142405" y="697230"/>
            <a:ext cx="4573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f1e0553a07_1_1316: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None/>
            </a:pPr>
            <a:endParaRPr/>
          </a:p>
        </p:txBody>
      </p:sp>
      <p:sp>
        <p:nvSpPr>
          <p:cNvPr id="187" name="Google Shape;187;gf1e0553a07_1_131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sp>
        <p:nvSpPr>
          <p:cNvPr id="14" name="Google Shape;14;p2"/>
          <p:cNvSpPr/>
          <p:nvPr/>
        </p:nvSpPr>
        <p:spPr>
          <a:xfrm>
            <a:off x="0" y="0"/>
            <a:ext cx="9144000" cy="457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311700" y="522867"/>
            <a:ext cx="8520600" cy="35871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6" name="Google Shape;16;p2"/>
          <p:cNvSpPr txBox="1">
            <a:spLocks noGrp="1"/>
          </p:cNvSpPr>
          <p:nvPr>
            <p:ph type="subTitle" idx="1"/>
          </p:nvPr>
        </p:nvSpPr>
        <p:spPr>
          <a:xfrm>
            <a:off x="311700" y="5187200"/>
            <a:ext cx="8520600" cy="941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7" name="Google Shape;17;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311700" y="1653700"/>
            <a:ext cx="8520600" cy="2642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2" name="Google Shape;52;p11"/>
          <p:cNvSpPr txBox="1">
            <a:spLocks noGrp="1"/>
          </p:cNvSpPr>
          <p:nvPr>
            <p:ph type="body" idx="1"/>
          </p:nvPr>
        </p:nvSpPr>
        <p:spPr>
          <a:xfrm>
            <a:off x="311700" y="44061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53" name="Google Shape;53;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12"/>
          <p:cNvPicPr preferRelativeResize="0"/>
          <p:nvPr/>
        </p:nvPicPr>
        <p:blipFill>
          <a:blip r:embed="rId2">
            <a:alphaModFix/>
          </a:blip>
          <a:stretch>
            <a:fillRect/>
          </a:stretch>
        </p:blipFill>
        <p:spPr>
          <a:xfrm>
            <a:off x="7913817" y="6102100"/>
            <a:ext cx="1230183" cy="755900"/>
          </a:xfrm>
          <a:prstGeom prst="rect">
            <a:avLst/>
          </a:prstGeom>
          <a:noFill/>
          <a:ln>
            <a:noFill/>
          </a:ln>
        </p:spPr>
      </p:pic>
      <p:pic>
        <p:nvPicPr>
          <p:cNvPr id="57" name="Google Shape;57;p12"/>
          <p:cNvPicPr preferRelativeResize="0"/>
          <p:nvPr/>
        </p:nvPicPr>
        <p:blipFill>
          <a:blip r:embed="rId3">
            <a:alphaModFix/>
          </a:blip>
          <a:stretch>
            <a:fillRect/>
          </a:stretch>
        </p:blipFill>
        <p:spPr>
          <a:xfrm>
            <a:off x="5697350" y="6166525"/>
            <a:ext cx="2137750" cy="626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55612" y="273050"/>
            <a:ext cx="8226300" cy="1143000"/>
          </a:xfrm>
          <a:prstGeom prst="rect">
            <a:avLst/>
          </a:prstGeom>
          <a:noFill/>
          <a:ln>
            <a:noFill/>
          </a:ln>
        </p:spPr>
        <p:txBody>
          <a:bodyPr spcFirstLastPara="1" wrap="square" lIns="91425" tIns="45700" rIns="91425" bIns="45700" anchor="ctr" anchorCtr="1">
            <a:noAutofit/>
          </a:bodyPr>
          <a:lstStyle>
            <a:lvl1pPr marR="0" lvl="0" algn="ctr" rtl="0">
              <a:spcBef>
                <a:spcPts val="0"/>
              </a:spcBef>
              <a:spcAft>
                <a:spcPts val="0"/>
              </a:spcAft>
              <a:buSzPts val="42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42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42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42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42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42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42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42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4200"/>
              <a:buNone/>
              <a:defRPr sz="4400" b="0" i="0" u="none" strike="noStrike" cap="none">
                <a:solidFill>
                  <a:schemeClr val="lt2"/>
                </a:solidFill>
                <a:latin typeface="Arial"/>
                <a:ea typeface="Arial"/>
                <a:cs typeface="Arial"/>
                <a:sym typeface="Arial"/>
              </a:defRPr>
            </a:lvl9pPr>
          </a:lstStyle>
          <a:p>
            <a:endParaRPr/>
          </a:p>
        </p:txBody>
      </p:sp>
      <p:sp>
        <p:nvSpPr>
          <p:cNvPr id="60" name="Google Shape;60;p13"/>
          <p:cNvSpPr txBox="1">
            <a:spLocks noGrp="1"/>
          </p:cNvSpPr>
          <p:nvPr>
            <p:ph type="body" idx="1"/>
          </p:nvPr>
        </p:nvSpPr>
        <p:spPr>
          <a:xfrm>
            <a:off x="455612" y="1598612"/>
            <a:ext cx="8226300" cy="4497300"/>
          </a:xfrm>
          <a:prstGeom prst="rect">
            <a:avLst/>
          </a:prstGeom>
          <a:noFill/>
          <a:ln>
            <a:noFill/>
          </a:ln>
        </p:spPr>
        <p:txBody>
          <a:bodyPr spcFirstLastPara="1" wrap="square" lIns="91425" tIns="45700" rIns="91425" bIns="45700" anchor="t" anchorCtr="0">
            <a:noAutofit/>
          </a:bodyPr>
          <a:lstStyle>
            <a:lvl1pPr marL="457200" marR="0" lvl="0" indent="-462280" algn="l" rtl="0">
              <a:spcBef>
                <a:spcPts val="640"/>
              </a:spcBef>
              <a:spcAft>
                <a:spcPts val="0"/>
              </a:spcAft>
              <a:buClr>
                <a:schemeClr val="lt2"/>
              </a:buClr>
              <a:buSzPts val="368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403860" algn="l" rtl="0">
              <a:spcBef>
                <a:spcPts val="480"/>
              </a:spcBef>
              <a:spcAft>
                <a:spcPts val="0"/>
              </a:spcAft>
              <a:buClr>
                <a:schemeClr val="lt2"/>
              </a:buClr>
              <a:buSzPts val="2760"/>
              <a:buFont typeface="Noto Sans Symbols"/>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Arial"/>
                <a:ea typeface="Arial"/>
                <a:cs typeface="Arial"/>
                <a:sym typeface="Arial"/>
              </a:defRPr>
            </a:lvl4pPr>
            <a:lvl5pPr marL="2286000" marR="0" lvl="4" indent="-374650" algn="l" rtl="0">
              <a:spcBef>
                <a:spcPts val="400"/>
              </a:spcBef>
              <a:spcAft>
                <a:spcPts val="0"/>
              </a:spcAft>
              <a:buClr>
                <a:schemeClr val="lt2"/>
              </a:buClr>
              <a:buSzPts val="2300"/>
              <a:buFont typeface="Noto Sans Symbols"/>
              <a:buChar char="▪"/>
              <a:defRPr sz="2000" b="0" i="0" u="none" strike="noStrike" cap="none">
                <a:solidFill>
                  <a:schemeClr val="lt1"/>
                </a:solidFill>
                <a:latin typeface="Arial"/>
                <a:ea typeface="Arial"/>
                <a:cs typeface="Arial"/>
                <a:sym typeface="Arial"/>
              </a:defRPr>
            </a:lvl5pPr>
            <a:lvl6pPr marL="2743200" marR="0" lvl="5" indent="-374650" algn="l" rtl="0">
              <a:spcBef>
                <a:spcPts val="400"/>
              </a:spcBef>
              <a:spcAft>
                <a:spcPts val="0"/>
              </a:spcAft>
              <a:buClr>
                <a:schemeClr val="lt2"/>
              </a:buClr>
              <a:buSzPts val="2300"/>
              <a:buFont typeface="Noto Sans Symbols"/>
              <a:buChar char="▪"/>
              <a:defRPr sz="2000" b="0" i="0" u="none" strike="noStrike" cap="none">
                <a:solidFill>
                  <a:schemeClr val="lt1"/>
                </a:solidFill>
                <a:latin typeface="Arial"/>
                <a:ea typeface="Arial"/>
                <a:cs typeface="Arial"/>
                <a:sym typeface="Arial"/>
              </a:defRPr>
            </a:lvl6pPr>
            <a:lvl7pPr marL="3200400" marR="0" lvl="6" indent="-374650" algn="l" rtl="0">
              <a:spcBef>
                <a:spcPts val="400"/>
              </a:spcBef>
              <a:spcAft>
                <a:spcPts val="0"/>
              </a:spcAft>
              <a:buClr>
                <a:schemeClr val="lt2"/>
              </a:buClr>
              <a:buSzPts val="2300"/>
              <a:buFont typeface="Noto Sans Symbols"/>
              <a:buChar char="▪"/>
              <a:defRPr sz="2000" b="0" i="0" u="none" strike="noStrike" cap="none">
                <a:solidFill>
                  <a:schemeClr val="lt1"/>
                </a:solidFill>
                <a:latin typeface="Arial"/>
                <a:ea typeface="Arial"/>
                <a:cs typeface="Arial"/>
                <a:sym typeface="Arial"/>
              </a:defRPr>
            </a:lvl7pPr>
            <a:lvl8pPr marL="3657600" marR="0" lvl="7" indent="-374650" algn="l" rtl="0">
              <a:spcBef>
                <a:spcPts val="400"/>
              </a:spcBef>
              <a:spcAft>
                <a:spcPts val="0"/>
              </a:spcAft>
              <a:buClr>
                <a:schemeClr val="lt2"/>
              </a:buClr>
              <a:buSzPts val="2300"/>
              <a:buFont typeface="Noto Sans Symbols"/>
              <a:buChar char="▪"/>
              <a:defRPr sz="2000" b="0" i="0" u="none" strike="noStrike" cap="none">
                <a:solidFill>
                  <a:schemeClr val="lt1"/>
                </a:solidFill>
                <a:latin typeface="Arial"/>
                <a:ea typeface="Arial"/>
                <a:cs typeface="Arial"/>
                <a:sym typeface="Arial"/>
              </a:defRPr>
            </a:lvl8pPr>
            <a:lvl9pPr marL="4114800" marR="0" lvl="8" indent="-374650" algn="l" rtl="0">
              <a:spcBef>
                <a:spcPts val="400"/>
              </a:spcBef>
              <a:spcAft>
                <a:spcPts val="0"/>
              </a:spcAft>
              <a:buClr>
                <a:schemeClr val="lt2"/>
              </a:buClr>
              <a:buSzPts val="23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61" name="Google Shape;61;p13"/>
          <p:cNvSpPr txBox="1">
            <a:spLocks noGrp="1"/>
          </p:cNvSpPr>
          <p:nvPr>
            <p:ph type="dt" idx="10"/>
          </p:nvPr>
        </p:nvSpPr>
        <p:spPr>
          <a:xfrm>
            <a:off x="455612" y="6242050"/>
            <a:ext cx="2130300" cy="474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2" name="Google Shape;62;p13"/>
          <p:cNvSpPr txBox="1">
            <a:spLocks noGrp="1"/>
          </p:cNvSpPr>
          <p:nvPr>
            <p:ph type="ftr" idx="11"/>
          </p:nvPr>
        </p:nvSpPr>
        <p:spPr>
          <a:xfrm>
            <a:off x="3124200" y="6242050"/>
            <a:ext cx="2895600" cy="474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3" name="Google Shape;63;p13"/>
          <p:cNvSpPr txBox="1">
            <a:spLocks noGrp="1"/>
          </p:cNvSpPr>
          <p:nvPr>
            <p:ph type="sldNum" idx="12"/>
          </p:nvPr>
        </p:nvSpPr>
        <p:spPr>
          <a:xfrm>
            <a:off x="6553200" y="6242050"/>
            <a:ext cx="2130300" cy="474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000"/>
              <a:buFont typeface="Arial"/>
              <a:buNone/>
              <a:defRPr sz="10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chemeClr val="accent1"/>
              </a:solidFill>
              <a:latin typeface="Source Code Pro"/>
              <a:ea typeface="Source Code Pro"/>
              <a:cs typeface="Source Code Pro"/>
              <a:sym typeface="Source Code Pro"/>
            </a:endParaRPr>
          </a:p>
        </p:txBody>
      </p:sp>
      <p:pic>
        <p:nvPicPr>
          <p:cNvPr id="64" name="Google Shape;64;p13"/>
          <p:cNvPicPr preferRelativeResize="0"/>
          <p:nvPr/>
        </p:nvPicPr>
        <p:blipFill>
          <a:blip r:embed="rId2">
            <a:alphaModFix/>
          </a:blip>
          <a:stretch>
            <a:fillRect/>
          </a:stretch>
        </p:blipFill>
        <p:spPr>
          <a:xfrm>
            <a:off x="8141561" y="6171374"/>
            <a:ext cx="1002439" cy="615950"/>
          </a:xfrm>
          <a:prstGeom prst="rect">
            <a:avLst/>
          </a:prstGeom>
          <a:noFill/>
          <a:ln>
            <a:noFill/>
          </a:ln>
        </p:spPr>
      </p:pic>
      <p:pic>
        <p:nvPicPr>
          <p:cNvPr id="65" name="Google Shape;65;p13"/>
          <p:cNvPicPr preferRelativeResize="0"/>
          <p:nvPr/>
        </p:nvPicPr>
        <p:blipFill>
          <a:blip r:embed="rId3">
            <a:alphaModFix/>
          </a:blip>
          <a:stretch>
            <a:fillRect/>
          </a:stretch>
        </p:blipFill>
        <p:spPr>
          <a:xfrm>
            <a:off x="6030475" y="6171375"/>
            <a:ext cx="2100399" cy="6159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623888" y="1709738"/>
            <a:ext cx="7886700" cy="2852700"/>
          </a:xfrm>
          <a:prstGeom prst="rect">
            <a:avLst/>
          </a:prstGeom>
          <a:noFill/>
          <a:ln>
            <a:noFill/>
          </a:ln>
        </p:spPr>
        <p:txBody>
          <a:bodyPr spcFirstLastPara="1" wrap="square" lIns="38100" tIns="19050" rIns="38100" bIns="19050" anchor="b" anchorCtr="0">
            <a:normAutofit/>
          </a:bodyPr>
          <a:lstStyle>
            <a:lvl1pPr lvl="0" algn="l" rtl="0">
              <a:lnSpc>
                <a:spcPct val="90000"/>
              </a:lnSpc>
              <a:spcBef>
                <a:spcPts val="0"/>
              </a:spcBef>
              <a:spcAft>
                <a:spcPts val="0"/>
              </a:spcAft>
              <a:buClr>
                <a:srgbClr val="005595"/>
              </a:buClr>
              <a:buSzPts val="3700"/>
              <a:buFont typeface="Arial"/>
              <a:buNone/>
              <a:defRPr sz="3700"/>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
        <p:nvSpPr>
          <p:cNvPr id="78" name="Google Shape;78;p15"/>
          <p:cNvSpPr txBox="1">
            <a:spLocks noGrp="1"/>
          </p:cNvSpPr>
          <p:nvPr>
            <p:ph type="body" idx="1"/>
          </p:nvPr>
        </p:nvSpPr>
        <p:spPr>
          <a:xfrm>
            <a:off x="623888" y="4589464"/>
            <a:ext cx="7886700" cy="747300"/>
          </a:xfrm>
          <a:prstGeom prst="rect">
            <a:avLst/>
          </a:prstGeom>
          <a:noFill/>
          <a:ln>
            <a:noFill/>
          </a:ln>
        </p:spPr>
        <p:txBody>
          <a:bodyPr spcFirstLastPara="1" wrap="square" lIns="38100" tIns="19050" rIns="38100" bIns="19050" anchor="t" anchorCtr="0">
            <a:normAutofit/>
          </a:bodyPr>
          <a:lstStyle>
            <a:lvl1pPr marL="457200" lvl="0" indent="-228600" algn="l" rtl="0">
              <a:lnSpc>
                <a:spcPct val="90000"/>
              </a:lnSpc>
              <a:spcBef>
                <a:spcPts val="800"/>
              </a:spcBef>
              <a:spcAft>
                <a:spcPts val="0"/>
              </a:spcAft>
              <a:buClr>
                <a:srgbClr val="455560"/>
              </a:buClr>
              <a:buSzPts val="2000"/>
              <a:buNone/>
              <a:defRPr sz="2000">
                <a:solidFill>
                  <a:srgbClr val="455560"/>
                </a:solidFill>
              </a:defRPr>
            </a:lvl1pPr>
            <a:lvl2pPr marL="914400" lvl="1" indent="-228600" algn="l" rtl="0">
              <a:lnSpc>
                <a:spcPct val="90000"/>
              </a:lnSpc>
              <a:spcBef>
                <a:spcPts val="400"/>
              </a:spcBef>
              <a:spcAft>
                <a:spcPts val="0"/>
              </a:spcAft>
              <a:buClr>
                <a:srgbClr val="B4B7BA"/>
              </a:buClr>
              <a:buSzPts val="1700"/>
              <a:buNone/>
              <a:defRPr sz="1700">
                <a:solidFill>
                  <a:srgbClr val="B4B7BA"/>
                </a:solidFill>
              </a:defRPr>
            </a:lvl2pPr>
            <a:lvl3pPr marL="1371600" lvl="2" indent="-228600" algn="l" rtl="0">
              <a:lnSpc>
                <a:spcPct val="90000"/>
              </a:lnSpc>
              <a:spcBef>
                <a:spcPts val="400"/>
              </a:spcBef>
              <a:spcAft>
                <a:spcPts val="0"/>
              </a:spcAft>
              <a:buClr>
                <a:srgbClr val="B4B7BA"/>
              </a:buClr>
              <a:buSzPts val="1500"/>
              <a:buNone/>
              <a:defRPr sz="1500">
                <a:solidFill>
                  <a:srgbClr val="B4B7BA"/>
                </a:solidFill>
              </a:defRPr>
            </a:lvl3pPr>
            <a:lvl4pPr marL="1828800" lvl="3" indent="-228600" algn="l" rtl="0">
              <a:lnSpc>
                <a:spcPct val="90000"/>
              </a:lnSpc>
              <a:spcBef>
                <a:spcPts val="400"/>
              </a:spcBef>
              <a:spcAft>
                <a:spcPts val="0"/>
              </a:spcAft>
              <a:buClr>
                <a:srgbClr val="B4B7BA"/>
              </a:buClr>
              <a:buSzPts val="1300"/>
              <a:buNone/>
              <a:defRPr sz="1300">
                <a:solidFill>
                  <a:srgbClr val="B4B7BA"/>
                </a:solidFill>
              </a:defRPr>
            </a:lvl4pPr>
            <a:lvl5pPr marL="2286000" lvl="4" indent="-228600" algn="l" rtl="0">
              <a:lnSpc>
                <a:spcPct val="90000"/>
              </a:lnSpc>
              <a:spcBef>
                <a:spcPts val="400"/>
              </a:spcBef>
              <a:spcAft>
                <a:spcPts val="0"/>
              </a:spcAft>
              <a:buClr>
                <a:srgbClr val="B4B7BA"/>
              </a:buClr>
              <a:buSzPts val="1300"/>
              <a:buNone/>
              <a:defRPr sz="1300">
                <a:solidFill>
                  <a:srgbClr val="B4B7BA"/>
                </a:solidFill>
              </a:defRPr>
            </a:lvl5pPr>
            <a:lvl6pPr marL="2743200" lvl="5" indent="-228600" algn="l" rtl="0">
              <a:lnSpc>
                <a:spcPct val="90000"/>
              </a:lnSpc>
              <a:spcBef>
                <a:spcPts val="400"/>
              </a:spcBef>
              <a:spcAft>
                <a:spcPts val="0"/>
              </a:spcAft>
              <a:buClr>
                <a:srgbClr val="B4B7BA"/>
              </a:buClr>
              <a:buSzPts val="1300"/>
              <a:buNone/>
              <a:defRPr sz="1300">
                <a:solidFill>
                  <a:srgbClr val="B4B7BA"/>
                </a:solidFill>
              </a:defRPr>
            </a:lvl6pPr>
            <a:lvl7pPr marL="3200400" lvl="6" indent="-228600" algn="l" rtl="0">
              <a:lnSpc>
                <a:spcPct val="90000"/>
              </a:lnSpc>
              <a:spcBef>
                <a:spcPts val="400"/>
              </a:spcBef>
              <a:spcAft>
                <a:spcPts val="0"/>
              </a:spcAft>
              <a:buClr>
                <a:srgbClr val="B4B7BA"/>
              </a:buClr>
              <a:buSzPts val="1300"/>
              <a:buNone/>
              <a:defRPr sz="1300">
                <a:solidFill>
                  <a:srgbClr val="B4B7BA"/>
                </a:solidFill>
              </a:defRPr>
            </a:lvl7pPr>
            <a:lvl8pPr marL="3657600" lvl="7" indent="-228600" algn="l" rtl="0">
              <a:lnSpc>
                <a:spcPct val="90000"/>
              </a:lnSpc>
              <a:spcBef>
                <a:spcPts val="400"/>
              </a:spcBef>
              <a:spcAft>
                <a:spcPts val="0"/>
              </a:spcAft>
              <a:buClr>
                <a:srgbClr val="B4B7BA"/>
              </a:buClr>
              <a:buSzPts val="1300"/>
              <a:buNone/>
              <a:defRPr sz="1300">
                <a:solidFill>
                  <a:srgbClr val="B4B7BA"/>
                </a:solidFill>
              </a:defRPr>
            </a:lvl8pPr>
            <a:lvl9pPr marL="4114800" lvl="8" indent="-228600" algn="l" rtl="0">
              <a:lnSpc>
                <a:spcPct val="90000"/>
              </a:lnSpc>
              <a:spcBef>
                <a:spcPts val="400"/>
              </a:spcBef>
              <a:spcAft>
                <a:spcPts val="0"/>
              </a:spcAft>
              <a:buClr>
                <a:srgbClr val="B4B7BA"/>
              </a:buClr>
              <a:buSzPts val="1300"/>
              <a:buNone/>
              <a:defRPr sz="1300">
                <a:solidFill>
                  <a:srgbClr val="B4B7BA"/>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16"/>
          <p:cNvSpPr/>
          <p:nvPr/>
        </p:nvSpPr>
        <p:spPr>
          <a:xfrm>
            <a:off x="0" y="0"/>
            <a:ext cx="9144000" cy="848100"/>
          </a:xfrm>
          <a:prstGeom prst="rect">
            <a:avLst/>
          </a:prstGeom>
          <a:solidFill>
            <a:srgbClr val="005595"/>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 name="Google Shape;81;p16"/>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lvl1pPr lvl="0" algn="l" rtl="0">
              <a:lnSpc>
                <a:spcPct val="90000"/>
              </a:lnSpc>
              <a:spcBef>
                <a:spcPts val="0"/>
              </a:spcBef>
              <a:spcAft>
                <a:spcPts val="0"/>
              </a:spcAft>
              <a:buClr>
                <a:schemeClr val="lt1"/>
              </a:buClr>
              <a:buSzPts val="2500"/>
              <a:buFont typeface="Arial"/>
              <a:buNone/>
              <a:defRPr>
                <a:solidFill>
                  <a:schemeClr val="lt1"/>
                </a:solidFill>
              </a:defRPr>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628650" y="1158949"/>
            <a:ext cx="7886700" cy="4676700"/>
          </a:xfrm>
          <a:prstGeom prst="rect">
            <a:avLst/>
          </a:prstGeom>
          <a:noFill/>
          <a:ln>
            <a:noFill/>
          </a:ln>
        </p:spPr>
        <p:txBody>
          <a:bodyPr spcFirstLastPara="1" wrap="square" lIns="38100" tIns="19050" rIns="38100" bIns="19050" anchor="t" anchorCtr="0">
            <a:normAutofit/>
          </a:bodyPr>
          <a:lstStyle>
            <a:lvl1pPr marL="457200" lvl="0" indent="-374650" algn="l" rtl="0">
              <a:lnSpc>
                <a:spcPct val="90000"/>
              </a:lnSpc>
              <a:spcBef>
                <a:spcPts val="800"/>
              </a:spcBef>
              <a:spcAft>
                <a:spcPts val="0"/>
              </a:spcAft>
              <a:buClr>
                <a:srgbClr val="455560"/>
              </a:buClr>
              <a:buSzPts val="2300"/>
              <a:buChar char="•"/>
              <a:defRPr>
                <a:solidFill>
                  <a:srgbClr val="455560"/>
                </a:solidFill>
              </a:defRPr>
            </a:lvl1pPr>
            <a:lvl2pPr marL="914400" lvl="1" indent="-355600" algn="l" rtl="0">
              <a:lnSpc>
                <a:spcPct val="90000"/>
              </a:lnSpc>
              <a:spcBef>
                <a:spcPts val="400"/>
              </a:spcBef>
              <a:spcAft>
                <a:spcPts val="0"/>
              </a:spcAft>
              <a:buClr>
                <a:srgbClr val="455560"/>
              </a:buClr>
              <a:buSzPts val="2000"/>
              <a:buChar char="•"/>
              <a:defRPr>
                <a:solidFill>
                  <a:srgbClr val="455560"/>
                </a:solidFill>
              </a:defRPr>
            </a:lvl2pPr>
            <a:lvl3pPr marL="1371600" lvl="2" indent="-336550" algn="l" rtl="0">
              <a:lnSpc>
                <a:spcPct val="90000"/>
              </a:lnSpc>
              <a:spcBef>
                <a:spcPts val="400"/>
              </a:spcBef>
              <a:spcAft>
                <a:spcPts val="0"/>
              </a:spcAft>
              <a:buClr>
                <a:srgbClr val="455560"/>
              </a:buClr>
              <a:buSzPts val="1700"/>
              <a:buChar char="•"/>
              <a:defRPr>
                <a:solidFill>
                  <a:srgbClr val="455560"/>
                </a:solidFill>
              </a:defRPr>
            </a:lvl3pPr>
            <a:lvl4pPr marL="1828800" lvl="3" indent="-323850" algn="l" rtl="0">
              <a:lnSpc>
                <a:spcPct val="90000"/>
              </a:lnSpc>
              <a:spcBef>
                <a:spcPts val="400"/>
              </a:spcBef>
              <a:spcAft>
                <a:spcPts val="0"/>
              </a:spcAft>
              <a:buClr>
                <a:srgbClr val="455560"/>
              </a:buClr>
              <a:buSzPts val="1500"/>
              <a:buChar char="•"/>
              <a:defRPr>
                <a:solidFill>
                  <a:srgbClr val="455560"/>
                </a:solidFill>
              </a:defRPr>
            </a:lvl4pPr>
            <a:lvl5pPr marL="2286000" lvl="4" indent="-323850" algn="l" rtl="0">
              <a:lnSpc>
                <a:spcPct val="90000"/>
              </a:lnSpc>
              <a:spcBef>
                <a:spcPts val="400"/>
              </a:spcBef>
              <a:spcAft>
                <a:spcPts val="0"/>
              </a:spcAft>
              <a:buClr>
                <a:srgbClr val="455560"/>
              </a:buClr>
              <a:buSzPts val="1500"/>
              <a:buChar char="•"/>
              <a:defRPr>
                <a:solidFill>
                  <a:srgbClr val="455560"/>
                </a:solidFill>
              </a:defRPr>
            </a:lvl5pPr>
            <a:lvl6pPr marL="2743200" lvl="5" indent="-279400" algn="l" rtl="0">
              <a:lnSpc>
                <a:spcPct val="90000"/>
              </a:lnSpc>
              <a:spcBef>
                <a:spcPts val="400"/>
              </a:spcBef>
              <a:spcAft>
                <a:spcPts val="0"/>
              </a:spcAft>
              <a:buClr>
                <a:schemeClr val="dk1"/>
              </a:buClr>
              <a:buSzPts val="800"/>
              <a:buChar char="•"/>
              <a:defRPr/>
            </a:lvl6pPr>
            <a:lvl7pPr marL="3200400" lvl="6" indent="-279400" algn="l" rtl="0">
              <a:lnSpc>
                <a:spcPct val="90000"/>
              </a:lnSpc>
              <a:spcBef>
                <a:spcPts val="400"/>
              </a:spcBef>
              <a:spcAft>
                <a:spcPts val="0"/>
              </a:spcAft>
              <a:buClr>
                <a:schemeClr val="dk1"/>
              </a:buClr>
              <a:buSzPts val="800"/>
              <a:buChar char="•"/>
              <a:defRPr/>
            </a:lvl7pPr>
            <a:lvl8pPr marL="3657600" lvl="7" indent="-279400" algn="l" rtl="0">
              <a:lnSpc>
                <a:spcPct val="90000"/>
              </a:lnSpc>
              <a:spcBef>
                <a:spcPts val="400"/>
              </a:spcBef>
              <a:spcAft>
                <a:spcPts val="0"/>
              </a:spcAft>
              <a:buClr>
                <a:schemeClr val="dk1"/>
              </a:buClr>
              <a:buSzPts val="800"/>
              <a:buChar char="•"/>
              <a:defRPr/>
            </a:lvl8pPr>
            <a:lvl9pPr marL="4114800" lvl="8" indent="-279400" algn="l" rtl="0">
              <a:lnSpc>
                <a:spcPct val="90000"/>
              </a:lnSpc>
              <a:spcBef>
                <a:spcPts val="400"/>
              </a:spcBef>
              <a:spcAft>
                <a:spcPts val="0"/>
              </a:spcAft>
              <a:buClr>
                <a:schemeClr val="dk1"/>
              </a:buClr>
              <a:buSzPts val="800"/>
              <a:buChar char="•"/>
              <a:defRPr/>
            </a:lvl9pPr>
          </a:lstStyle>
          <a:p>
            <a:endParaRPr/>
          </a:p>
        </p:txBody>
      </p:sp>
      <p:sp>
        <p:nvSpPr>
          <p:cNvPr id="84" name="Google Shape;84;p17"/>
          <p:cNvSpPr/>
          <p:nvPr/>
        </p:nvSpPr>
        <p:spPr>
          <a:xfrm>
            <a:off x="0" y="0"/>
            <a:ext cx="9144000" cy="848100"/>
          </a:xfrm>
          <a:prstGeom prst="rect">
            <a:avLst/>
          </a:prstGeom>
          <a:solidFill>
            <a:srgbClr val="005595"/>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 name="Google Shape;85;p17"/>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lvl1pPr lvl="0" algn="l" rtl="0">
              <a:lnSpc>
                <a:spcPct val="90000"/>
              </a:lnSpc>
              <a:spcBef>
                <a:spcPts val="0"/>
              </a:spcBef>
              <a:spcAft>
                <a:spcPts val="0"/>
              </a:spcAft>
              <a:buClr>
                <a:schemeClr val="lt1"/>
              </a:buClr>
              <a:buSzPts val="2500"/>
              <a:buFont typeface="Arial"/>
              <a:buNone/>
              <a:defRPr>
                <a:solidFill>
                  <a:schemeClr val="lt1"/>
                </a:solidFill>
              </a:defRPr>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628650" y="1235422"/>
            <a:ext cx="3886200" cy="4351500"/>
          </a:xfrm>
          <a:prstGeom prst="rect">
            <a:avLst/>
          </a:prstGeom>
          <a:noFill/>
          <a:ln>
            <a:noFill/>
          </a:ln>
        </p:spPr>
        <p:txBody>
          <a:bodyPr spcFirstLastPara="1" wrap="square" lIns="38100" tIns="19050" rIns="38100" bIns="19050" anchor="t" anchorCtr="0">
            <a:normAutofit/>
          </a:bodyPr>
          <a:lstStyle>
            <a:lvl1pPr marL="457200" lvl="0" indent="-374650" algn="l" rtl="0">
              <a:lnSpc>
                <a:spcPct val="90000"/>
              </a:lnSpc>
              <a:spcBef>
                <a:spcPts val="800"/>
              </a:spcBef>
              <a:spcAft>
                <a:spcPts val="0"/>
              </a:spcAft>
              <a:buClr>
                <a:srgbClr val="455560"/>
              </a:buClr>
              <a:buSzPts val="2300"/>
              <a:buChar char="•"/>
              <a:defRPr>
                <a:solidFill>
                  <a:srgbClr val="455560"/>
                </a:solidFill>
              </a:defRPr>
            </a:lvl1pPr>
            <a:lvl2pPr marL="914400" lvl="1" indent="-355600" algn="l" rtl="0">
              <a:lnSpc>
                <a:spcPct val="90000"/>
              </a:lnSpc>
              <a:spcBef>
                <a:spcPts val="400"/>
              </a:spcBef>
              <a:spcAft>
                <a:spcPts val="0"/>
              </a:spcAft>
              <a:buClr>
                <a:srgbClr val="455560"/>
              </a:buClr>
              <a:buSzPts val="2000"/>
              <a:buChar char="•"/>
              <a:defRPr>
                <a:solidFill>
                  <a:srgbClr val="455560"/>
                </a:solidFill>
              </a:defRPr>
            </a:lvl2pPr>
            <a:lvl3pPr marL="1371600" lvl="2" indent="-336550" algn="l" rtl="0">
              <a:lnSpc>
                <a:spcPct val="90000"/>
              </a:lnSpc>
              <a:spcBef>
                <a:spcPts val="400"/>
              </a:spcBef>
              <a:spcAft>
                <a:spcPts val="0"/>
              </a:spcAft>
              <a:buClr>
                <a:srgbClr val="455560"/>
              </a:buClr>
              <a:buSzPts val="1700"/>
              <a:buChar char="•"/>
              <a:defRPr>
                <a:solidFill>
                  <a:srgbClr val="455560"/>
                </a:solidFill>
              </a:defRPr>
            </a:lvl3pPr>
            <a:lvl4pPr marL="1828800" lvl="3" indent="-323850" algn="l" rtl="0">
              <a:lnSpc>
                <a:spcPct val="90000"/>
              </a:lnSpc>
              <a:spcBef>
                <a:spcPts val="400"/>
              </a:spcBef>
              <a:spcAft>
                <a:spcPts val="0"/>
              </a:spcAft>
              <a:buClr>
                <a:srgbClr val="455560"/>
              </a:buClr>
              <a:buSzPts val="1500"/>
              <a:buChar char="•"/>
              <a:defRPr>
                <a:solidFill>
                  <a:srgbClr val="455560"/>
                </a:solidFill>
              </a:defRPr>
            </a:lvl4pPr>
            <a:lvl5pPr marL="2286000" lvl="4" indent="-323850" algn="l" rtl="0">
              <a:lnSpc>
                <a:spcPct val="90000"/>
              </a:lnSpc>
              <a:spcBef>
                <a:spcPts val="400"/>
              </a:spcBef>
              <a:spcAft>
                <a:spcPts val="0"/>
              </a:spcAft>
              <a:buClr>
                <a:srgbClr val="455560"/>
              </a:buClr>
              <a:buSzPts val="1500"/>
              <a:buChar char="•"/>
              <a:defRPr>
                <a:solidFill>
                  <a:srgbClr val="455560"/>
                </a:solidFill>
              </a:defRPr>
            </a:lvl5pPr>
            <a:lvl6pPr marL="2743200" lvl="5" indent="-279400" algn="l" rtl="0">
              <a:lnSpc>
                <a:spcPct val="90000"/>
              </a:lnSpc>
              <a:spcBef>
                <a:spcPts val="400"/>
              </a:spcBef>
              <a:spcAft>
                <a:spcPts val="0"/>
              </a:spcAft>
              <a:buClr>
                <a:schemeClr val="dk1"/>
              </a:buClr>
              <a:buSzPts val="800"/>
              <a:buChar char="•"/>
              <a:defRPr/>
            </a:lvl6pPr>
            <a:lvl7pPr marL="3200400" lvl="6" indent="-279400" algn="l" rtl="0">
              <a:lnSpc>
                <a:spcPct val="90000"/>
              </a:lnSpc>
              <a:spcBef>
                <a:spcPts val="400"/>
              </a:spcBef>
              <a:spcAft>
                <a:spcPts val="0"/>
              </a:spcAft>
              <a:buClr>
                <a:schemeClr val="dk1"/>
              </a:buClr>
              <a:buSzPts val="800"/>
              <a:buChar char="•"/>
              <a:defRPr/>
            </a:lvl7pPr>
            <a:lvl8pPr marL="3657600" lvl="7" indent="-279400" algn="l" rtl="0">
              <a:lnSpc>
                <a:spcPct val="90000"/>
              </a:lnSpc>
              <a:spcBef>
                <a:spcPts val="400"/>
              </a:spcBef>
              <a:spcAft>
                <a:spcPts val="0"/>
              </a:spcAft>
              <a:buClr>
                <a:schemeClr val="dk1"/>
              </a:buClr>
              <a:buSzPts val="800"/>
              <a:buChar char="•"/>
              <a:defRPr/>
            </a:lvl8pPr>
            <a:lvl9pPr marL="4114800" lvl="8" indent="-279400" algn="l" rtl="0">
              <a:lnSpc>
                <a:spcPct val="90000"/>
              </a:lnSpc>
              <a:spcBef>
                <a:spcPts val="400"/>
              </a:spcBef>
              <a:spcAft>
                <a:spcPts val="0"/>
              </a:spcAft>
              <a:buClr>
                <a:schemeClr val="dk1"/>
              </a:buClr>
              <a:buSzPts val="800"/>
              <a:buChar char="•"/>
              <a:defRPr/>
            </a:lvl9pPr>
          </a:lstStyle>
          <a:p>
            <a:endParaRPr/>
          </a:p>
        </p:txBody>
      </p:sp>
      <p:sp>
        <p:nvSpPr>
          <p:cNvPr id="88" name="Google Shape;88;p18"/>
          <p:cNvSpPr txBox="1">
            <a:spLocks noGrp="1"/>
          </p:cNvSpPr>
          <p:nvPr>
            <p:ph type="body" idx="2"/>
          </p:nvPr>
        </p:nvSpPr>
        <p:spPr>
          <a:xfrm>
            <a:off x="4629150" y="1235422"/>
            <a:ext cx="3886200" cy="4351500"/>
          </a:xfrm>
          <a:prstGeom prst="rect">
            <a:avLst/>
          </a:prstGeom>
          <a:noFill/>
          <a:ln>
            <a:noFill/>
          </a:ln>
        </p:spPr>
        <p:txBody>
          <a:bodyPr spcFirstLastPara="1" wrap="square" lIns="38100" tIns="19050" rIns="38100" bIns="19050" anchor="t" anchorCtr="0">
            <a:normAutofit/>
          </a:bodyPr>
          <a:lstStyle>
            <a:lvl1pPr marL="457200" lvl="0" indent="-374650" algn="l" rtl="0">
              <a:lnSpc>
                <a:spcPct val="90000"/>
              </a:lnSpc>
              <a:spcBef>
                <a:spcPts val="800"/>
              </a:spcBef>
              <a:spcAft>
                <a:spcPts val="0"/>
              </a:spcAft>
              <a:buClr>
                <a:srgbClr val="455560"/>
              </a:buClr>
              <a:buSzPts val="2300"/>
              <a:buChar char="•"/>
              <a:defRPr>
                <a:solidFill>
                  <a:srgbClr val="455560"/>
                </a:solidFill>
              </a:defRPr>
            </a:lvl1pPr>
            <a:lvl2pPr marL="914400" lvl="1" indent="-355600" algn="l" rtl="0">
              <a:lnSpc>
                <a:spcPct val="90000"/>
              </a:lnSpc>
              <a:spcBef>
                <a:spcPts val="400"/>
              </a:spcBef>
              <a:spcAft>
                <a:spcPts val="0"/>
              </a:spcAft>
              <a:buClr>
                <a:srgbClr val="455560"/>
              </a:buClr>
              <a:buSzPts val="2000"/>
              <a:buChar char="•"/>
              <a:defRPr>
                <a:solidFill>
                  <a:srgbClr val="455560"/>
                </a:solidFill>
              </a:defRPr>
            </a:lvl2pPr>
            <a:lvl3pPr marL="1371600" lvl="2" indent="-336550" algn="l" rtl="0">
              <a:lnSpc>
                <a:spcPct val="90000"/>
              </a:lnSpc>
              <a:spcBef>
                <a:spcPts val="400"/>
              </a:spcBef>
              <a:spcAft>
                <a:spcPts val="0"/>
              </a:spcAft>
              <a:buClr>
                <a:srgbClr val="455560"/>
              </a:buClr>
              <a:buSzPts val="1700"/>
              <a:buChar char="•"/>
              <a:defRPr>
                <a:solidFill>
                  <a:srgbClr val="455560"/>
                </a:solidFill>
              </a:defRPr>
            </a:lvl3pPr>
            <a:lvl4pPr marL="1828800" lvl="3" indent="-323850" algn="l" rtl="0">
              <a:lnSpc>
                <a:spcPct val="90000"/>
              </a:lnSpc>
              <a:spcBef>
                <a:spcPts val="400"/>
              </a:spcBef>
              <a:spcAft>
                <a:spcPts val="0"/>
              </a:spcAft>
              <a:buClr>
                <a:srgbClr val="455560"/>
              </a:buClr>
              <a:buSzPts val="1500"/>
              <a:buChar char="•"/>
              <a:defRPr>
                <a:solidFill>
                  <a:srgbClr val="455560"/>
                </a:solidFill>
              </a:defRPr>
            </a:lvl4pPr>
            <a:lvl5pPr marL="2286000" lvl="4" indent="-323850" algn="l" rtl="0">
              <a:lnSpc>
                <a:spcPct val="90000"/>
              </a:lnSpc>
              <a:spcBef>
                <a:spcPts val="400"/>
              </a:spcBef>
              <a:spcAft>
                <a:spcPts val="0"/>
              </a:spcAft>
              <a:buClr>
                <a:srgbClr val="455560"/>
              </a:buClr>
              <a:buSzPts val="1500"/>
              <a:buChar char="•"/>
              <a:defRPr>
                <a:solidFill>
                  <a:srgbClr val="455560"/>
                </a:solidFill>
              </a:defRPr>
            </a:lvl5pPr>
            <a:lvl6pPr marL="2743200" lvl="5" indent="-279400" algn="l" rtl="0">
              <a:lnSpc>
                <a:spcPct val="90000"/>
              </a:lnSpc>
              <a:spcBef>
                <a:spcPts val="400"/>
              </a:spcBef>
              <a:spcAft>
                <a:spcPts val="0"/>
              </a:spcAft>
              <a:buClr>
                <a:schemeClr val="dk1"/>
              </a:buClr>
              <a:buSzPts val="800"/>
              <a:buChar char="•"/>
              <a:defRPr/>
            </a:lvl6pPr>
            <a:lvl7pPr marL="3200400" lvl="6" indent="-279400" algn="l" rtl="0">
              <a:lnSpc>
                <a:spcPct val="90000"/>
              </a:lnSpc>
              <a:spcBef>
                <a:spcPts val="400"/>
              </a:spcBef>
              <a:spcAft>
                <a:spcPts val="0"/>
              </a:spcAft>
              <a:buClr>
                <a:schemeClr val="dk1"/>
              </a:buClr>
              <a:buSzPts val="800"/>
              <a:buChar char="•"/>
              <a:defRPr/>
            </a:lvl7pPr>
            <a:lvl8pPr marL="3657600" lvl="7" indent="-279400" algn="l" rtl="0">
              <a:lnSpc>
                <a:spcPct val="90000"/>
              </a:lnSpc>
              <a:spcBef>
                <a:spcPts val="400"/>
              </a:spcBef>
              <a:spcAft>
                <a:spcPts val="0"/>
              </a:spcAft>
              <a:buClr>
                <a:schemeClr val="dk1"/>
              </a:buClr>
              <a:buSzPts val="800"/>
              <a:buChar char="•"/>
              <a:defRPr/>
            </a:lvl8pPr>
            <a:lvl9pPr marL="4114800" lvl="8" indent="-279400" algn="l" rtl="0">
              <a:lnSpc>
                <a:spcPct val="90000"/>
              </a:lnSpc>
              <a:spcBef>
                <a:spcPts val="400"/>
              </a:spcBef>
              <a:spcAft>
                <a:spcPts val="0"/>
              </a:spcAft>
              <a:buClr>
                <a:schemeClr val="dk1"/>
              </a:buClr>
              <a:buSzPts val="800"/>
              <a:buChar char="•"/>
              <a:defRPr/>
            </a:lvl9pPr>
          </a:lstStyle>
          <a:p>
            <a:endParaRPr/>
          </a:p>
        </p:txBody>
      </p:sp>
      <p:sp>
        <p:nvSpPr>
          <p:cNvPr id="89" name="Google Shape;89;p18"/>
          <p:cNvSpPr/>
          <p:nvPr/>
        </p:nvSpPr>
        <p:spPr>
          <a:xfrm>
            <a:off x="0" y="0"/>
            <a:ext cx="9144000" cy="848100"/>
          </a:xfrm>
          <a:prstGeom prst="rect">
            <a:avLst/>
          </a:prstGeom>
          <a:solidFill>
            <a:srgbClr val="005595"/>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 name="Google Shape;90;p18"/>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lvl1pPr lvl="0" algn="l" rtl="0">
              <a:lnSpc>
                <a:spcPct val="90000"/>
              </a:lnSpc>
              <a:spcBef>
                <a:spcPts val="0"/>
              </a:spcBef>
              <a:spcAft>
                <a:spcPts val="0"/>
              </a:spcAft>
              <a:buClr>
                <a:schemeClr val="lt1"/>
              </a:buClr>
              <a:buSzPts val="2500"/>
              <a:buFont typeface="Arial"/>
              <a:buNone/>
              <a:defRPr>
                <a:solidFill>
                  <a:schemeClr val="lt1"/>
                </a:solidFill>
              </a:defRPr>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9"/>
          <p:cNvSpPr txBox="1">
            <a:spLocks noGrp="1"/>
          </p:cNvSpPr>
          <p:nvPr>
            <p:ph type="ftr" idx="11"/>
          </p:nvPr>
        </p:nvSpPr>
        <p:spPr>
          <a:xfrm>
            <a:off x="5429637" y="6304593"/>
            <a:ext cx="3085800" cy="365100"/>
          </a:xfrm>
          <a:prstGeom prst="rect">
            <a:avLst/>
          </a:prstGeom>
          <a:noFill/>
          <a:ln>
            <a:noFill/>
          </a:ln>
        </p:spPr>
        <p:txBody>
          <a:bodyPr spcFirstLastPara="1" wrap="square" lIns="38100" tIns="19050" rIns="38100" bIns="19050" anchor="ctr" anchorCtr="0">
            <a:noAutofit/>
          </a:bodyPr>
          <a:lstStyle>
            <a:lvl1pPr marR="0" lvl="0" algn="ctr" rtl="0">
              <a:lnSpc>
                <a:spcPct val="100000"/>
              </a:lnSpc>
              <a:spcBef>
                <a:spcPts val="0"/>
              </a:spcBef>
              <a:spcAft>
                <a:spcPts val="0"/>
              </a:spcAft>
              <a:buClr>
                <a:srgbClr val="000000"/>
              </a:buClr>
              <a:buSzPts val="600"/>
              <a:buFont typeface="Arial"/>
              <a:buNone/>
              <a:defRPr sz="1300" b="0" i="0" u="none" strike="noStrike" cap="none">
                <a:solidFill>
                  <a:srgbClr val="B4B7BA"/>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bout Us">
  <p:cSld name="About Us">
    <p:spTree>
      <p:nvGrpSpPr>
        <p:cNvPr id="1" name="Shape 93"/>
        <p:cNvGrpSpPr/>
        <p:nvPr/>
      </p:nvGrpSpPr>
      <p:grpSpPr>
        <a:xfrm>
          <a:off x="0" y="0"/>
          <a:ext cx="0" cy="0"/>
          <a:chOff x="0" y="0"/>
          <a:chExt cx="0" cy="0"/>
        </a:xfrm>
      </p:grpSpPr>
      <p:sp>
        <p:nvSpPr>
          <p:cNvPr id="94" name="Google Shape;94;p20"/>
          <p:cNvSpPr>
            <a:spLocks noGrp="1"/>
          </p:cNvSpPr>
          <p:nvPr>
            <p:ph type="pic" idx="2"/>
          </p:nvPr>
        </p:nvSpPr>
        <p:spPr>
          <a:xfrm>
            <a:off x="5110018" y="1477725"/>
            <a:ext cx="3220500" cy="4295100"/>
          </a:xfrm>
          <a:prstGeom prst="rect">
            <a:avLst/>
          </a:prstGeom>
          <a:noFill/>
          <a:ln>
            <a:noFill/>
          </a:ln>
        </p:spPr>
        <p:txBody>
          <a:bodyPr spcFirstLastPara="1" wrap="square" lIns="38100" tIns="19050" rIns="38100" bIns="19050" anchor="t" anchorCtr="0">
            <a:noAutofit/>
          </a:bodyPr>
          <a:lstStyle>
            <a:lvl1pPr marR="0" lvl="0" algn="l" rtl="0">
              <a:lnSpc>
                <a:spcPct val="90000"/>
              </a:lnSpc>
              <a:spcBef>
                <a:spcPts val="8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2pPr>
            <a:lvl3pPr marR="0" lvl="2" algn="l" rtl="0">
              <a:lnSpc>
                <a:spcPct val="90000"/>
              </a:lnSpc>
              <a:spcBef>
                <a:spcPts val="4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3pPr>
            <a:lvl4pPr marR="0" lvl="3"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4pPr>
            <a:lvl5pPr marR="0" lvl="4"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5" name="Google Shape;95;p20"/>
          <p:cNvSpPr/>
          <p:nvPr/>
        </p:nvSpPr>
        <p:spPr>
          <a:xfrm>
            <a:off x="0" y="0"/>
            <a:ext cx="9144000" cy="848100"/>
          </a:xfrm>
          <a:prstGeom prst="rect">
            <a:avLst/>
          </a:prstGeom>
          <a:solidFill>
            <a:srgbClr val="005595"/>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 name="Google Shape;96;p20"/>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lvl1pPr lvl="0" algn="l" rtl="0">
              <a:lnSpc>
                <a:spcPct val="90000"/>
              </a:lnSpc>
              <a:spcBef>
                <a:spcPts val="0"/>
              </a:spcBef>
              <a:spcAft>
                <a:spcPts val="0"/>
              </a:spcAft>
              <a:buClr>
                <a:schemeClr val="lt1"/>
              </a:buClr>
              <a:buSzPts val="2500"/>
              <a:buFont typeface="Arial"/>
              <a:buNone/>
              <a:defRPr>
                <a:solidFill>
                  <a:schemeClr val="lt1"/>
                </a:solidFill>
              </a:defRPr>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
        <p:nvSpPr>
          <p:cNvPr id="97" name="Google Shape;97;p20"/>
          <p:cNvSpPr txBox="1">
            <a:spLocks noGrp="1"/>
          </p:cNvSpPr>
          <p:nvPr>
            <p:ph type="ftr" idx="11"/>
          </p:nvPr>
        </p:nvSpPr>
        <p:spPr>
          <a:xfrm>
            <a:off x="5429637" y="6304593"/>
            <a:ext cx="3085800" cy="365100"/>
          </a:xfrm>
          <a:prstGeom prst="rect">
            <a:avLst/>
          </a:prstGeom>
          <a:noFill/>
          <a:ln>
            <a:noFill/>
          </a:ln>
        </p:spPr>
        <p:txBody>
          <a:bodyPr spcFirstLastPara="1" wrap="square" lIns="38100" tIns="19050" rIns="38100" bIns="19050" anchor="ctr" anchorCtr="0">
            <a:noAutofit/>
          </a:bodyPr>
          <a:lstStyle>
            <a:lvl1pPr marR="0" lvl="0" algn="ctr" rtl="0">
              <a:lnSpc>
                <a:spcPct val="100000"/>
              </a:lnSpc>
              <a:spcBef>
                <a:spcPts val="0"/>
              </a:spcBef>
              <a:spcAft>
                <a:spcPts val="0"/>
              </a:spcAft>
              <a:buClr>
                <a:srgbClr val="000000"/>
              </a:buClr>
              <a:buSzPts val="600"/>
              <a:buFont typeface="Arial"/>
              <a:buNone/>
              <a:defRPr sz="1300" b="0" i="0" u="none" strike="noStrike" cap="none">
                <a:solidFill>
                  <a:srgbClr val="B4B7BA"/>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802750" y="1070000"/>
            <a:ext cx="3538500" cy="47181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0" name="Google Shape;20;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623888" y="1709738"/>
            <a:ext cx="7886700" cy="2852700"/>
          </a:xfrm>
          <a:prstGeom prst="rect">
            <a:avLst/>
          </a:prstGeom>
          <a:noFill/>
          <a:ln>
            <a:noFill/>
          </a:ln>
        </p:spPr>
        <p:txBody>
          <a:bodyPr spcFirstLastPara="1" wrap="square" lIns="38100" tIns="19050" rIns="38100" bIns="19050" anchor="b" anchorCtr="0">
            <a:normAutofit/>
          </a:bodyPr>
          <a:lstStyle>
            <a:lvl1pPr lvl="0" algn="l" rtl="0">
              <a:lnSpc>
                <a:spcPct val="90000"/>
              </a:lnSpc>
              <a:spcBef>
                <a:spcPts val="0"/>
              </a:spcBef>
              <a:spcAft>
                <a:spcPts val="0"/>
              </a:spcAft>
              <a:buClr>
                <a:srgbClr val="005595"/>
              </a:buClr>
              <a:buSzPts val="3700"/>
              <a:buFont typeface="Arial"/>
              <a:buNone/>
              <a:defRPr sz="3700"/>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
        <p:nvSpPr>
          <p:cNvPr id="101" name="Google Shape;101;p22"/>
          <p:cNvSpPr txBox="1">
            <a:spLocks noGrp="1"/>
          </p:cNvSpPr>
          <p:nvPr>
            <p:ph type="body" idx="1"/>
          </p:nvPr>
        </p:nvSpPr>
        <p:spPr>
          <a:xfrm>
            <a:off x="623888" y="4589464"/>
            <a:ext cx="7886700" cy="747300"/>
          </a:xfrm>
          <a:prstGeom prst="rect">
            <a:avLst/>
          </a:prstGeom>
          <a:noFill/>
          <a:ln>
            <a:noFill/>
          </a:ln>
        </p:spPr>
        <p:txBody>
          <a:bodyPr spcFirstLastPara="1" wrap="square" lIns="38100" tIns="19050" rIns="38100" bIns="19050" anchor="t" anchorCtr="0">
            <a:normAutofit/>
          </a:bodyPr>
          <a:lstStyle>
            <a:lvl1pPr marL="457200" lvl="0" indent="-228600" algn="l" rtl="0">
              <a:lnSpc>
                <a:spcPct val="90000"/>
              </a:lnSpc>
              <a:spcBef>
                <a:spcPts val="800"/>
              </a:spcBef>
              <a:spcAft>
                <a:spcPts val="0"/>
              </a:spcAft>
              <a:buClr>
                <a:srgbClr val="455560"/>
              </a:buClr>
              <a:buSzPts val="2000"/>
              <a:buNone/>
              <a:defRPr sz="2000">
                <a:solidFill>
                  <a:srgbClr val="455560"/>
                </a:solidFill>
              </a:defRPr>
            </a:lvl1pPr>
            <a:lvl2pPr marL="914400" lvl="1" indent="-228600" algn="l" rtl="0">
              <a:lnSpc>
                <a:spcPct val="90000"/>
              </a:lnSpc>
              <a:spcBef>
                <a:spcPts val="400"/>
              </a:spcBef>
              <a:spcAft>
                <a:spcPts val="0"/>
              </a:spcAft>
              <a:buClr>
                <a:srgbClr val="B4B7BA"/>
              </a:buClr>
              <a:buSzPts val="1700"/>
              <a:buNone/>
              <a:defRPr sz="1700">
                <a:solidFill>
                  <a:srgbClr val="B4B7BA"/>
                </a:solidFill>
              </a:defRPr>
            </a:lvl2pPr>
            <a:lvl3pPr marL="1371600" lvl="2" indent="-228600" algn="l" rtl="0">
              <a:lnSpc>
                <a:spcPct val="90000"/>
              </a:lnSpc>
              <a:spcBef>
                <a:spcPts val="400"/>
              </a:spcBef>
              <a:spcAft>
                <a:spcPts val="0"/>
              </a:spcAft>
              <a:buClr>
                <a:srgbClr val="B4B7BA"/>
              </a:buClr>
              <a:buSzPts val="1500"/>
              <a:buNone/>
              <a:defRPr sz="1500">
                <a:solidFill>
                  <a:srgbClr val="B4B7BA"/>
                </a:solidFill>
              </a:defRPr>
            </a:lvl3pPr>
            <a:lvl4pPr marL="1828800" lvl="3" indent="-228600" algn="l" rtl="0">
              <a:lnSpc>
                <a:spcPct val="90000"/>
              </a:lnSpc>
              <a:spcBef>
                <a:spcPts val="400"/>
              </a:spcBef>
              <a:spcAft>
                <a:spcPts val="0"/>
              </a:spcAft>
              <a:buClr>
                <a:srgbClr val="B4B7BA"/>
              </a:buClr>
              <a:buSzPts val="1300"/>
              <a:buNone/>
              <a:defRPr sz="1300">
                <a:solidFill>
                  <a:srgbClr val="B4B7BA"/>
                </a:solidFill>
              </a:defRPr>
            </a:lvl4pPr>
            <a:lvl5pPr marL="2286000" lvl="4" indent="-228600" algn="l" rtl="0">
              <a:lnSpc>
                <a:spcPct val="90000"/>
              </a:lnSpc>
              <a:spcBef>
                <a:spcPts val="400"/>
              </a:spcBef>
              <a:spcAft>
                <a:spcPts val="0"/>
              </a:spcAft>
              <a:buClr>
                <a:srgbClr val="B4B7BA"/>
              </a:buClr>
              <a:buSzPts val="1300"/>
              <a:buNone/>
              <a:defRPr sz="1300">
                <a:solidFill>
                  <a:srgbClr val="B4B7BA"/>
                </a:solidFill>
              </a:defRPr>
            </a:lvl5pPr>
            <a:lvl6pPr marL="2743200" lvl="5" indent="-228600" algn="l" rtl="0">
              <a:lnSpc>
                <a:spcPct val="90000"/>
              </a:lnSpc>
              <a:spcBef>
                <a:spcPts val="400"/>
              </a:spcBef>
              <a:spcAft>
                <a:spcPts val="0"/>
              </a:spcAft>
              <a:buClr>
                <a:srgbClr val="B4B7BA"/>
              </a:buClr>
              <a:buSzPts val="1300"/>
              <a:buNone/>
              <a:defRPr sz="1300">
                <a:solidFill>
                  <a:srgbClr val="B4B7BA"/>
                </a:solidFill>
              </a:defRPr>
            </a:lvl6pPr>
            <a:lvl7pPr marL="3200400" lvl="6" indent="-228600" algn="l" rtl="0">
              <a:lnSpc>
                <a:spcPct val="90000"/>
              </a:lnSpc>
              <a:spcBef>
                <a:spcPts val="400"/>
              </a:spcBef>
              <a:spcAft>
                <a:spcPts val="0"/>
              </a:spcAft>
              <a:buClr>
                <a:srgbClr val="B4B7BA"/>
              </a:buClr>
              <a:buSzPts val="1300"/>
              <a:buNone/>
              <a:defRPr sz="1300">
                <a:solidFill>
                  <a:srgbClr val="B4B7BA"/>
                </a:solidFill>
              </a:defRPr>
            </a:lvl7pPr>
            <a:lvl8pPr marL="3657600" lvl="7" indent="-228600" algn="l" rtl="0">
              <a:lnSpc>
                <a:spcPct val="90000"/>
              </a:lnSpc>
              <a:spcBef>
                <a:spcPts val="400"/>
              </a:spcBef>
              <a:spcAft>
                <a:spcPts val="0"/>
              </a:spcAft>
              <a:buClr>
                <a:srgbClr val="B4B7BA"/>
              </a:buClr>
              <a:buSzPts val="1300"/>
              <a:buNone/>
              <a:defRPr sz="1300">
                <a:solidFill>
                  <a:srgbClr val="B4B7BA"/>
                </a:solidFill>
              </a:defRPr>
            </a:lvl8pPr>
            <a:lvl9pPr marL="4114800" lvl="8" indent="-228600" algn="l" rtl="0">
              <a:lnSpc>
                <a:spcPct val="90000"/>
              </a:lnSpc>
              <a:spcBef>
                <a:spcPts val="400"/>
              </a:spcBef>
              <a:spcAft>
                <a:spcPts val="0"/>
              </a:spcAft>
              <a:buClr>
                <a:srgbClr val="B4B7BA"/>
              </a:buClr>
              <a:buSzPts val="1300"/>
              <a:buNone/>
              <a:defRPr sz="1300">
                <a:solidFill>
                  <a:srgbClr val="B4B7BA"/>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2"/>
        <p:cNvGrpSpPr/>
        <p:nvPr/>
      </p:nvGrpSpPr>
      <p:grpSpPr>
        <a:xfrm>
          <a:off x="0" y="0"/>
          <a:ext cx="0" cy="0"/>
          <a:chOff x="0" y="0"/>
          <a:chExt cx="0" cy="0"/>
        </a:xfrm>
      </p:grpSpPr>
      <p:sp>
        <p:nvSpPr>
          <p:cNvPr id="103" name="Google Shape;103;p23"/>
          <p:cNvSpPr txBox="1">
            <a:spLocks noGrp="1"/>
          </p:cNvSpPr>
          <p:nvPr>
            <p:ph type="body" idx="1"/>
          </p:nvPr>
        </p:nvSpPr>
        <p:spPr>
          <a:xfrm>
            <a:off x="629841" y="1248904"/>
            <a:ext cx="3868200" cy="824100"/>
          </a:xfrm>
          <a:prstGeom prst="rect">
            <a:avLst/>
          </a:prstGeom>
          <a:noFill/>
          <a:ln>
            <a:noFill/>
          </a:ln>
        </p:spPr>
        <p:txBody>
          <a:bodyPr spcFirstLastPara="1" wrap="square" lIns="38100" tIns="19050" rIns="38100" bIns="19050" anchor="b" anchorCtr="0">
            <a:normAutofit/>
          </a:bodyPr>
          <a:lstStyle>
            <a:lvl1pPr marL="457200" lvl="0" indent="-228600" algn="l" rtl="0">
              <a:lnSpc>
                <a:spcPct val="90000"/>
              </a:lnSpc>
              <a:spcBef>
                <a:spcPts val="800"/>
              </a:spcBef>
              <a:spcAft>
                <a:spcPts val="0"/>
              </a:spcAft>
              <a:buClr>
                <a:srgbClr val="455560"/>
              </a:buClr>
              <a:buSzPts val="2000"/>
              <a:buNone/>
              <a:defRPr sz="2000" b="1">
                <a:solidFill>
                  <a:srgbClr val="455560"/>
                </a:solidFill>
              </a:defRPr>
            </a:lvl1pPr>
            <a:lvl2pPr marL="914400" lvl="1" indent="-228600" algn="l" rtl="0">
              <a:lnSpc>
                <a:spcPct val="90000"/>
              </a:lnSpc>
              <a:spcBef>
                <a:spcPts val="400"/>
              </a:spcBef>
              <a:spcAft>
                <a:spcPts val="0"/>
              </a:spcAft>
              <a:buClr>
                <a:srgbClr val="455560"/>
              </a:buClr>
              <a:buSzPts val="1700"/>
              <a:buNone/>
              <a:defRPr sz="1700" b="1"/>
            </a:lvl2pPr>
            <a:lvl3pPr marL="1371600" lvl="2" indent="-228600" algn="l" rtl="0">
              <a:lnSpc>
                <a:spcPct val="90000"/>
              </a:lnSpc>
              <a:spcBef>
                <a:spcPts val="400"/>
              </a:spcBef>
              <a:spcAft>
                <a:spcPts val="0"/>
              </a:spcAft>
              <a:buClr>
                <a:srgbClr val="455560"/>
              </a:buClr>
              <a:buSzPts val="1500"/>
              <a:buNone/>
              <a:defRPr sz="1500" b="1"/>
            </a:lvl3pPr>
            <a:lvl4pPr marL="1828800" lvl="3" indent="-228600" algn="l" rtl="0">
              <a:lnSpc>
                <a:spcPct val="90000"/>
              </a:lnSpc>
              <a:spcBef>
                <a:spcPts val="400"/>
              </a:spcBef>
              <a:spcAft>
                <a:spcPts val="0"/>
              </a:spcAft>
              <a:buClr>
                <a:srgbClr val="455560"/>
              </a:buClr>
              <a:buSzPts val="1300"/>
              <a:buNone/>
              <a:defRPr sz="1300" b="1"/>
            </a:lvl4pPr>
            <a:lvl5pPr marL="2286000" lvl="4" indent="-228600" algn="l" rtl="0">
              <a:lnSpc>
                <a:spcPct val="90000"/>
              </a:lnSpc>
              <a:spcBef>
                <a:spcPts val="400"/>
              </a:spcBef>
              <a:spcAft>
                <a:spcPts val="0"/>
              </a:spcAft>
              <a:buClr>
                <a:srgbClr val="455560"/>
              </a:buClr>
              <a:buSzPts val="1300"/>
              <a:buNone/>
              <a:defRPr sz="1300" b="1"/>
            </a:lvl5pPr>
            <a:lvl6pPr marL="2743200" lvl="5" indent="-228600" algn="l" rtl="0">
              <a:lnSpc>
                <a:spcPct val="90000"/>
              </a:lnSpc>
              <a:spcBef>
                <a:spcPts val="400"/>
              </a:spcBef>
              <a:spcAft>
                <a:spcPts val="0"/>
              </a:spcAft>
              <a:buClr>
                <a:schemeClr val="dk1"/>
              </a:buClr>
              <a:buSzPts val="1300"/>
              <a:buNone/>
              <a:defRPr sz="1300" b="1"/>
            </a:lvl6pPr>
            <a:lvl7pPr marL="3200400" lvl="6" indent="-228600" algn="l" rtl="0">
              <a:lnSpc>
                <a:spcPct val="90000"/>
              </a:lnSpc>
              <a:spcBef>
                <a:spcPts val="400"/>
              </a:spcBef>
              <a:spcAft>
                <a:spcPts val="0"/>
              </a:spcAft>
              <a:buClr>
                <a:schemeClr val="dk1"/>
              </a:buClr>
              <a:buSzPts val="1300"/>
              <a:buNone/>
              <a:defRPr sz="1300" b="1"/>
            </a:lvl7pPr>
            <a:lvl8pPr marL="3657600" lvl="7" indent="-228600" algn="l" rtl="0">
              <a:lnSpc>
                <a:spcPct val="90000"/>
              </a:lnSpc>
              <a:spcBef>
                <a:spcPts val="400"/>
              </a:spcBef>
              <a:spcAft>
                <a:spcPts val="0"/>
              </a:spcAft>
              <a:buClr>
                <a:schemeClr val="dk1"/>
              </a:buClr>
              <a:buSzPts val="1300"/>
              <a:buNone/>
              <a:defRPr sz="1300" b="1"/>
            </a:lvl8pPr>
            <a:lvl9pPr marL="4114800" lvl="8" indent="-228600" algn="l" rtl="0">
              <a:lnSpc>
                <a:spcPct val="90000"/>
              </a:lnSpc>
              <a:spcBef>
                <a:spcPts val="400"/>
              </a:spcBef>
              <a:spcAft>
                <a:spcPts val="0"/>
              </a:spcAft>
              <a:buClr>
                <a:schemeClr val="dk1"/>
              </a:buClr>
              <a:buSzPts val="1300"/>
              <a:buNone/>
              <a:defRPr sz="1300" b="1"/>
            </a:lvl9pPr>
          </a:lstStyle>
          <a:p>
            <a:endParaRPr/>
          </a:p>
        </p:txBody>
      </p:sp>
      <p:sp>
        <p:nvSpPr>
          <p:cNvPr id="104" name="Google Shape;104;p23"/>
          <p:cNvSpPr txBox="1">
            <a:spLocks noGrp="1"/>
          </p:cNvSpPr>
          <p:nvPr>
            <p:ph type="body" idx="2"/>
          </p:nvPr>
        </p:nvSpPr>
        <p:spPr>
          <a:xfrm>
            <a:off x="629841" y="2072816"/>
            <a:ext cx="3868200" cy="3684600"/>
          </a:xfrm>
          <a:prstGeom prst="rect">
            <a:avLst/>
          </a:prstGeom>
          <a:noFill/>
          <a:ln>
            <a:noFill/>
          </a:ln>
        </p:spPr>
        <p:txBody>
          <a:bodyPr spcFirstLastPara="1" wrap="square" lIns="38100" tIns="19050" rIns="38100" bIns="19050" anchor="t" anchorCtr="0">
            <a:normAutofit/>
          </a:bodyPr>
          <a:lstStyle>
            <a:lvl1pPr marL="457200" lvl="0" indent="-374650" algn="l" rtl="0">
              <a:lnSpc>
                <a:spcPct val="90000"/>
              </a:lnSpc>
              <a:spcBef>
                <a:spcPts val="800"/>
              </a:spcBef>
              <a:spcAft>
                <a:spcPts val="0"/>
              </a:spcAft>
              <a:buClr>
                <a:srgbClr val="455560"/>
              </a:buClr>
              <a:buSzPts val="2300"/>
              <a:buChar char="•"/>
              <a:defRPr>
                <a:solidFill>
                  <a:srgbClr val="455560"/>
                </a:solidFill>
              </a:defRPr>
            </a:lvl1pPr>
            <a:lvl2pPr marL="914400" lvl="1" indent="-355600" algn="l" rtl="0">
              <a:lnSpc>
                <a:spcPct val="90000"/>
              </a:lnSpc>
              <a:spcBef>
                <a:spcPts val="400"/>
              </a:spcBef>
              <a:spcAft>
                <a:spcPts val="0"/>
              </a:spcAft>
              <a:buClr>
                <a:srgbClr val="455560"/>
              </a:buClr>
              <a:buSzPts val="2000"/>
              <a:buChar char="•"/>
              <a:defRPr>
                <a:solidFill>
                  <a:srgbClr val="455560"/>
                </a:solidFill>
              </a:defRPr>
            </a:lvl2pPr>
            <a:lvl3pPr marL="1371600" lvl="2" indent="-336550" algn="l" rtl="0">
              <a:lnSpc>
                <a:spcPct val="90000"/>
              </a:lnSpc>
              <a:spcBef>
                <a:spcPts val="400"/>
              </a:spcBef>
              <a:spcAft>
                <a:spcPts val="0"/>
              </a:spcAft>
              <a:buClr>
                <a:srgbClr val="455560"/>
              </a:buClr>
              <a:buSzPts val="1700"/>
              <a:buChar char="•"/>
              <a:defRPr>
                <a:solidFill>
                  <a:srgbClr val="455560"/>
                </a:solidFill>
              </a:defRPr>
            </a:lvl3pPr>
            <a:lvl4pPr marL="1828800" lvl="3" indent="-323850" algn="l" rtl="0">
              <a:lnSpc>
                <a:spcPct val="90000"/>
              </a:lnSpc>
              <a:spcBef>
                <a:spcPts val="400"/>
              </a:spcBef>
              <a:spcAft>
                <a:spcPts val="0"/>
              </a:spcAft>
              <a:buClr>
                <a:srgbClr val="455560"/>
              </a:buClr>
              <a:buSzPts val="1500"/>
              <a:buChar char="•"/>
              <a:defRPr>
                <a:solidFill>
                  <a:srgbClr val="455560"/>
                </a:solidFill>
              </a:defRPr>
            </a:lvl4pPr>
            <a:lvl5pPr marL="2286000" lvl="4" indent="-323850" algn="l" rtl="0">
              <a:lnSpc>
                <a:spcPct val="90000"/>
              </a:lnSpc>
              <a:spcBef>
                <a:spcPts val="400"/>
              </a:spcBef>
              <a:spcAft>
                <a:spcPts val="0"/>
              </a:spcAft>
              <a:buClr>
                <a:srgbClr val="455560"/>
              </a:buClr>
              <a:buSzPts val="1500"/>
              <a:buChar char="•"/>
              <a:defRPr>
                <a:solidFill>
                  <a:srgbClr val="455560"/>
                </a:solidFill>
              </a:defRPr>
            </a:lvl5pPr>
            <a:lvl6pPr marL="2743200" lvl="5" indent="-279400" algn="l" rtl="0">
              <a:lnSpc>
                <a:spcPct val="90000"/>
              </a:lnSpc>
              <a:spcBef>
                <a:spcPts val="400"/>
              </a:spcBef>
              <a:spcAft>
                <a:spcPts val="0"/>
              </a:spcAft>
              <a:buClr>
                <a:schemeClr val="dk1"/>
              </a:buClr>
              <a:buSzPts val="800"/>
              <a:buChar char="•"/>
              <a:defRPr/>
            </a:lvl6pPr>
            <a:lvl7pPr marL="3200400" lvl="6" indent="-279400" algn="l" rtl="0">
              <a:lnSpc>
                <a:spcPct val="90000"/>
              </a:lnSpc>
              <a:spcBef>
                <a:spcPts val="400"/>
              </a:spcBef>
              <a:spcAft>
                <a:spcPts val="0"/>
              </a:spcAft>
              <a:buClr>
                <a:schemeClr val="dk1"/>
              </a:buClr>
              <a:buSzPts val="800"/>
              <a:buChar char="•"/>
              <a:defRPr/>
            </a:lvl7pPr>
            <a:lvl8pPr marL="3657600" lvl="7" indent="-279400" algn="l" rtl="0">
              <a:lnSpc>
                <a:spcPct val="90000"/>
              </a:lnSpc>
              <a:spcBef>
                <a:spcPts val="400"/>
              </a:spcBef>
              <a:spcAft>
                <a:spcPts val="0"/>
              </a:spcAft>
              <a:buClr>
                <a:schemeClr val="dk1"/>
              </a:buClr>
              <a:buSzPts val="800"/>
              <a:buChar char="•"/>
              <a:defRPr/>
            </a:lvl8pPr>
            <a:lvl9pPr marL="4114800" lvl="8" indent="-279400" algn="l" rtl="0">
              <a:lnSpc>
                <a:spcPct val="90000"/>
              </a:lnSpc>
              <a:spcBef>
                <a:spcPts val="400"/>
              </a:spcBef>
              <a:spcAft>
                <a:spcPts val="0"/>
              </a:spcAft>
              <a:buClr>
                <a:schemeClr val="dk1"/>
              </a:buClr>
              <a:buSzPts val="800"/>
              <a:buChar char="•"/>
              <a:defRPr/>
            </a:lvl9pPr>
          </a:lstStyle>
          <a:p>
            <a:endParaRPr/>
          </a:p>
        </p:txBody>
      </p:sp>
      <p:sp>
        <p:nvSpPr>
          <p:cNvPr id="105" name="Google Shape;105;p23"/>
          <p:cNvSpPr txBox="1">
            <a:spLocks noGrp="1"/>
          </p:cNvSpPr>
          <p:nvPr>
            <p:ph type="body" idx="3"/>
          </p:nvPr>
        </p:nvSpPr>
        <p:spPr>
          <a:xfrm>
            <a:off x="4629150" y="1248904"/>
            <a:ext cx="3887400" cy="824100"/>
          </a:xfrm>
          <a:prstGeom prst="rect">
            <a:avLst/>
          </a:prstGeom>
          <a:noFill/>
          <a:ln>
            <a:noFill/>
          </a:ln>
        </p:spPr>
        <p:txBody>
          <a:bodyPr spcFirstLastPara="1" wrap="square" lIns="38100" tIns="19050" rIns="38100" bIns="19050" anchor="b" anchorCtr="0">
            <a:normAutofit/>
          </a:bodyPr>
          <a:lstStyle>
            <a:lvl1pPr marL="457200" lvl="0" indent="-228600" algn="l" rtl="0">
              <a:lnSpc>
                <a:spcPct val="90000"/>
              </a:lnSpc>
              <a:spcBef>
                <a:spcPts val="800"/>
              </a:spcBef>
              <a:spcAft>
                <a:spcPts val="0"/>
              </a:spcAft>
              <a:buClr>
                <a:srgbClr val="455560"/>
              </a:buClr>
              <a:buSzPts val="2000"/>
              <a:buNone/>
              <a:defRPr sz="2000" b="1">
                <a:solidFill>
                  <a:srgbClr val="455560"/>
                </a:solidFill>
              </a:defRPr>
            </a:lvl1pPr>
            <a:lvl2pPr marL="914400" lvl="1" indent="-228600" algn="l" rtl="0">
              <a:lnSpc>
                <a:spcPct val="90000"/>
              </a:lnSpc>
              <a:spcBef>
                <a:spcPts val="400"/>
              </a:spcBef>
              <a:spcAft>
                <a:spcPts val="0"/>
              </a:spcAft>
              <a:buClr>
                <a:srgbClr val="455560"/>
              </a:buClr>
              <a:buSzPts val="1700"/>
              <a:buNone/>
              <a:defRPr sz="1700" b="1"/>
            </a:lvl2pPr>
            <a:lvl3pPr marL="1371600" lvl="2" indent="-228600" algn="l" rtl="0">
              <a:lnSpc>
                <a:spcPct val="90000"/>
              </a:lnSpc>
              <a:spcBef>
                <a:spcPts val="400"/>
              </a:spcBef>
              <a:spcAft>
                <a:spcPts val="0"/>
              </a:spcAft>
              <a:buClr>
                <a:srgbClr val="455560"/>
              </a:buClr>
              <a:buSzPts val="1500"/>
              <a:buNone/>
              <a:defRPr sz="1500" b="1"/>
            </a:lvl3pPr>
            <a:lvl4pPr marL="1828800" lvl="3" indent="-228600" algn="l" rtl="0">
              <a:lnSpc>
                <a:spcPct val="90000"/>
              </a:lnSpc>
              <a:spcBef>
                <a:spcPts val="400"/>
              </a:spcBef>
              <a:spcAft>
                <a:spcPts val="0"/>
              </a:spcAft>
              <a:buClr>
                <a:srgbClr val="455560"/>
              </a:buClr>
              <a:buSzPts val="1300"/>
              <a:buNone/>
              <a:defRPr sz="1300" b="1"/>
            </a:lvl4pPr>
            <a:lvl5pPr marL="2286000" lvl="4" indent="-228600" algn="l" rtl="0">
              <a:lnSpc>
                <a:spcPct val="90000"/>
              </a:lnSpc>
              <a:spcBef>
                <a:spcPts val="400"/>
              </a:spcBef>
              <a:spcAft>
                <a:spcPts val="0"/>
              </a:spcAft>
              <a:buClr>
                <a:srgbClr val="455560"/>
              </a:buClr>
              <a:buSzPts val="1300"/>
              <a:buNone/>
              <a:defRPr sz="1300" b="1"/>
            </a:lvl5pPr>
            <a:lvl6pPr marL="2743200" lvl="5" indent="-228600" algn="l" rtl="0">
              <a:lnSpc>
                <a:spcPct val="90000"/>
              </a:lnSpc>
              <a:spcBef>
                <a:spcPts val="400"/>
              </a:spcBef>
              <a:spcAft>
                <a:spcPts val="0"/>
              </a:spcAft>
              <a:buClr>
                <a:schemeClr val="dk1"/>
              </a:buClr>
              <a:buSzPts val="1300"/>
              <a:buNone/>
              <a:defRPr sz="1300" b="1"/>
            </a:lvl6pPr>
            <a:lvl7pPr marL="3200400" lvl="6" indent="-228600" algn="l" rtl="0">
              <a:lnSpc>
                <a:spcPct val="90000"/>
              </a:lnSpc>
              <a:spcBef>
                <a:spcPts val="400"/>
              </a:spcBef>
              <a:spcAft>
                <a:spcPts val="0"/>
              </a:spcAft>
              <a:buClr>
                <a:schemeClr val="dk1"/>
              </a:buClr>
              <a:buSzPts val="1300"/>
              <a:buNone/>
              <a:defRPr sz="1300" b="1"/>
            </a:lvl7pPr>
            <a:lvl8pPr marL="3657600" lvl="7" indent="-228600" algn="l" rtl="0">
              <a:lnSpc>
                <a:spcPct val="90000"/>
              </a:lnSpc>
              <a:spcBef>
                <a:spcPts val="400"/>
              </a:spcBef>
              <a:spcAft>
                <a:spcPts val="0"/>
              </a:spcAft>
              <a:buClr>
                <a:schemeClr val="dk1"/>
              </a:buClr>
              <a:buSzPts val="1300"/>
              <a:buNone/>
              <a:defRPr sz="1300" b="1"/>
            </a:lvl8pPr>
            <a:lvl9pPr marL="4114800" lvl="8" indent="-228600" algn="l" rtl="0">
              <a:lnSpc>
                <a:spcPct val="90000"/>
              </a:lnSpc>
              <a:spcBef>
                <a:spcPts val="400"/>
              </a:spcBef>
              <a:spcAft>
                <a:spcPts val="0"/>
              </a:spcAft>
              <a:buClr>
                <a:schemeClr val="dk1"/>
              </a:buClr>
              <a:buSzPts val="1300"/>
              <a:buNone/>
              <a:defRPr sz="1300" b="1"/>
            </a:lvl9pPr>
          </a:lstStyle>
          <a:p>
            <a:endParaRPr/>
          </a:p>
        </p:txBody>
      </p:sp>
      <p:sp>
        <p:nvSpPr>
          <p:cNvPr id="106" name="Google Shape;106;p23"/>
          <p:cNvSpPr txBox="1">
            <a:spLocks noGrp="1"/>
          </p:cNvSpPr>
          <p:nvPr>
            <p:ph type="body" idx="4"/>
          </p:nvPr>
        </p:nvSpPr>
        <p:spPr>
          <a:xfrm>
            <a:off x="4629150" y="2072816"/>
            <a:ext cx="3887400" cy="3684600"/>
          </a:xfrm>
          <a:prstGeom prst="rect">
            <a:avLst/>
          </a:prstGeom>
          <a:noFill/>
          <a:ln>
            <a:noFill/>
          </a:ln>
        </p:spPr>
        <p:txBody>
          <a:bodyPr spcFirstLastPara="1" wrap="square" lIns="38100" tIns="19050" rIns="38100" bIns="19050" anchor="t" anchorCtr="0">
            <a:normAutofit/>
          </a:bodyPr>
          <a:lstStyle>
            <a:lvl1pPr marL="457200" lvl="0" indent="-374650" algn="l" rtl="0">
              <a:lnSpc>
                <a:spcPct val="90000"/>
              </a:lnSpc>
              <a:spcBef>
                <a:spcPts val="800"/>
              </a:spcBef>
              <a:spcAft>
                <a:spcPts val="0"/>
              </a:spcAft>
              <a:buClr>
                <a:srgbClr val="455560"/>
              </a:buClr>
              <a:buSzPts val="2300"/>
              <a:buChar char="•"/>
              <a:defRPr>
                <a:solidFill>
                  <a:srgbClr val="455560"/>
                </a:solidFill>
              </a:defRPr>
            </a:lvl1pPr>
            <a:lvl2pPr marL="914400" lvl="1" indent="-355600" algn="l" rtl="0">
              <a:lnSpc>
                <a:spcPct val="90000"/>
              </a:lnSpc>
              <a:spcBef>
                <a:spcPts val="400"/>
              </a:spcBef>
              <a:spcAft>
                <a:spcPts val="0"/>
              </a:spcAft>
              <a:buClr>
                <a:srgbClr val="455560"/>
              </a:buClr>
              <a:buSzPts val="2000"/>
              <a:buChar char="•"/>
              <a:defRPr>
                <a:solidFill>
                  <a:srgbClr val="455560"/>
                </a:solidFill>
              </a:defRPr>
            </a:lvl2pPr>
            <a:lvl3pPr marL="1371600" lvl="2" indent="-336550" algn="l" rtl="0">
              <a:lnSpc>
                <a:spcPct val="90000"/>
              </a:lnSpc>
              <a:spcBef>
                <a:spcPts val="400"/>
              </a:spcBef>
              <a:spcAft>
                <a:spcPts val="0"/>
              </a:spcAft>
              <a:buClr>
                <a:srgbClr val="455560"/>
              </a:buClr>
              <a:buSzPts val="1700"/>
              <a:buChar char="•"/>
              <a:defRPr>
                <a:solidFill>
                  <a:srgbClr val="455560"/>
                </a:solidFill>
              </a:defRPr>
            </a:lvl3pPr>
            <a:lvl4pPr marL="1828800" lvl="3" indent="-323850" algn="l" rtl="0">
              <a:lnSpc>
                <a:spcPct val="90000"/>
              </a:lnSpc>
              <a:spcBef>
                <a:spcPts val="400"/>
              </a:spcBef>
              <a:spcAft>
                <a:spcPts val="0"/>
              </a:spcAft>
              <a:buClr>
                <a:srgbClr val="455560"/>
              </a:buClr>
              <a:buSzPts val="1500"/>
              <a:buChar char="•"/>
              <a:defRPr>
                <a:solidFill>
                  <a:srgbClr val="455560"/>
                </a:solidFill>
              </a:defRPr>
            </a:lvl4pPr>
            <a:lvl5pPr marL="2286000" lvl="4" indent="-323850" algn="l" rtl="0">
              <a:lnSpc>
                <a:spcPct val="90000"/>
              </a:lnSpc>
              <a:spcBef>
                <a:spcPts val="400"/>
              </a:spcBef>
              <a:spcAft>
                <a:spcPts val="0"/>
              </a:spcAft>
              <a:buClr>
                <a:srgbClr val="455560"/>
              </a:buClr>
              <a:buSzPts val="1500"/>
              <a:buChar char="•"/>
              <a:defRPr>
                <a:solidFill>
                  <a:srgbClr val="455560"/>
                </a:solidFill>
              </a:defRPr>
            </a:lvl5pPr>
            <a:lvl6pPr marL="2743200" lvl="5" indent="-279400" algn="l" rtl="0">
              <a:lnSpc>
                <a:spcPct val="90000"/>
              </a:lnSpc>
              <a:spcBef>
                <a:spcPts val="400"/>
              </a:spcBef>
              <a:spcAft>
                <a:spcPts val="0"/>
              </a:spcAft>
              <a:buClr>
                <a:schemeClr val="dk1"/>
              </a:buClr>
              <a:buSzPts val="800"/>
              <a:buChar char="•"/>
              <a:defRPr/>
            </a:lvl6pPr>
            <a:lvl7pPr marL="3200400" lvl="6" indent="-279400" algn="l" rtl="0">
              <a:lnSpc>
                <a:spcPct val="90000"/>
              </a:lnSpc>
              <a:spcBef>
                <a:spcPts val="400"/>
              </a:spcBef>
              <a:spcAft>
                <a:spcPts val="0"/>
              </a:spcAft>
              <a:buClr>
                <a:schemeClr val="dk1"/>
              </a:buClr>
              <a:buSzPts val="800"/>
              <a:buChar char="•"/>
              <a:defRPr/>
            </a:lvl7pPr>
            <a:lvl8pPr marL="3657600" lvl="7" indent="-279400" algn="l" rtl="0">
              <a:lnSpc>
                <a:spcPct val="90000"/>
              </a:lnSpc>
              <a:spcBef>
                <a:spcPts val="400"/>
              </a:spcBef>
              <a:spcAft>
                <a:spcPts val="0"/>
              </a:spcAft>
              <a:buClr>
                <a:schemeClr val="dk1"/>
              </a:buClr>
              <a:buSzPts val="800"/>
              <a:buChar char="•"/>
              <a:defRPr/>
            </a:lvl8pPr>
            <a:lvl9pPr marL="4114800" lvl="8" indent="-279400" algn="l" rtl="0">
              <a:lnSpc>
                <a:spcPct val="90000"/>
              </a:lnSpc>
              <a:spcBef>
                <a:spcPts val="400"/>
              </a:spcBef>
              <a:spcAft>
                <a:spcPts val="0"/>
              </a:spcAft>
              <a:buClr>
                <a:schemeClr val="dk1"/>
              </a:buClr>
              <a:buSzPts val="800"/>
              <a:buChar char="•"/>
              <a:defRPr/>
            </a:lvl9pPr>
          </a:lstStyle>
          <a:p>
            <a:endParaRPr/>
          </a:p>
        </p:txBody>
      </p:sp>
      <p:sp>
        <p:nvSpPr>
          <p:cNvPr id="107" name="Google Shape;107;p23"/>
          <p:cNvSpPr/>
          <p:nvPr/>
        </p:nvSpPr>
        <p:spPr>
          <a:xfrm>
            <a:off x="0" y="0"/>
            <a:ext cx="9144000" cy="848100"/>
          </a:xfrm>
          <a:prstGeom prst="rect">
            <a:avLst/>
          </a:prstGeom>
          <a:solidFill>
            <a:srgbClr val="005595"/>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 name="Google Shape;108;p23"/>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lvl1pPr lvl="0" algn="l" rtl="0">
              <a:lnSpc>
                <a:spcPct val="90000"/>
              </a:lnSpc>
              <a:spcBef>
                <a:spcPts val="0"/>
              </a:spcBef>
              <a:spcAft>
                <a:spcPts val="0"/>
              </a:spcAft>
              <a:buClr>
                <a:schemeClr val="lt1"/>
              </a:buClr>
              <a:buSzPts val="2500"/>
              <a:buFont typeface="Arial"/>
              <a:buNone/>
              <a:defRPr>
                <a:solidFill>
                  <a:schemeClr val="lt1"/>
                </a:solidFill>
              </a:defRPr>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629842" y="457200"/>
            <a:ext cx="2949300" cy="1600200"/>
          </a:xfrm>
          <a:prstGeom prst="rect">
            <a:avLst/>
          </a:prstGeom>
          <a:noFill/>
          <a:ln>
            <a:noFill/>
          </a:ln>
        </p:spPr>
        <p:txBody>
          <a:bodyPr spcFirstLastPara="1" wrap="square" lIns="38100" tIns="19050" rIns="38100" bIns="19050" anchor="b" anchorCtr="0">
            <a:normAutofit/>
          </a:bodyPr>
          <a:lstStyle>
            <a:lvl1pPr lvl="0" algn="l" rtl="0">
              <a:lnSpc>
                <a:spcPct val="90000"/>
              </a:lnSpc>
              <a:spcBef>
                <a:spcPts val="0"/>
              </a:spcBef>
              <a:spcAft>
                <a:spcPts val="0"/>
              </a:spcAft>
              <a:buClr>
                <a:srgbClr val="005595"/>
              </a:buClr>
              <a:buSzPts val="2700"/>
              <a:buFont typeface="Arial"/>
              <a:buNone/>
              <a:defRPr sz="2700"/>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
        <p:nvSpPr>
          <p:cNvPr id="111" name="Google Shape;111;p24"/>
          <p:cNvSpPr txBox="1">
            <a:spLocks noGrp="1"/>
          </p:cNvSpPr>
          <p:nvPr>
            <p:ph type="body" idx="1"/>
          </p:nvPr>
        </p:nvSpPr>
        <p:spPr>
          <a:xfrm>
            <a:off x="3887391" y="987425"/>
            <a:ext cx="4629000" cy="4873800"/>
          </a:xfrm>
          <a:prstGeom prst="rect">
            <a:avLst/>
          </a:prstGeom>
          <a:noFill/>
          <a:ln>
            <a:noFill/>
          </a:ln>
        </p:spPr>
        <p:txBody>
          <a:bodyPr spcFirstLastPara="1" wrap="square" lIns="38100" tIns="19050" rIns="38100" bIns="19050" anchor="t" anchorCtr="0">
            <a:normAutofit/>
          </a:bodyPr>
          <a:lstStyle>
            <a:lvl1pPr marL="457200" lvl="0" indent="-400050" algn="l" rtl="0">
              <a:lnSpc>
                <a:spcPct val="90000"/>
              </a:lnSpc>
              <a:spcBef>
                <a:spcPts val="800"/>
              </a:spcBef>
              <a:spcAft>
                <a:spcPts val="0"/>
              </a:spcAft>
              <a:buClr>
                <a:srgbClr val="455560"/>
              </a:buClr>
              <a:buSzPts val="2700"/>
              <a:buChar char="•"/>
              <a:defRPr sz="2700">
                <a:solidFill>
                  <a:srgbClr val="455560"/>
                </a:solidFill>
              </a:defRPr>
            </a:lvl1pPr>
            <a:lvl2pPr marL="914400" lvl="1" indent="-374650" algn="l" rtl="0">
              <a:lnSpc>
                <a:spcPct val="90000"/>
              </a:lnSpc>
              <a:spcBef>
                <a:spcPts val="400"/>
              </a:spcBef>
              <a:spcAft>
                <a:spcPts val="0"/>
              </a:spcAft>
              <a:buClr>
                <a:srgbClr val="455560"/>
              </a:buClr>
              <a:buSzPts val="2300"/>
              <a:buChar char="•"/>
              <a:defRPr sz="2300">
                <a:solidFill>
                  <a:srgbClr val="455560"/>
                </a:solidFill>
              </a:defRPr>
            </a:lvl2pPr>
            <a:lvl3pPr marL="1371600" lvl="2" indent="-355600" algn="l" rtl="0">
              <a:lnSpc>
                <a:spcPct val="90000"/>
              </a:lnSpc>
              <a:spcBef>
                <a:spcPts val="400"/>
              </a:spcBef>
              <a:spcAft>
                <a:spcPts val="0"/>
              </a:spcAft>
              <a:buClr>
                <a:srgbClr val="455560"/>
              </a:buClr>
              <a:buSzPts val="2000"/>
              <a:buChar char="•"/>
              <a:defRPr sz="2000">
                <a:solidFill>
                  <a:srgbClr val="455560"/>
                </a:solidFill>
              </a:defRPr>
            </a:lvl3pPr>
            <a:lvl4pPr marL="1828800" lvl="3" indent="-336550" algn="l" rtl="0">
              <a:lnSpc>
                <a:spcPct val="90000"/>
              </a:lnSpc>
              <a:spcBef>
                <a:spcPts val="400"/>
              </a:spcBef>
              <a:spcAft>
                <a:spcPts val="0"/>
              </a:spcAft>
              <a:buClr>
                <a:srgbClr val="455560"/>
              </a:buClr>
              <a:buSzPts val="1700"/>
              <a:buChar char="•"/>
              <a:defRPr sz="1700">
                <a:solidFill>
                  <a:srgbClr val="455560"/>
                </a:solidFill>
              </a:defRPr>
            </a:lvl4pPr>
            <a:lvl5pPr marL="2286000" lvl="4" indent="-336550" algn="l" rtl="0">
              <a:lnSpc>
                <a:spcPct val="90000"/>
              </a:lnSpc>
              <a:spcBef>
                <a:spcPts val="400"/>
              </a:spcBef>
              <a:spcAft>
                <a:spcPts val="0"/>
              </a:spcAft>
              <a:buClr>
                <a:srgbClr val="455560"/>
              </a:buClr>
              <a:buSzPts val="1700"/>
              <a:buChar char="•"/>
              <a:defRPr sz="1700">
                <a:solidFill>
                  <a:srgbClr val="455560"/>
                </a:solidFill>
              </a:defRPr>
            </a:lvl5pPr>
            <a:lvl6pPr marL="2743200" lvl="5" indent="-336550" algn="l" rtl="0">
              <a:lnSpc>
                <a:spcPct val="90000"/>
              </a:lnSpc>
              <a:spcBef>
                <a:spcPts val="400"/>
              </a:spcBef>
              <a:spcAft>
                <a:spcPts val="0"/>
              </a:spcAft>
              <a:buClr>
                <a:schemeClr val="dk1"/>
              </a:buClr>
              <a:buSzPts val="1700"/>
              <a:buChar char="•"/>
              <a:defRPr sz="1700"/>
            </a:lvl6pPr>
            <a:lvl7pPr marL="3200400" lvl="6" indent="-336550" algn="l" rtl="0">
              <a:lnSpc>
                <a:spcPct val="90000"/>
              </a:lnSpc>
              <a:spcBef>
                <a:spcPts val="400"/>
              </a:spcBef>
              <a:spcAft>
                <a:spcPts val="0"/>
              </a:spcAft>
              <a:buClr>
                <a:schemeClr val="dk1"/>
              </a:buClr>
              <a:buSzPts val="1700"/>
              <a:buChar char="•"/>
              <a:defRPr sz="1700"/>
            </a:lvl7pPr>
            <a:lvl8pPr marL="3657600" lvl="7" indent="-336550" algn="l" rtl="0">
              <a:lnSpc>
                <a:spcPct val="90000"/>
              </a:lnSpc>
              <a:spcBef>
                <a:spcPts val="400"/>
              </a:spcBef>
              <a:spcAft>
                <a:spcPts val="0"/>
              </a:spcAft>
              <a:buClr>
                <a:schemeClr val="dk1"/>
              </a:buClr>
              <a:buSzPts val="1700"/>
              <a:buChar char="•"/>
              <a:defRPr sz="1700"/>
            </a:lvl8pPr>
            <a:lvl9pPr marL="4114800" lvl="8" indent="-336550" algn="l" rtl="0">
              <a:lnSpc>
                <a:spcPct val="90000"/>
              </a:lnSpc>
              <a:spcBef>
                <a:spcPts val="400"/>
              </a:spcBef>
              <a:spcAft>
                <a:spcPts val="0"/>
              </a:spcAft>
              <a:buClr>
                <a:schemeClr val="dk1"/>
              </a:buClr>
              <a:buSzPts val="1700"/>
              <a:buChar char="•"/>
              <a:defRPr sz="1700"/>
            </a:lvl9pPr>
          </a:lstStyle>
          <a:p>
            <a:endParaRPr/>
          </a:p>
        </p:txBody>
      </p:sp>
      <p:sp>
        <p:nvSpPr>
          <p:cNvPr id="112" name="Google Shape;112;p24"/>
          <p:cNvSpPr txBox="1">
            <a:spLocks noGrp="1"/>
          </p:cNvSpPr>
          <p:nvPr>
            <p:ph type="body" idx="2"/>
          </p:nvPr>
        </p:nvSpPr>
        <p:spPr>
          <a:xfrm>
            <a:off x="629842" y="2057400"/>
            <a:ext cx="2949300" cy="3811800"/>
          </a:xfrm>
          <a:prstGeom prst="rect">
            <a:avLst/>
          </a:prstGeom>
          <a:noFill/>
          <a:ln>
            <a:noFill/>
          </a:ln>
        </p:spPr>
        <p:txBody>
          <a:bodyPr spcFirstLastPara="1" wrap="square" lIns="38100" tIns="19050" rIns="38100" bIns="19050" anchor="t" anchorCtr="0">
            <a:normAutofit/>
          </a:bodyPr>
          <a:lstStyle>
            <a:lvl1pPr marL="457200" lvl="0" indent="-228600" algn="l" rtl="0">
              <a:lnSpc>
                <a:spcPct val="90000"/>
              </a:lnSpc>
              <a:spcBef>
                <a:spcPts val="800"/>
              </a:spcBef>
              <a:spcAft>
                <a:spcPts val="0"/>
              </a:spcAft>
              <a:buClr>
                <a:srgbClr val="455560"/>
              </a:buClr>
              <a:buSzPts val="1300"/>
              <a:buNone/>
              <a:defRPr sz="1300">
                <a:solidFill>
                  <a:srgbClr val="455560"/>
                </a:solidFill>
              </a:defRPr>
            </a:lvl1pPr>
            <a:lvl2pPr marL="914400" lvl="1" indent="-228600" algn="l" rtl="0">
              <a:lnSpc>
                <a:spcPct val="90000"/>
              </a:lnSpc>
              <a:spcBef>
                <a:spcPts val="400"/>
              </a:spcBef>
              <a:spcAft>
                <a:spcPts val="0"/>
              </a:spcAft>
              <a:buClr>
                <a:srgbClr val="455560"/>
              </a:buClr>
              <a:buSzPts val="1200"/>
              <a:buNone/>
              <a:defRPr sz="1200"/>
            </a:lvl2pPr>
            <a:lvl3pPr marL="1371600" lvl="2" indent="-228600" algn="l" rtl="0">
              <a:lnSpc>
                <a:spcPct val="90000"/>
              </a:lnSpc>
              <a:spcBef>
                <a:spcPts val="400"/>
              </a:spcBef>
              <a:spcAft>
                <a:spcPts val="0"/>
              </a:spcAft>
              <a:buClr>
                <a:srgbClr val="455560"/>
              </a:buClr>
              <a:buSzPts val="1000"/>
              <a:buNone/>
              <a:defRPr sz="1000"/>
            </a:lvl3pPr>
            <a:lvl4pPr marL="1828800" lvl="3" indent="-228600" algn="l" rtl="0">
              <a:lnSpc>
                <a:spcPct val="90000"/>
              </a:lnSpc>
              <a:spcBef>
                <a:spcPts val="400"/>
              </a:spcBef>
              <a:spcAft>
                <a:spcPts val="0"/>
              </a:spcAft>
              <a:buClr>
                <a:srgbClr val="455560"/>
              </a:buClr>
              <a:buSzPts val="800"/>
              <a:buNone/>
              <a:defRPr sz="800"/>
            </a:lvl4pPr>
            <a:lvl5pPr marL="2286000" lvl="4" indent="-228600" algn="l" rtl="0">
              <a:lnSpc>
                <a:spcPct val="90000"/>
              </a:lnSpc>
              <a:spcBef>
                <a:spcPts val="400"/>
              </a:spcBef>
              <a:spcAft>
                <a:spcPts val="0"/>
              </a:spcAft>
              <a:buClr>
                <a:srgbClr val="455560"/>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629842" y="457200"/>
            <a:ext cx="2949300" cy="1600200"/>
          </a:xfrm>
          <a:prstGeom prst="rect">
            <a:avLst/>
          </a:prstGeom>
          <a:noFill/>
          <a:ln>
            <a:noFill/>
          </a:ln>
        </p:spPr>
        <p:txBody>
          <a:bodyPr spcFirstLastPara="1" wrap="square" lIns="38100" tIns="19050" rIns="38100" bIns="19050" anchor="b" anchorCtr="0">
            <a:normAutofit/>
          </a:bodyPr>
          <a:lstStyle>
            <a:lvl1pPr lvl="0" algn="l" rtl="0">
              <a:lnSpc>
                <a:spcPct val="90000"/>
              </a:lnSpc>
              <a:spcBef>
                <a:spcPts val="0"/>
              </a:spcBef>
              <a:spcAft>
                <a:spcPts val="0"/>
              </a:spcAft>
              <a:buClr>
                <a:srgbClr val="005595"/>
              </a:buClr>
              <a:buSzPts val="2700"/>
              <a:buFont typeface="Arial"/>
              <a:buNone/>
              <a:defRPr sz="2700"/>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
        <p:nvSpPr>
          <p:cNvPr id="115" name="Google Shape;115;p25"/>
          <p:cNvSpPr>
            <a:spLocks noGrp="1"/>
          </p:cNvSpPr>
          <p:nvPr>
            <p:ph type="pic" idx="2"/>
          </p:nvPr>
        </p:nvSpPr>
        <p:spPr>
          <a:xfrm>
            <a:off x="3887391" y="987425"/>
            <a:ext cx="4629000" cy="4873800"/>
          </a:xfrm>
          <a:prstGeom prst="rect">
            <a:avLst/>
          </a:prstGeom>
          <a:noFill/>
          <a:ln>
            <a:noFill/>
          </a:ln>
        </p:spPr>
        <p:txBody>
          <a:bodyPr spcFirstLastPara="1" wrap="square" lIns="38100" tIns="19050" rIns="38100" bIns="19050" anchor="t" anchorCtr="0">
            <a:noAutofit/>
          </a:bodyPr>
          <a:lstStyle>
            <a:lvl1pPr marR="0" lvl="0" algn="l" rtl="0">
              <a:lnSpc>
                <a:spcPct val="90000"/>
              </a:lnSpc>
              <a:spcBef>
                <a:spcPts val="800"/>
              </a:spcBef>
              <a:spcAft>
                <a:spcPts val="0"/>
              </a:spcAft>
              <a:buClr>
                <a:srgbClr val="455560"/>
              </a:buClr>
              <a:buSzPts val="2700"/>
              <a:buFont typeface="Arial"/>
              <a:buNone/>
              <a:defRPr sz="2700" b="0" i="0" u="none" strike="noStrike" cap="none">
                <a:solidFill>
                  <a:srgbClr val="455560"/>
                </a:solidFill>
                <a:latin typeface="Arial"/>
                <a:ea typeface="Arial"/>
                <a:cs typeface="Arial"/>
                <a:sym typeface="Arial"/>
              </a:defRPr>
            </a:lvl1pPr>
            <a:lvl2pPr marR="0" lvl="1" algn="l" rtl="0">
              <a:lnSpc>
                <a:spcPct val="90000"/>
              </a:lnSpc>
              <a:spcBef>
                <a:spcPts val="400"/>
              </a:spcBef>
              <a:spcAft>
                <a:spcPts val="0"/>
              </a:spcAft>
              <a:buClr>
                <a:srgbClr val="455560"/>
              </a:buClr>
              <a:buSzPts val="2300"/>
              <a:buFont typeface="Arial"/>
              <a:buNone/>
              <a:defRPr sz="2300" b="0" i="0" u="none" strike="noStrike" cap="none">
                <a:solidFill>
                  <a:srgbClr val="455560"/>
                </a:solidFill>
                <a:latin typeface="Arial"/>
                <a:ea typeface="Arial"/>
                <a:cs typeface="Arial"/>
                <a:sym typeface="Arial"/>
              </a:defRPr>
            </a:lvl2pPr>
            <a:lvl3pPr marR="0" lvl="2" algn="l" rtl="0">
              <a:lnSpc>
                <a:spcPct val="90000"/>
              </a:lnSpc>
              <a:spcBef>
                <a:spcPts val="400"/>
              </a:spcBef>
              <a:spcAft>
                <a:spcPts val="0"/>
              </a:spcAft>
              <a:buClr>
                <a:srgbClr val="455560"/>
              </a:buClr>
              <a:buSzPts val="2000"/>
              <a:buFont typeface="Arial"/>
              <a:buNone/>
              <a:defRPr sz="2000" b="0" i="0" u="none" strike="noStrike" cap="none">
                <a:solidFill>
                  <a:srgbClr val="455560"/>
                </a:solidFill>
                <a:latin typeface="Arial"/>
                <a:ea typeface="Arial"/>
                <a:cs typeface="Arial"/>
                <a:sym typeface="Arial"/>
              </a:defRPr>
            </a:lvl3pPr>
            <a:lvl4pPr marR="0" lvl="3" algn="l" rtl="0">
              <a:lnSpc>
                <a:spcPct val="90000"/>
              </a:lnSpc>
              <a:spcBef>
                <a:spcPts val="400"/>
              </a:spcBef>
              <a:spcAft>
                <a:spcPts val="0"/>
              </a:spcAft>
              <a:buClr>
                <a:srgbClr val="455560"/>
              </a:buClr>
              <a:buSzPts val="1700"/>
              <a:buFont typeface="Arial"/>
              <a:buNone/>
              <a:defRPr sz="1700" b="0" i="0" u="none" strike="noStrike" cap="none">
                <a:solidFill>
                  <a:srgbClr val="455560"/>
                </a:solidFill>
                <a:latin typeface="Arial"/>
                <a:ea typeface="Arial"/>
                <a:cs typeface="Arial"/>
                <a:sym typeface="Arial"/>
              </a:defRPr>
            </a:lvl4pPr>
            <a:lvl5pPr marR="0" lvl="4" algn="l" rtl="0">
              <a:lnSpc>
                <a:spcPct val="90000"/>
              </a:lnSpc>
              <a:spcBef>
                <a:spcPts val="400"/>
              </a:spcBef>
              <a:spcAft>
                <a:spcPts val="0"/>
              </a:spcAft>
              <a:buClr>
                <a:srgbClr val="455560"/>
              </a:buClr>
              <a:buSzPts val="1700"/>
              <a:buFont typeface="Arial"/>
              <a:buNone/>
              <a:defRPr sz="1700" b="0" i="0" u="none" strike="noStrike" cap="none">
                <a:solidFill>
                  <a:srgbClr val="455560"/>
                </a:solidFill>
                <a:latin typeface="Arial"/>
                <a:ea typeface="Arial"/>
                <a:cs typeface="Arial"/>
                <a:sym typeface="Arial"/>
              </a:defRPr>
            </a:lvl5pPr>
            <a:lvl6pPr marR="0" lvl="5"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9pPr>
          </a:lstStyle>
          <a:p>
            <a:endParaRPr/>
          </a:p>
        </p:txBody>
      </p:sp>
      <p:sp>
        <p:nvSpPr>
          <p:cNvPr id="116" name="Google Shape;116;p25"/>
          <p:cNvSpPr txBox="1">
            <a:spLocks noGrp="1"/>
          </p:cNvSpPr>
          <p:nvPr>
            <p:ph type="body" idx="1"/>
          </p:nvPr>
        </p:nvSpPr>
        <p:spPr>
          <a:xfrm>
            <a:off x="629842" y="2057400"/>
            <a:ext cx="2949300" cy="3811800"/>
          </a:xfrm>
          <a:prstGeom prst="rect">
            <a:avLst/>
          </a:prstGeom>
          <a:noFill/>
          <a:ln>
            <a:noFill/>
          </a:ln>
        </p:spPr>
        <p:txBody>
          <a:bodyPr spcFirstLastPara="1" wrap="square" lIns="38100" tIns="19050" rIns="38100" bIns="19050" anchor="t" anchorCtr="0">
            <a:normAutofit/>
          </a:bodyPr>
          <a:lstStyle>
            <a:lvl1pPr marL="457200" lvl="0" indent="-228600" algn="l" rtl="0">
              <a:lnSpc>
                <a:spcPct val="90000"/>
              </a:lnSpc>
              <a:spcBef>
                <a:spcPts val="800"/>
              </a:spcBef>
              <a:spcAft>
                <a:spcPts val="0"/>
              </a:spcAft>
              <a:buClr>
                <a:srgbClr val="455560"/>
              </a:buClr>
              <a:buSzPts val="1300"/>
              <a:buNone/>
              <a:defRPr sz="1300">
                <a:solidFill>
                  <a:srgbClr val="455560"/>
                </a:solidFill>
              </a:defRPr>
            </a:lvl1pPr>
            <a:lvl2pPr marL="914400" lvl="1" indent="-228600" algn="l" rtl="0">
              <a:lnSpc>
                <a:spcPct val="90000"/>
              </a:lnSpc>
              <a:spcBef>
                <a:spcPts val="400"/>
              </a:spcBef>
              <a:spcAft>
                <a:spcPts val="0"/>
              </a:spcAft>
              <a:buClr>
                <a:srgbClr val="455560"/>
              </a:buClr>
              <a:buSzPts val="1200"/>
              <a:buNone/>
              <a:defRPr sz="1200"/>
            </a:lvl2pPr>
            <a:lvl3pPr marL="1371600" lvl="2" indent="-228600" algn="l" rtl="0">
              <a:lnSpc>
                <a:spcPct val="90000"/>
              </a:lnSpc>
              <a:spcBef>
                <a:spcPts val="400"/>
              </a:spcBef>
              <a:spcAft>
                <a:spcPts val="0"/>
              </a:spcAft>
              <a:buClr>
                <a:srgbClr val="455560"/>
              </a:buClr>
              <a:buSzPts val="1000"/>
              <a:buNone/>
              <a:defRPr sz="1000"/>
            </a:lvl3pPr>
            <a:lvl4pPr marL="1828800" lvl="3" indent="-228600" algn="l" rtl="0">
              <a:lnSpc>
                <a:spcPct val="90000"/>
              </a:lnSpc>
              <a:spcBef>
                <a:spcPts val="400"/>
              </a:spcBef>
              <a:spcAft>
                <a:spcPts val="0"/>
              </a:spcAft>
              <a:buClr>
                <a:srgbClr val="455560"/>
              </a:buClr>
              <a:buSzPts val="800"/>
              <a:buNone/>
              <a:defRPr sz="800"/>
            </a:lvl4pPr>
            <a:lvl5pPr marL="2286000" lvl="4" indent="-228600" algn="l" rtl="0">
              <a:lnSpc>
                <a:spcPct val="90000"/>
              </a:lnSpc>
              <a:spcBef>
                <a:spcPts val="400"/>
              </a:spcBef>
              <a:spcAft>
                <a:spcPts val="0"/>
              </a:spcAft>
              <a:buClr>
                <a:srgbClr val="455560"/>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Quote">
  <p:cSld name="1_Quote">
    <p:spTree>
      <p:nvGrpSpPr>
        <p:cNvPr id="1" name="Shape 117"/>
        <p:cNvGrpSpPr/>
        <p:nvPr/>
      </p:nvGrpSpPr>
      <p:grpSpPr>
        <a:xfrm>
          <a:off x="0" y="0"/>
          <a:ext cx="0" cy="0"/>
          <a:chOff x="0" y="0"/>
          <a:chExt cx="0" cy="0"/>
        </a:xfrm>
      </p:grpSpPr>
      <p:sp>
        <p:nvSpPr>
          <p:cNvPr id="118" name="Google Shape;118;p26"/>
          <p:cNvSpPr>
            <a:spLocks noGrp="1"/>
          </p:cNvSpPr>
          <p:nvPr>
            <p:ph type="pic" idx="2"/>
          </p:nvPr>
        </p:nvSpPr>
        <p:spPr>
          <a:xfrm>
            <a:off x="766325" y="1576275"/>
            <a:ext cx="1808700" cy="1828800"/>
          </a:xfrm>
          <a:prstGeom prst="rect">
            <a:avLst/>
          </a:prstGeom>
          <a:noFill/>
          <a:ln>
            <a:noFill/>
          </a:ln>
        </p:spPr>
        <p:txBody>
          <a:bodyPr spcFirstLastPara="1" wrap="square" lIns="38100" tIns="19050" rIns="38100" bIns="19050" anchor="t" anchorCtr="0">
            <a:noAutofit/>
          </a:bodyPr>
          <a:lstStyle>
            <a:lvl1pPr marR="0" lvl="0" algn="l" rtl="0">
              <a:lnSpc>
                <a:spcPct val="90000"/>
              </a:lnSpc>
              <a:spcBef>
                <a:spcPts val="8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2pPr>
            <a:lvl3pPr marR="0" lvl="2" algn="l" rtl="0">
              <a:lnSpc>
                <a:spcPct val="90000"/>
              </a:lnSpc>
              <a:spcBef>
                <a:spcPts val="4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3pPr>
            <a:lvl4pPr marR="0" lvl="3"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4pPr>
            <a:lvl5pPr marR="0" lvl="4"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19" name="Google Shape;119;p26"/>
          <p:cNvSpPr>
            <a:spLocks noGrp="1"/>
          </p:cNvSpPr>
          <p:nvPr>
            <p:ph type="pic" idx="3"/>
          </p:nvPr>
        </p:nvSpPr>
        <p:spPr>
          <a:xfrm>
            <a:off x="2716070" y="1576275"/>
            <a:ext cx="1808700" cy="1828800"/>
          </a:xfrm>
          <a:prstGeom prst="rect">
            <a:avLst/>
          </a:prstGeom>
          <a:noFill/>
          <a:ln>
            <a:noFill/>
          </a:ln>
        </p:spPr>
        <p:txBody>
          <a:bodyPr spcFirstLastPara="1" wrap="square" lIns="38100" tIns="19050" rIns="38100" bIns="19050" anchor="t" anchorCtr="0">
            <a:noAutofit/>
          </a:bodyPr>
          <a:lstStyle>
            <a:lvl1pPr marR="0" lvl="0" algn="l" rtl="0">
              <a:lnSpc>
                <a:spcPct val="90000"/>
              </a:lnSpc>
              <a:spcBef>
                <a:spcPts val="8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2pPr>
            <a:lvl3pPr marR="0" lvl="2" algn="l" rtl="0">
              <a:lnSpc>
                <a:spcPct val="90000"/>
              </a:lnSpc>
              <a:spcBef>
                <a:spcPts val="4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3pPr>
            <a:lvl4pPr marR="0" lvl="3"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4pPr>
            <a:lvl5pPr marR="0" lvl="4"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20" name="Google Shape;120;p26"/>
          <p:cNvSpPr>
            <a:spLocks noGrp="1"/>
          </p:cNvSpPr>
          <p:nvPr>
            <p:ph type="pic" idx="4"/>
          </p:nvPr>
        </p:nvSpPr>
        <p:spPr>
          <a:xfrm>
            <a:off x="4668489" y="1576275"/>
            <a:ext cx="1808700" cy="1828800"/>
          </a:xfrm>
          <a:prstGeom prst="rect">
            <a:avLst/>
          </a:prstGeom>
          <a:noFill/>
          <a:ln>
            <a:noFill/>
          </a:ln>
        </p:spPr>
        <p:txBody>
          <a:bodyPr spcFirstLastPara="1" wrap="square" lIns="38100" tIns="19050" rIns="38100" bIns="19050" anchor="t" anchorCtr="0">
            <a:noAutofit/>
          </a:bodyPr>
          <a:lstStyle>
            <a:lvl1pPr marR="0" lvl="0" algn="l" rtl="0">
              <a:lnSpc>
                <a:spcPct val="90000"/>
              </a:lnSpc>
              <a:spcBef>
                <a:spcPts val="8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2pPr>
            <a:lvl3pPr marR="0" lvl="2" algn="l" rtl="0">
              <a:lnSpc>
                <a:spcPct val="90000"/>
              </a:lnSpc>
              <a:spcBef>
                <a:spcPts val="4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3pPr>
            <a:lvl4pPr marR="0" lvl="3"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4pPr>
            <a:lvl5pPr marR="0" lvl="4"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21" name="Google Shape;121;p26"/>
          <p:cNvSpPr>
            <a:spLocks noGrp="1"/>
          </p:cNvSpPr>
          <p:nvPr>
            <p:ph type="pic" idx="5"/>
          </p:nvPr>
        </p:nvSpPr>
        <p:spPr>
          <a:xfrm>
            <a:off x="6618235" y="1576275"/>
            <a:ext cx="1808700" cy="1828800"/>
          </a:xfrm>
          <a:prstGeom prst="rect">
            <a:avLst/>
          </a:prstGeom>
          <a:noFill/>
          <a:ln>
            <a:noFill/>
          </a:ln>
        </p:spPr>
        <p:txBody>
          <a:bodyPr spcFirstLastPara="1" wrap="square" lIns="38100" tIns="19050" rIns="38100" bIns="19050" anchor="t" anchorCtr="0">
            <a:noAutofit/>
          </a:bodyPr>
          <a:lstStyle>
            <a:lvl1pPr marR="0" lvl="0" algn="l" rtl="0">
              <a:lnSpc>
                <a:spcPct val="90000"/>
              </a:lnSpc>
              <a:spcBef>
                <a:spcPts val="8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2pPr>
            <a:lvl3pPr marR="0" lvl="2" algn="l" rtl="0">
              <a:lnSpc>
                <a:spcPct val="90000"/>
              </a:lnSpc>
              <a:spcBef>
                <a:spcPts val="4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3pPr>
            <a:lvl4pPr marR="0" lvl="3"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4pPr>
            <a:lvl5pPr marR="0" lvl="4"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22" name="Google Shape;122;p26"/>
          <p:cNvSpPr/>
          <p:nvPr/>
        </p:nvSpPr>
        <p:spPr>
          <a:xfrm>
            <a:off x="0" y="0"/>
            <a:ext cx="9144000" cy="848100"/>
          </a:xfrm>
          <a:prstGeom prst="rect">
            <a:avLst/>
          </a:prstGeom>
          <a:solidFill>
            <a:srgbClr val="005595"/>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3" name="Google Shape;123;p26"/>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lvl1pPr lvl="0" algn="l" rtl="0">
              <a:lnSpc>
                <a:spcPct val="90000"/>
              </a:lnSpc>
              <a:spcBef>
                <a:spcPts val="0"/>
              </a:spcBef>
              <a:spcAft>
                <a:spcPts val="0"/>
              </a:spcAft>
              <a:buClr>
                <a:schemeClr val="lt1"/>
              </a:buClr>
              <a:buSzPts val="2500"/>
              <a:buFont typeface="Arial"/>
              <a:buNone/>
              <a:defRPr>
                <a:solidFill>
                  <a:schemeClr val="lt1"/>
                </a:solidFill>
              </a:defRPr>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124"/>
        <p:cNvGrpSpPr/>
        <p:nvPr/>
      </p:nvGrpSpPr>
      <p:grpSpPr>
        <a:xfrm>
          <a:off x="0" y="0"/>
          <a:ext cx="0" cy="0"/>
          <a:chOff x="0" y="0"/>
          <a:chExt cx="0" cy="0"/>
        </a:xfrm>
      </p:grpSpPr>
      <p:sp>
        <p:nvSpPr>
          <p:cNvPr id="125" name="Google Shape;125;p27"/>
          <p:cNvSpPr>
            <a:spLocks noGrp="1"/>
          </p:cNvSpPr>
          <p:nvPr>
            <p:ph type="pic" idx="2"/>
          </p:nvPr>
        </p:nvSpPr>
        <p:spPr>
          <a:xfrm>
            <a:off x="926372" y="1344350"/>
            <a:ext cx="3056400" cy="2117700"/>
          </a:xfrm>
          <a:prstGeom prst="rect">
            <a:avLst/>
          </a:prstGeom>
          <a:noFill/>
          <a:ln>
            <a:noFill/>
          </a:ln>
        </p:spPr>
        <p:txBody>
          <a:bodyPr spcFirstLastPara="1" wrap="square" lIns="38100" tIns="19050" rIns="38100" bIns="19050" anchor="t" anchorCtr="0">
            <a:noAutofit/>
          </a:bodyPr>
          <a:lstStyle>
            <a:lvl1pPr marR="0" lvl="0" algn="l" rtl="0">
              <a:lnSpc>
                <a:spcPct val="90000"/>
              </a:lnSpc>
              <a:spcBef>
                <a:spcPts val="800"/>
              </a:spcBef>
              <a:spcAft>
                <a:spcPts val="0"/>
              </a:spcAft>
              <a:buClr>
                <a:srgbClr val="455560"/>
              </a:buClr>
              <a:buSzPts val="1200"/>
              <a:buFont typeface="Arial"/>
              <a:buNone/>
              <a:defRPr sz="1200" b="0" i="0" u="none" strike="noStrike" cap="none">
                <a:solidFill>
                  <a:srgbClr val="455560"/>
                </a:solidFill>
                <a:latin typeface="Lato Light"/>
                <a:ea typeface="Lato Light"/>
                <a:cs typeface="Lato Light"/>
                <a:sym typeface="Lato Light"/>
              </a:defRPr>
            </a:lvl1pPr>
            <a:lvl2pPr marR="0" lvl="1" algn="l" rtl="0">
              <a:lnSpc>
                <a:spcPct val="90000"/>
              </a:lnSpc>
              <a:spcBef>
                <a:spcPts val="4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2pPr>
            <a:lvl3pPr marR="0" lvl="2" algn="l" rtl="0">
              <a:lnSpc>
                <a:spcPct val="90000"/>
              </a:lnSpc>
              <a:spcBef>
                <a:spcPts val="4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3pPr>
            <a:lvl4pPr marR="0" lvl="3"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4pPr>
            <a:lvl5pPr marR="0" lvl="4"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26" name="Google Shape;126;p27"/>
          <p:cNvSpPr>
            <a:spLocks noGrp="1"/>
          </p:cNvSpPr>
          <p:nvPr>
            <p:ph type="pic" idx="3"/>
          </p:nvPr>
        </p:nvSpPr>
        <p:spPr>
          <a:xfrm>
            <a:off x="5038677" y="3680681"/>
            <a:ext cx="3056400" cy="2117700"/>
          </a:xfrm>
          <a:prstGeom prst="rect">
            <a:avLst/>
          </a:prstGeom>
          <a:noFill/>
          <a:ln>
            <a:noFill/>
          </a:ln>
        </p:spPr>
        <p:txBody>
          <a:bodyPr spcFirstLastPara="1" wrap="square" lIns="38100" tIns="19050" rIns="38100" bIns="19050" anchor="t" anchorCtr="0">
            <a:noAutofit/>
          </a:bodyPr>
          <a:lstStyle>
            <a:lvl1pPr marR="0" lvl="0" algn="l" rtl="0">
              <a:lnSpc>
                <a:spcPct val="90000"/>
              </a:lnSpc>
              <a:spcBef>
                <a:spcPts val="800"/>
              </a:spcBef>
              <a:spcAft>
                <a:spcPts val="0"/>
              </a:spcAft>
              <a:buClr>
                <a:srgbClr val="455560"/>
              </a:buClr>
              <a:buSzPts val="1200"/>
              <a:buFont typeface="Arial"/>
              <a:buNone/>
              <a:defRPr sz="1200" b="0" i="0" u="none" strike="noStrike" cap="none">
                <a:solidFill>
                  <a:srgbClr val="455560"/>
                </a:solidFill>
                <a:latin typeface="Lato Light"/>
                <a:ea typeface="Lato Light"/>
                <a:cs typeface="Lato Light"/>
                <a:sym typeface="Lato Light"/>
              </a:defRPr>
            </a:lvl1pPr>
            <a:lvl2pPr marR="0" lvl="1" algn="l" rtl="0">
              <a:lnSpc>
                <a:spcPct val="90000"/>
              </a:lnSpc>
              <a:spcBef>
                <a:spcPts val="4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2pPr>
            <a:lvl3pPr marR="0" lvl="2" algn="l" rtl="0">
              <a:lnSpc>
                <a:spcPct val="90000"/>
              </a:lnSpc>
              <a:spcBef>
                <a:spcPts val="4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3pPr>
            <a:lvl4pPr marR="0" lvl="3"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4pPr>
            <a:lvl5pPr marR="0" lvl="4"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27" name="Google Shape;127;p27"/>
          <p:cNvSpPr/>
          <p:nvPr/>
        </p:nvSpPr>
        <p:spPr>
          <a:xfrm>
            <a:off x="0" y="0"/>
            <a:ext cx="9144000" cy="848100"/>
          </a:xfrm>
          <a:prstGeom prst="rect">
            <a:avLst/>
          </a:prstGeom>
          <a:solidFill>
            <a:srgbClr val="005595"/>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 name="Google Shape;128;p27"/>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lvl1pPr lvl="0" algn="l" rtl="0">
              <a:lnSpc>
                <a:spcPct val="90000"/>
              </a:lnSpc>
              <a:spcBef>
                <a:spcPts val="0"/>
              </a:spcBef>
              <a:spcAft>
                <a:spcPts val="0"/>
              </a:spcAft>
              <a:buClr>
                <a:schemeClr val="lt1"/>
              </a:buClr>
              <a:buSzPts val="2500"/>
              <a:buFont typeface="Arial"/>
              <a:buNone/>
              <a:defRPr>
                <a:solidFill>
                  <a:schemeClr val="lt1"/>
                </a:solidFill>
              </a:defRPr>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638233"/>
            <a:ext cx="8520600" cy="4453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638233"/>
            <a:ext cx="3999900" cy="445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638233"/>
            <a:ext cx="3999900" cy="445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04800" y="412467"/>
            <a:ext cx="8537700" cy="9975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32" name="Google Shape;32;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5" name="Google Shape;35;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701800"/>
            <a:ext cx="5618700" cy="5454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9" name="Google Shape;39;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5994000"/>
            <a:ext cx="468300" cy="0"/>
          </a:xfrm>
          <a:prstGeom prst="straightConnector1">
            <a:avLst/>
          </a:prstGeom>
          <a:noFill/>
          <a:ln w="28575" cap="flat" cmpd="sng">
            <a:solidFill>
              <a:schemeClr val="lt1"/>
            </a:solidFill>
            <a:prstDash val="solid"/>
            <a:round/>
            <a:headEnd type="none" w="sm" len="sm"/>
            <a:tailEnd type="none" w="sm" len="sm"/>
          </a:ln>
        </p:spPr>
      </p:cxnSp>
      <p:sp>
        <p:nvSpPr>
          <p:cNvPr id="43" name="Google Shape;43;p9"/>
          <p:cNvSpPr txBox="1">
            <a:spLocks noGrp="1"/>
          </p:cNvSpPr>
          <p:nvPr>
            <p:ph type="title"/>
          </p:nvPr>
        </p:nvSpPr>
        <p:spPr>
          <a:xfrm>
            <a:off x="265500" y="1441867"/>
            <a:ext cx="4045200" cy="228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4" name="Google Shape;44;p9"/>
          <p:cNvSpPr txBox="1">
            <a:spLocks noGrp="1"/>
          </p:cNvSpPr>
          <p:nvPr>
            <p:ph type="subTitle" idx="1"/>
          </p:nvPr>
        </p:nvSpPr>
        <p:spPr>
          <a:xfrm>
            <a:off x="265500" y="3793630"/>
            <a:ext cx="4045200" cy="179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5" name="Google Shape;45;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6" name="Google Shape;46;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9500" y="5640767"/>
            <a:ext cx="5998800" cy="7983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9" name="Google Shape;49;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390467"/>
            <a:ext cx="8520600" cy="1068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11" name="Google Shape;11;p1"/>
          <p:cNvSpPr txBox="1">
            <a:spLocks noGrp="1"/>
          </p:cNvSpPr>
          <p:nvPr>
            <p:ph type="body" idx="1"/>
          </p:nvPr>
        </p:nvSpPr>
        <p:spPr>
          <a:xfrm>
            <a:off x="311700" y="1638233"/>
            <a:ext cx="8520600" cy="4453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28650" y="365125"/>
            <a:ext cx="7886700" cy="732300"/>
          </a:xfrm>
          <a:prstGeom prst="rect">
            <a:avLst/>
          </a:prstGeom>
          <a:noFill/>
          <a:ln>
            <a:noFill/>
          </a:ln>
        </p:spPr>
        <p:txBody>
          <a:bodyPr spcFirstLastPara="1" wrap="square" lIns="38100" tIns="19050" rIns="38100" bIns="19050" anchor="ctr" anchorCtr="0">
            <a:normAutofit/>
          </a:bodyPr>
          <a:lstStyle>
            <a:lvl1pPr marR="0" lvl="0" algn="l" rtl="0">
              <a:lnSpc>
                <a:spcPct val="90000"/>
              </a:lnSpc>
              <a:spcBef>
                <a:spcPts val="0"/>
              </a:spcBef>
              <a:spcAft>
                <a:spcPts val="0"/>
              </a:spcAft>
              <a:buClr>
                <a:srgbClr val="005595"/>
              </a:buClr>
              <a:buSzPts val="2500"/>
              <a:buFont typeface="Arial"/>
              <a:buNone/>
              <a:defRPr sz="2500" b="0" i="0" u="none" strike="noStrike" cap="none">
                <a:solidFill>
                  <a:srgbClr val="005595"/>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68" name="Google Shape;68;p14"/>
          <p:cNvSpPr txBox="1">
            <a:spLocks noGrp="1"/>
          </p:cNvSpPr>
          <p:nvPr>
            <p:ph type="body" idx="1"/>
          </p:nvPr>
        </p:nvSpPr>
        <p:spPr>
          <a:xfrm>
            <a:off x="628650" y="1315809"/>
            <a:ext cx="7886700" cy="4519800"/>
          </a:xfrm>
          <a:prstGeom prst="rect">
            <a:avLst/>
          </a:prstGeom>
          <a:noFill/>
          <a:ln>
            <a:noFill/>
          </a:ln>
        </p:spPr>
        <p:txBody>
          <a:bodyPr spcFirstLastPara="1" wrap="square" lIns="38100" tIns="19050" rIns="38100" bIns="19050" anchor="t" anchorCtr="0">
            <a:normAutofit/>
          </a:bodyPr>
          <a:lstStyle>
            <a:lvl1pPr marL="457200" marR="0" lvl="0" indent="-374650" algn="l" rtl="0">
              <a:lnSpc>
                <a:spcPct val="90000"/>
              </a:lnSpc>
              <a:spcBef>
                <a:spcPts val="800"/>
              </a:spcBef>
              <a:spcAft>
                <a:spcPts val="0"/>
              </a:spcAft>
              <a:buClr>
                <a:srgbClr val="455560"/>
              </a:buClr>
              <a:buSzPts val="2300"/>
              <a:buFont typeface="Arial"/>
              <a:buChar char="•"/>
              <a:defRPr sz="2300" b="0" i="0" u="none" strike="noStrike" cap="none">
                <a:solidFill>
                  <a:srgbClr val="455560"/>
                </a:solidFill>
                <a:latin typeface="Arial"/>
                <a:ea typeface="Arial"/>
                <a:cs typeface="Arial"/>
                <a:sym typeface="Arial"/>
              </a:defRPr>
            </a:lvl1pPr>
            <a:lvl2pPr marL="914400" marR="0" lvl="1" indent="-355600" algn="l" rtl="0">
              <a:lnSpc>
                <a:spcPct val="90000"/>
              </a:lnSpc>
              <a:spcBef>
                <a:spcPts val="4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2pPr>
            <a:lvl3pPr marL="1371600" marR="0" lvl="2" indent="-336550" algn="l" rtl="0">
              <a:lnSpc>
                <a:spcPct val="90000"/>
              </a:lnSpc>
              <a:spcBef>
                <a:spcPts val="4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3pPr>
            <a:lvl4pPr marL="1828800" marR="0" lvl="3" indent="-323850"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4pPr>
            <a:lvl5pPr marL="2286000" marR="0" lvl="4" indent="-323850" algn="l" rtl="0">
              <a:lnSpc>
                <a:spcPct val="90000"/>
              </a:lnSpc>
              <a:spcBef>
                <a:spcPts val="400"/>
              </a:spcBef>
              <a:spcAft>
                <a:spcPts val="0"/>
              </a:spcAft>
              <a:buClr>
                <a:srgbClr val="455560"/>
              </a:buClr>
              <a:buSzPts val="1500"/>
              <a:buFont typeface="Arial"/>
              <a:buChar char="•"/>
              <a:defRPr sz="1500" b="0" i="0" u="none" strike="noStrike" cap="none">
                <a:solidFill>
                  <a:srgbClr val="455560"/>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cxnSp>
        <p:nvCxnSpPr>
          <p:cNvPr id="69" name="Google Shape;69;p14"/>
          <p:cNvCxnSpPr/>
          <p:nvPr/>
        </p:nvCxnSpPr>
        <p:spPr>
          <a:xfrm>
            <a:off x="0" y="6137821"/>
            <a:ext cx="9144000" cy="0"/>
          </a:xfrm>
          <a:prstGeom prst="straightConnector1">
            <a:avLst/>
          </a:prstGeom>
          <a:noFill/>
          <a:ln w="25400" cap="flat" cmpd="sng">
            <a:solidFill>
              <a:srgbClr val="00AFDB"/>
            </a:solidFill>
            <a:prstDash val="solid"/>
            <a:miter lim="800000"/>
            <a:headEnd type="none" w="sm" len="sm"/>
            <a:tailEnd type="none" w="sm" len="sm"/>
          </a:ln>
        </p:spPr>
      </p:cxnSp>
      <p:pic>
        <p:nvPicPr>
          <p:cNvPr id="70" name="Google Shape;70;p14"/>
          <p:cNvPicPr preferRelativeResize="0"/>
          <p:nvPr/>
        </p:nvPicPr>
        <p:blipFill rotWithShape="1">
          <a:blip r:embed="rId15">
            <a:alphaModFix/>
          </a:blip>
          <a:srcRect/>
          <a:stretch/>
        </p:blipFill>
        <p:spPr>
          <a:xfrm>
            <a:off x="691011" y="6268418"/>
            <a:ext cx="1234761" cy="342989"/>
          </a:xfrm>
          <a:prstGeom prst="rect">
            <a:avLst/>
          </a:prstGeom>
          <a:noFill/>
          <a:ln>
            <a:noFill/>
          </a:ln>
        </p:spPr>
      </p:pic>
      <p:sp>
        <p:nvSpPr>
          <p:cNvPr id="71" name="Google Shape;71;p14"/>
          <p:cNvSpPr/>
          <p:nvPr/>
        </p:nvSpPr>
        <p:spPr>
          <a:xfrm>
            <a:off x="0" y="1825625"/>
            <a:ext cx="224400" cy="340800"/>
          </a:xfrm>
          <a:prstGeom prst="rect">
            <a:avLst/>
          </a:prstGeom>
          <a:solidFill>
            <a:schemeClr val="accent3"/>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 name="Google Shape;72;p14"/>
          <p:cNvSpPr/>
          <p:nvPr/>
        </p:nvSpPr>
        <p:spPr>
          <a:xfrm>
            <a:off x="0" y="2442153"/>
            <a:ext cx="224400" cy="340800"/>
          </a:xfrm>
          <a:prstGeom prst="rect">
            <a:avLst/>
          </a:prstGeom>
          <a:solidFill>
            <a:srgbClr val="00AFDB"/>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 name="Google Shape;73;p14"/>
          <p:cNvSpPr/>
          <p:nvPr/>
        </p:nvSpPr>
        <p:spPr>
          <a:xfrm>
            <a:off x="0" y="3040264"/>
            <a:ext cx="224400" cy="340800"/>
          </a:xfrm>
          <a:prstGeom prst="rect">
            <a:avLst/>
          </a:prstGeom>
          <a:solidFill>
            <a:srgbClr val="C1D82F"/>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cxnSp>
        <p:nvCxnSpPr>
          <p:cNvPr id="74" name="Google Shape;74;p14"/>
          <p:cNvCxnSpPr/>
          <p:nvPr/>
        </p:nvCxnSpPr>
        <p:spPr>
          <a:xfrm>
            <a:off x="2105795" y="6268418"/>
            <a:ext cx="0" cy="453000"/>
          </a:xfrm>
          <a:prstGeom prst="straightConnector1">
            <a:avLst/>
          </a:prstGeom>
          <a:noFill/>
          <a:ln w="9525" cap="flat" cmpd="sng">
            <a:solidFill>
              <a:schemeClr val="accent5"/>
            </a:solidFill>
            <a:prstDash val="solid"/>
            <a:miter lim="800000"/>
            <a:headEnd type="none" w="sm" len="sm"/>
            <a:tailEnd type="none" w="sm" len="sm"/>
          </a:ln>
        </p:spPr>
      </p:cxnSp>
      <p:sp>
        <p:nvSpPr>
          <p:cNvPr id="75" name="Google Shape;75;p14"/>
          <p:cNvSpPr txBox="1"/>
          <p:nvPr/>
        </p:nvSpPr>
        <p:spPr>
          <a:xfrm>
            <a:off x="2273301" y="6356350"/>
            <a:ext cx="6242100" cy="408000"/>
          </a:xfrm>
          <a:prstGeom prst="rect">
            <a:avLst/>
          </a:prstGeom>
          <a:noFill/>
          <a:ln>
            <a:noFill/>
          </a:ln>
        </p:spPr>
        <p:txBody>
          <a:bodyPr spcFirstLastPara="1" wrap="square" lIns="38100" tIns="19050" rIns="38100" bIns="190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5595"/>
                </a:solidFill>
                <a:latin typeface="Arial"/>
                <a:ea typeface="Arial"/>
                <a:cs typeface="Arial"/>
                <a:sym typeface="Arial"/>
              </a:rPr>
              <a:t>www.wcpss.net                                                                                                                                </a:t>
            </a:r>
            <a:fld id="{00000000-1234-1234-1234-123412341234}" type="slidenum">
              <a:rPr lang="en-US" sz="1200" b="0" i="0" u="none" strike="noStrike" cap="none">
                <a:solidFill>
                  <a:srgbClr val="005595"/>
                </a:solidFill>
                <a:latin typeface="Arial"/>
                <a:ea typeface="Arial"/>
                <a:cs typeface="Arial"/>
                <a:sym typeface="Arial"/>
              </a:rPr>
              <a:t>‹#›</a:t>
            </a:fld>
            <a:r>
              <a:rPr lang="en-US" sz="1200" b="0" i="0" u="none" strike="noStrike" cap="none">
                <a:solidFill>
                  <a:srgbClr val="005595"/>
                </a:solidFill>
                <a:latin typeface="Arial"/>
                <a:ea typeface="Arial"/>
                <a:cs typeface="Arial"/>
                <a:sym typeface="Arial"/>
              </a:rPr>
              <a:t>       </a:t>
            </a:r>
            <a:endParaRPr sz="1200" b="0" i="0" u="none" strike="noStrike" cap="none">
              <a:solidFill>
                <a:srgbClr val="005595"/>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dpi.nc.gov/media/13154/download?attachment"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www.ncgovschool.org/"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ncgovschool.org/"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hyperlink" Target="https://millbrookstudentservices.weebly.com/gov-school.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P1TJ35O-7VE"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a:spLocks noGrp="1"/>
          </p:cNvSpPr>
          <p:nvPr>
            <p:ph type="title"/>
          </p:nvPr>
        </p:nvSpPr>
        <p:spPr>
          <a:xfrm>
            <a:off x="567863" y="3155288"/>
            <a:ext cx="7886700" cy="2681700"/>
          </a:xfrm>
          <a:prstGeom prst="rect">
            <a:avLst/>
          </a:prstGeom>
          <a:noFill/>
          <a:ln>
            <a:noFill/>
          </a:ln>
        </p:spPr>
        <p:txBody>
          <a:bodyPr spcFirstLastPara="1" wrap="square" lIns="38100" tIns="19050" rIns="38100" bIns="19050" anchor="b" anchorCtr="0">
            <a:normAutofit fontScale="90000"/>
          </a:bodyPr>
          <a:lstStyle/>
          <a:p>
            <a:pPr marL="0" lvl="0" indent="0" algn="ctr" rtl="0">
              <a:lnSpc>
                <a:spcPct val="150000"/>
              </a:lnSpc>
              <a:spcBef>
                <a:spcPts val="0"/>
              </a:spcBef>
              <a:spcAft>
                <a:spcPts val="0"/>
              </a:spcAft>
              <a:buClr>
                <a:srgbClr val="005595"/>
              </a:buClr>
              <a:buSzPct val="112121"/>
              <a:buFont typeface="Arial"/>
              <a:buNone/>
            </a:pPr>
            <a:r>
              <a:rPr lang="en-US" sz="3300" b="1" dirty="0">
                <a:solidFill>
                  <a:srgbClr val="351C75"/>
                </a:solidFill>
                <a:latin typeface="Open Sans"/>
                <a:ea typeface="Open Sans"/>
                <a:cs typeface="Open Sans"/>
                <a:sym typeface="Open Sans"/>
              </a:rPr>
              <a:t>North Carolina Governor’s School  2022</a:t>
            </a:r>
            <a:br>
              <a:rPr lang="en-US" dirty="0"/>
            </a:br>
            <a:r>
              <a:rPr lang="en-US" dirty="0">
                <a:solidFill>
                  <a:schemeClr val="accent3"/>
                </a:solidFill>
              </a:rPr>
              <a:t>(June 19- July 17, 2022)</a:t>
            </a:r>
            <a:br>
              <a:rPr lang="en-US" dirty="0">
                <a:solidFill>
                  <a:schemeClr val="accent3"/>
                </a:solidFill>
              </a:rPr>
            </a:br>
            <a:r>
              <a:rPr lang="en-US" sz="3250" b="1" dirty="0">
                <a:solidFill>
                  <a:srgbClr val="351C75"/>
                </a:solidFill>
                <a:latin typeface="Open Sans"/>
                <a:ea typeface="Open Sans"/>
                <a:cs typeface="Open Sans"/>
                <a:sym typeface="Open Sans"/>
              </a:rPr>
              <a:t>Millbrook HS</a:t>
            </a:r>
            <a:endParaRPr sz="3250" b="1" dirty="0">
              <a:solidFill>
                <a:srgbClr val="351C75"/>
              </a:solidFill>
              <a:latin typeface="Open Sans"/>
              <a:ea typeface="Open Sans"/>
              <a:cs typeface="Open Sans"/>
              <a:sym typeface="Open Sans"/>
            </a:endParaRPr>
          </a:p>
          <a:p>
            <a:pPr marL="0" lvl="0" indent="0" algn="ctr" rtl="0">
              <a:lnSpc>
                <a:spcPct val="150000"/>
              </a:lnSpc>
              <a:spcBef>
                <a:spcPts val="0"/>
              </a:spcBef>
              <a:spcAft>
                <a:spcPts val="0"/>
              </a:spcAft>
              <a:buClr>
                <a:srgbClr val="005595"/>
              </a:buClr>
              <a:buSzPct val="113846"/>
              <a:buFont typeface="Arial"/>
              <a:buNone/>
            </a:pPr>
            <a:r>
              <a:rPr lang="en-US" sz="3250" b="1" dirty="0">
                <a:solidFill>
                  <a:srgbClr val="351C75"/>
                </a:solidFill>
                <a:latin typeface="Open Sans"/>
                <a:ea typeface="Open Sans"/>
                <a:cs typeface="Open Sans"/>
                <a:sym typeface="Open Sans"/>
              </a:rPr>
              <a:t>Mr. Flowers and Mrs. Levin</a:t>
            </a:r>
            <a:endParaRPr sz="3250" b="1" dirty="0">
              <a:solidFill>
                <a:schemeClr val="accent5"/>
              </a:solidFill>
            </a:endParaRPr>
          </a:p>
        </p:txBody>
      </p:sp>
      <p:pic>
        <p:nvPicPr>
          <p:cNvPr id="134" name="Google Shape;134;p28"/>
          <p:cNvPicPr preferRelativeResize="0"/>
          <p:nvPr/>
        </p:nvPicPr>
        <p:blipFill>
          <a:blip r:embed="rId3">
            <a:alphaModFix/>
          </a:blip>
          <a:stretch>
            <a:fillRect/>
          </a:stretch>
        </p:blipFill>
        <p:spPr>
          <a:xfrm>
            <a:off x="2825056" y="754319"/>
            <a:ext cx="3248025" cy="1995782"/>
          </a:xfrm>
          <a:prstGeom prst="rect">
            <a:avLst/>
          </a:prstGeom>
          <a:noFill/>
          <a:ln w="76200" cap="sq" cmpd="sng">
            <a:solidFill>
              <a:srgbClr val="EAEAEA"/>
            </a:solidFill>
            <a:prstDash val="solid"/>
            <a:miter lim="8000"/>
            <a:headEnd type="none" w="sm" len="sm"/>
            <a:tailEnd type="none" w="sm" len="sm"/>
          </a:ln>
          <a:effectLst>
            <a:reflection stA="33000" endPos="28000" dist="5000" dir="5400000" fadeDir="5400012" sy="-100000" algn="bl" rotWithShape="0"/>
          </a:effectLst>
        </p:spPr>
      </p:pic>
      <p:pic>
        <p:nvPicPr>
          <p:cNvPr id="135" name="Google Shape;135;p28" descr="WCPSS Logo 158UC Horizontal"/>
          <p:cNvPicPr preferRelativeResize="0"/>
          <p:nvPr/>
        </p:nvPicPr>
        <p:blipFill>
          <a:blip r:embed="rId4">
            <a:alphaModFix/>
          </a:blip>
          <a:stretch>
            <a:fillRect/>
          </a:stretch>
        </p:blipFill>
        <p:spPr>
          <a:xfrm>
            <a:off x="7247731" y="185006"/>
            <a:ext cx="1788400" cy="499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7"/>
          <p:cNvSpPr txBox="1">
            <a:spLocks noGrp="1"/>
          </p:cNvSpPr>
          <p:nvPr>
            <p:ph type="body" idx="1"/>
          </p:nvPr>
        </p:nvSpPr>
        <p:spPr>
          <a:xfrm>
            <a:off x="418400" y="1229175"/>
            <a:ext cx="8558400" cy="2562900"/>
          </a:xfrm>
          <a:prstGeom prst="rect">
            <a:avLst/>
          </a:prstGeom>
          <a:noFill/>
          <a:ln>
            <a:noFill/>
          </a:ln>
        </p:spPr>
        <p:txBody>
          <a:bodyPr spcFirstLastPara="1" wrap="square" lIns="38100" tIns="19050" rIns="38100" bIns="19050" anchor="t" anchorCtr="0">
            <a:spAutoFit/>
          </a:bodyPr>
          <a:lstStyle/>
          <a:p>
            <a:pPr marL="342900" lvl="0" indent="-320040" algn="l" rtl="0">
              <a:lnSpc>
                <a:spcPct val="100000"/>
              </a:lnSpc>
              <a:spcBef>
                <a:spcPts val="2400"/>
              </a:spcBef>
              <a:spcAft>
                <a:spcPts val="0"/>
              </a:spcAft>
              <a:buClr>
                <a:srgbClr val="000000"/>
              </a:buClr>
              <a:buSzPts val="2400"/>
              <a:buFont typeface="Noto Sans Symbols"/>
              <a:buChar char="▪"/>
            </a:pPr>
            <a:r>
              <a:rPr lang="en-US" sz="2400">
                <a:solidFill>
                  <a:srgbClr val="000000"/>
                </a:solidFill>
                <a:latin typeface="Open Sans"/>
                <a:ea typeface="Open Sans"/>
                <a:cs typeface="Open Sans"/>
                <a:sym typeface="Open Sans"/>
              </a:rPr>
              <a:t>Auditions are for Performing/Visual Arts nominees only</a:t>
            </a:r>
            <a:endParaRPr sz="2400">
              <a:solidFill>
                <a:srgbClr val="000000"/>
              </a:solidFill>
              <a:latin typeface="Open Sans"/>
              <a:ea typeface="Open Sans"/>
              <a:cs typeface="Open Sans"/>
              <a:sym typeface="Open Sans"/>
            </a:endParaRPr>
          </a:p>
          <a:p>
            <a:pPr marL="342900" lvl="0" indent="-320040" algn="l" rtl="0">
              <a:lnSpc>
                <a:spcPct val="100000"/>
              </a:lnSpc>
              <a:spcBef>
                <a:spcPts val="0"/>
              </a:spcBef>
              <a:spcAft>
                <a:spcPts val="0"/>
              </a:spcAft>
              <a:buClr>
                <a:srgbClr val="000000"/>
              </a:buClr>
              <a:buSzPts val="2400"/>
              <a:buFont typeface="Open Sans"/>
              <a:buChar char="▪"/>
            </a:pPr>
            <a:r>
              <a:rPr lang="en-US" sz="2400">
                <a:solidFill>
                  <a:srgbClr val="000000"/>
                </a:solidFill>
                <a:latin typeface="Open Sans"/>
                <a:ea typeface="Open Sans"/>
                <a:cs typeface="Open Sans"/>
                <a:sym typeface="Open Sans"/>
              </a:rPr>
              <a:t>We follow NCDPI guidelines for audition selections and requirements</a:t>
            </a:r>
            <a:endParaRPr sz="2400">
              <a:solidFill>
                <a:srgbClr val="000000"/>
              </a:solidFill>
              <a:latin typeface="Open Sans"/>
              <a:ea typeface="Open Sans"/>
              <a:cs typeface="Open Sans"/>
              <a:sym typeface="Open Sans"/>
            </a:endParaRPr>
          </a:p>
          <a:p>
            <a:pPr marL="342900" lvl="0" indent="-320040" algn="l" rtl="0">
              <a:lnSpc>
                <a:spcPct val="100000"/>
              </a:lnSpc>
              <a:spcBef>
                <a:spcPts val="2400"/>
              </a:spcBef>
              <a:spcAft>
                <a:spcPts val="0"/>
              </a:spcAft>
              <a:buClr>
                <a:srgbClr val="000000"/>
              </a:buClr>
              <a:buSzPts val="2400"/>
              <a:buFont typeface="Noto Sans Symbols"/>
              <a:buChar char="▪"/>
            </a:pPr>
            <a:r>
              <a:rPr lang="en-US" sz="2400">
                <a:solidFill>
                  <a:srgbClr val="000000"/>
                </a:solidFill>
                <a:latin typeface="Open Sans"/>
                <a:ea typeface="Open Sans"/>
                <a:cs typeface="Open Sans"/>
                <a:sym typeface="Open Sans"/>
              </a:rPr>
              <a:t>WCPSS requires that Auditions be uploaded as a video of the nominees performance  </a:t>
            </a:r>
            <a:endParaRPr sz="2400">
              <a:solidFill>
                <a:srgbClr val="000000"/>
              </a:solidFill>
              <a:latin typeface="Open Sans"/>
              <a:ea typeface="Open Sans"/>
              <a:cs typeface="Open Sans"/>
              <a:sym typeface="Open Sans"/>
            </a:endParaRPr>
          </a:p>
          <a:p>
            <a:pPr marL="0" lvl="0" indent="0" algn="l" rtl="0">
              <a:lnSpc>
                <a:spcPct val="100000"/>
              </a:lnSpc>
              <a:spcBef>
                <a:spcPts val="0"/>
              </a:spcBef>
              <a:spcAft>
                <a:spcPts val="0"/>
              </a:spcAft>
              <a:buNone/>
            </a:pPr>
            <a:endParaRPr sz="2400">
              <a:solidFill>
                <a:srgbClr val="351C75"/>
              </a:solidFill>
            </a:endParaRPr>
          </a:p>
        </p:txBody>
      </p:sp>
      <p:sp>
        <p:nvSpPr>
          <p:cNvPr id="197" name="Google Shape;197;p37"/>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Governor’s School Disciplines: Arts</a:t>
            </a:r>
            <a:endParaRPr/>
          </a:p>
        </p:txBody>
      </p:sp>
      <p:pic>
        <p:nvPicPr>
          <p:cNvPr id="198" name="Google Shape;198;p37"/>
          <p:cNvPicPr preferRelativeResize="0"/>
          <p:nvPr/>
        </p:nvPicPr>
        <p:blipFill>
          <a:blip r:embed="rId3">
            <a:alphaModFix/>
          </a:blip>
          <a:stretch>
            <a:fillRect/>
          </a:stretch>
        </p:blipFill>
        <p:spPr>
          <a:xfrm rot="-764351">
            <a:off x="3874150" y="3359050"/>
            <a:ext cx="3133103" cy="30538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8"/>
          <p:cNvSpPr txBox="1">
            <a:spLocks noGrp="1"/>
          </p:cNvSpPr>
          <p:nvPr>
            <p:ph type="body" idx="1"/>
          </p:nvPr>
        </p:nvSpPr>
        <p:spPr>
          <a:xfrm>
            <a:off x="628650" y="1158949"/>
            <a:ext cx="7886700" cy="5492400"/>
          </a:xfrm>
          <a:prstGeom prst="rect">
            <a:avLst/>
          </a:prstGeom>
          <a:noFill/>
          <a:ln>
            <a:noFill/>
          </a:ln>
        </p:spPr>
        <p:txBody>
          <a:bodyPr spcFirstLastPara="1" wrap="square" lIns="38100" tIns="19050" rIns="38100" bIns="19050" anchor="t" anchorCtr="0">
            <a:spAutoFit/>
          </a:bodyPr>
          <a:lstStyle/>
          <a:p>
            <a:pPr marL="342900" lvl="0" indent="-320040" algn="l" rtl="0">
              <a:lnSpc>
                <a:spcPct val="150000"/>
              </a:lnSpc>
              <a:spcBef>
                <a:spcPts val="0"/>
              </a:spcBef>
              <a:spcAft>
                <a:spcPts val="0"/>
              </a:spcAft>
              <a:buClr>
                <a:srgbClr val="000000"/>
              </a:buClr>
              <a:buSzPts val="2400"/>
              <a:buFont typeface="Open Sans"/>
              <a:buChar char="▪"/>
            </a:pPr>
            <a:r>
              <a:rPr lang="en-US" sz="2400">
                <a:solidFill>
                  <a:srgbClr val="000000"/>
                </a:solidFill>
                <a:latin typeface="Open Sans"/>
                <a:ea typeface="Open Sans"/>
                <a:cs typeface="Open Sans"/>
                <a:sym typeface="Open Sans"/>
              </a:rPr>
              <a:t>North Carolina resident</a:t>
            </a:r>
            <a:endParaRPr sz="2400">
              <a:solidFill>
                <a:srgbClr val="000000"/>
              </a:solidFill>
              <a:latin typeface="Open Sans"/>
              <a:ea typeface="Open Sans"/>
              <a:cs typeface="Open Sans"/>
              <a:sym typeface="Open Sans"/>
            </a:endParaRPr>
          </a:p>
          <a:p>
            <a:pPr marL="342900" lvl="0" indent="-320040" algn="l" rtl="0">
              <a:lnSpc>
                <a:spcPct val="150000"/>
              </a:lnSpc>
              <a:spcBef>
                <a:spcPts val="0"/>
              </a:spcBef>
              <a:spcAft>
                <a:spcPts val="0"/>
              </a:spcAft>
              <a:buClr>
                <a:srgbClr val="000000"/>
              </a:buClr>
              <a:buSzPts val="2400"/>
              <a:buFont typeface="Open Sans"/>
              <a:buChar char="▪"/>
            </a:pPr>
            <a:r>
              <a:rPr lang="en-US" sz="2400">
                <a:solidFill>
                  <a:srgbClr val="000000"/>
                </a:solidFill>
                <a:latin typeface="Open Sans"/>
                <a:ea typeface="Open Sans"/>
                <a:cs typeface="Open Sans"/>
                <a:sym typeface="Open Sans"/>
              </a:rPr>
              <a:t>Attend federal high school and are presently enrolled in 11</a:t>
            </a:r>
            <a:r>
              <a:rPr lang="en-US" sz="2400" baseline="30000">
                <a:solidFill>
                  <a:srgbClr val="000000"/>
                </a:solidFill>
                <a:latin typeface="Open Sans"/>
                <a:ea typeface="Open Sans"/>
                <a:cs typeface="Open Sans"/>
                <a:sym typeface="Open Sans"/>
              </a:rPr>
              <a:t>th</a:t>
            </a:r>
            <a:r>
              <a:rPr lang="en-US" sz="2400">
                <a:solidFill>
                  <a:srgbClr val="000000"/>
                </a:solidFill>
                <a:latin typeface="Open Sans"/>
                <a:ea typeface="Open Sans"/>
                <a:cs typeface="Open Sans"/>
                <a:sym typeface="Open Sans"/>
              </a:rPr>
              <a:t> grade in North Carolina public schools or non-public schools </a:t>
            </a:r>
            <a:endParaRPr sz="2400">
              <a:solidFill>
                <a:srgbClr val="000000"/>
              </a:solidFill>
              <a:latin typeface="Open Sans"/>
              <a:ea typeface="Open Sans"/>
              <a:cs typeface="Open Sans"/>
              <a:sym typeface="Open Sans"/>
            </a:endParaRPr>
          </a:p>
          <a:p>
            <a:pPr marL="342900" lvl="0" indent="-320040" algn="l" rtl="0">
              <a:lnSpc>
                <a:spcPct val="150000"/>
              </a:lnSpc>
              <a:spcBef>
                <a:spcPts val="0"/>
              </a:spcBef>
              <a:spcAft>
                <a:spcPts val="0"/>
              </a:spcAft>
              <a:buClr>
                <a:srgbClr val="000000"/>
              </a:buClr>
              <a:buSzPts val="2400"/>
              <a:buFont typeface="Open Sans"/>
              <a:buChar char="▪"/>
            </a:pPr>
            <a:r>
              <a:rPr lang="en-US" sz="2400">
                <a:solidFill>
                  <a:srgbClr val="000000"/>
                </a:solidFill>
                <a:latin typeface="Open Sans"/>
                <a:ea typeface="Open Sans"/>
                <a:cs typeface="Open Sans"/>
                <a:sym typeface="Open Sans"/>
              </a:rPr>
              <a:t>Exceptions for rising junior nominations are made in choral music, dance, and instrumental music</a:t>
            </a:r>
            <a:endParaRPr sz="2400">
              <a:solidFill>
                <a:srgbClr val="000000"/>
              </a:solidFill>
              <a:latin typeface="Open Sans"/>
              <a:ea typeface="Open Sans"/>
              <a:cs typeface="Open Sans"/>
              <a:sym typeface="Open Sans"/>
            </a:endParaRPr>
          </a:p>
          <a:p>
            <a:pPr marL="342900" lvl="0" indent="-320040" algn="l" rtl="0">
              <a:lnSpc>
                <a:spcPct val="150000"/>
              </a:lnSpc>
              <a:spcBef>
                <a:spcPts val="0"/>
              </a:spcBef>
              <a:spcAft>
                <a:spcPts val="0"/>
              </a:spcAft>
              <a:buClr>
                <a:srgbClr val="000000"/>
              </a:buClr>
              <a:buSzPts val="2400"/>
              <a:buFont typeface="Open Sans"/>
              <a:buChar char="▪"/>
            </a:pPr>
            <a:r>
              <a:rPr lang="en-US" sz="2400">
                <a:solidFill>
                  <a:srgbClr val="000000"/>
                </a:solidFill>
                <a:latin typeface="Open Sans"/>
                <a:ea typeface="Open Sans"/>
                <a:cs typeface="Open Sans"/>
                <a:sym typeface="Open Sans"/>
              </a:rPr>
              <a:t>Exchange students or former Governor’s School students not eligible</a:t>
            </a:r>
            <a:endParaRPr sz="2400">
              <a:solidFill>
                <a:srgbClr val="000000"/>
              </a:solidFill>
              <a:latin typeface="Open Sans"/>
              <a:ea typeface="Open Sans"/>
              <a:cs typeface="Open Sans"/>
              <a:sym typeface="Open Sans"/>
            </a:endParaRPr>
          </a:p>
          <a:p>
            <a:pPr marL="342900" lvl="0" indent="-320040" algn="l" rtl="0">
              <a:lnSpc>
                <a:spcPct val="100000"/>
              </a:lnSpc>
              <a:spcBef>
                <a:spcPts val="0"/>
              </a:spcBef>
              <a:spcAft>
                <a:spcPts val="0"/>
              </a:spcAft>
              <a:buClr>
                <a:srgbClr val="000000"/>
              </a:buClr>
              <a:buSzPts val="2400"/>
              <a:buFont typeface="Open Sans"/>
              <a:buChar char="▪"/>
            </a:pPr>
            <a:r>
              <a:rPr lang="en-US" sz="2400">
                <a:solidFill>
                  <a:srgbClr val="000000"/>
                </a:solidFill>
                <a:latin typeface="Open Sans"/>
                <a:ea typeface="Open Sans"/>
                <a:cs typeface="Open Sans"/>
                <a:sym typeface="Open Sans"/>
              </a:rPr>
              <a:t>Students nominated as sophomores, but do not attend may be re-nominated as junior</a:t>
            </a:r>
            <a:endParaRPr sz="2400">
              <a:solidFill>
                <a:srgbClr val="000000"/>
              </a:solidFill>
              <a:latin typeface="Open Sans"/>
              <a:ea typeface="Open Sans"/>
              <a:cs typeface="Open Sans"/>
              <a:sym typeface="Open Sans"/>
            </a:endParaRPr>
          </a:p>
          <a:p>
            <a:pPr marL="469900" lvl="1" indent="0" algn="just" rtl="0">
              <a:lnSpc>
                <a:spcPct val="110000"/>
              </a:lnSpc>
              <a:spcBef>
                <a:spcPts val="400"/>
              </a:spcBef>
              <a:spcAft>
                <a:spcPts val="0"/>
              </a:spcAft>
              <a:buClr>
                <a:srgbClr val="455560"/>
              </a:buClr>
              <a:buSzPts val="1500"/>
              <a:buNone/>
            </a:pPr>
            <a:endParaRPr sz="1500"/>
          </a:p>
        </p:txBody>
      </p:sp>
      <p:sp>
        <p:nvSpPr>
          <p:cNvPr id="204" name="Google Shape;204;p38"/>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Eligibility Requirements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9"/>
          <p:cNvSpPr txBox="1">
            <a:spLocks noGrp="1"/>
          </p:cNvSpPr>
          <p:nvPr>
            <p:ph type="body" idx="1"/>
          </p:nvPr>
        </p:nvSpPr>
        <p:spPr>
          <a:xfrm>
            <a:off x="628650" y="2514849"/>
            <a:ext cx="7886700" cy="2414100"/>
          </a:xfrm>
          <a:prstGeom prst="rect">
            <a:avLst/>
          </a:prstGeom>
          <a:noFill/>
          <a:ln>
            <a:noFill/>
          </a:ln>
        </p:spPr>
        <p:txBody>
          <a:bodyPr spcFirstLastPara="1" wrap="square" lIns="38100" tIns="19050" rIns="38100" bIns="19050" anchor="t" anchorCtr="0">
            <a:spAutoFit/>
          </a:bodyPr>
          <a:lstStyle/>
          <a:p>
            <a:pPr marL="342900" lvl="0" indent="0" algn="l" rtl="0">
              <a:lnSpc>
                <a:spcPct val="100000"/>
              </a:lnSpc>
              <a:spcBef>
                <a:spcPts val="2400"/>
              </a:spcBef>
              <a:spcAft>
                <a:spcPts val="0"/>
              </a:spcAft>
              <a:buNone/>
            </a:pPr>
            <a:r>
              <a:rPr lang="en-US" sz="2400">
                <a:solidFill>
                  <a:srgbClr val="000000"/>
                </a:solidFill>
                <a:latin typeface="Open Sans"/>
                <a:ea typeface="Open Sans"/>
                <a:cs typeface="Open Sans"/>
                <a:sym typeface="Open Sans"/>
              </a:rPr>
              <a:t>Must meet achievement criterion established by Wake County Public School System:</a:t>
            </a:r>
            <a:endParaRPr sz="2400">
              <a:solidFill>
                <a:srgbClr val="000000"/>
              </a:solidFill>
              <a:latin typeface="Open Sans"/>
              <a:ea typeface="Open Sans"/>
              <a:cs typeface="Open Sans"/>
              <a:sym typeface="Open Sans"/>
            </a:endParaRPr>
          </a:p>
          <a:p>
            <a:pPr marL="742950" lvl="1" indent="-260350" algn="l" rtl="0">
              <a:lnSpc>
                <a:spcPct val="100000"/>
              </a:lnSpc>
              <a:spcBef>
                <a:spcPts val="2400"/>
              </a:spcBef>
              <a:spcAft>
                <a:spcPts val="0"/>
              </a:spcAft>
              <a:buClr>
                <a:srgbClr val="000000"/>
              </a:buClr>
              <a:buSzPts val="2400"/>
              <a:buFont typeface="Open Sans"/>
              <a:buChar char="▪"/>
            </a:pPr>
            <a:r>
              <a:rPr lang="en-US" sz="2400">
                <a:solidFill>
                  <a:srgbClr val="000000"/>
                </a:solidFill>
                <a:latin typeface="Open Sans"/>
                <a:ea typeface="Open Sans"/>
                <a:cs typeface="Open Sans"/>
                <a:sym typeface="Open Sans"/>
              </a:rPr>
              <a:t>Academic Nominee: 3.75 unweighted GPA</a:t>
            </a:r>
            <a:endParaRPr sz="2400">
              <a:solidFill>
                <a:srgbClr val="000000"/>
              </a:solidFill>
              <a:latin typeface="Open Sans"/>
              <a:ea typeface="Open Sans"/>
              <a:cs typeface="Open Sans"/>
              <a:sym typeface="Open Sans"/>
            </a:endParaRPr>
          </a:p>
          <a:p>
            <a:pPr marL="742950" lvl="1" indent="-260350" algn="l" rtl="0">
              <a:lnSpc>
                <a:spcPct val="100000"/>
              </a:lnSpc>
              <a:spcBef>
                <a:spcPts val="2400"/>
              </a:spcBef>
              <a:spcAft>
                <a:spcPts val="0"/>
              </a:spcAft>
              <a:buClr>
                <a:srgbClr val="000000"/>
              </a:buClr>
              <a:buSzPts val="2400"/>
              <a:buFont typeface="Open Sans"/>
              <a:buChar char="▪"/>
            </a:pPr>
            <a:r>
              <a:rPr lang="en-US" sz="2400">
                <a:solidFill>
                  <a:srgbClr val="000000"/>
                </a:solidFill>
                <a:latin typeface="Open Sans"/>
                <a:ea typeface="Open Sans"/>
                <a:cs typeface="Open Sans"/>
                <a:sym typeface="Open Sans"/>
              </a:rPr>
              <a:t>Arts Nominee: 3.5 unweighted GPA</a:t>
            </a:r>
            <a:endParaRPr sz="2400">
              <a:solidFill>
                <a:srgbClr val="000000"/>
              </a:solidFill>
              <a:latin typeface="Open Sans"/>
              <a:ea typeface="Open Sans"/>
              <a:cs typeface="Open Sans"/>
              <a:sym typeface="Open Sans"/>
            </a:endParaRPr>
          </a:p>
          <a:p>
            <a:pPr marL="469900" lvl="1" indent="0" algn="just" rtl="0">
              <a:lnSpc>
                <a:spcPct val="110000"/>
              </a:lnSpc>
              <a:spcBef>
                <a:spcPts val="400"/>
              </a:spcBef>
              <a:spcAft>
                <a:spcPts val="0"/>
              </a:spcAft>
              <a:buClr>
                <a:srgbClr val="455560"/>
              </a:buClr>
              <a:buSzPts val="1500"/>
              <a:buNone/>
            </a:pPr>
            <a:endParaRPr sz="1500"/>
          </a:p>
        </p:txBody>
      </p:sp>
      <p:sp>
        <p:nvSpPr>
          <p:cNvPr id="210" name="Google Shape;210;p39"/>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Eligibility Requirements</a:t>
            </a:r>
            <a:endParaRPr/>
          </a:p>
        </p:txBody>
      </p:sp>
      <p:pic>
        <p:nvPicPr>
          <p:cNvPr id="211" name="Google Shape;211;p39" descr="WCPSS Logo 158UC Horizontal"/>
          <p:cNvPicPr preferRelativeResize="0"/>
          <p:nvPr/>
        </p:nvPicPr>
        <p:blipFill>
          <a:blip r:embed="rId3">
            <a:alphaModFix/>
          </a:blip>
          <a:stretch>
            <a:fillRect/>
          </a:stretch>
        </p:blipFill>
        <p:spPr>
          <a:xfrm>
            <a:off x="2707632" y="1126312"/>
            <a:ext cx="3728730" cy="10409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body" idx="1"/>
          </p:nvPr>
        </p:nvSpPr>
        <p:spPr>
          <a:xfrm>
            <a:off x="489250" y="2353774"/>
            <a:ext cx="7886700" cy="3153000"/>
          </a:xfrm>
          <a:prstGeom prst="rect">
            <a:avLst/>
          </a:prstGeom>
          <a:noFill/>
          <a:ln>
            <a:noFill/>
          </a:ln>
        </p:spPr>
        <p:txBody>
          <a:bodyPr spcFirstLastPara="1" wrap="square" lIns="38100" tIns="19050" rIns="38100" bIns="19050" anchor="t" anchorCtr="0">
            <a:spAutoFit/>
          </a:bodyPr>
          <a:lstStyle/>
          <a:p>
            <a:pPr marL="742950" lvl="1" indent="-260350" algn="l" rtl="0">
              <a:lnSpc>
                <a:spcPct val="100000"/>
              </a:lnSpc>
              <a:spcBef>
                <a:spcPts val="0"/>
              </a:spcBef>
              <a:spcAft>
                <a:spcPts val="0"/>
              </a:spcAft>
              <a:buClr>
                <a:srgbClr val="000000"/>
              </a:buClr>
              <a:buSzPts val="2400"/>
              <a:buFont typeface="Open Sans"/>
              <a:buChar char="▪"/>
            </a:pPr>
            <a:r>
              <a:rPr lang="en-US" sz="2400">
                <a:solidFill>
                  <a:srgbClr val="000000"/>
                </a:solidFill>
                <a:latin typeface="Open Sans"/>
                <a:ea typeface="Open Sans"/>
                <a:cs typeface="Open Sans"/>
                <a:sym typeface="Open Sans"/>
              </a:rPr>
              <a:t>Download the </a:t>
            </a:r>
            <a:r>
              <a:rPr lang="en-US" sz="2400" u="sng">
                <a:solidFill>
                  <a:schemeClr val="hlink"/>
                </a:solidFill>
                <a:latin typeface="Open Sans"/>
                <a:ea typeface="Open Sans"/>
                <a:cs typeface="Open Sans"/>
                <a:sym typeface="Open Sans"/>
                <a:hlinkClick r:id="rId3"/>
              </a:rPr>
              <a:t>Nomination Packet </a:t>
            </a:r>
            <a:endParaRPr sz="2400">
              <a:solidFill>
                <a:srgbClr val="000000"/>
              </a:solidFill>
              <a:latin typeface="Open Sans"/>
              <a:ea typeface="Open Sans"/>
              <a:cs typeface="Open Sans"/>
              <a:sym typeface="Open Sans"/>
            </a:endParaRPr>
          </a:p>
          <a:p>
            <a:pPr marL="742950" lvl="1" indent="-260350" algn="l" rtl="0">
              <a:lnSpc>
                <a:spcPct val="100000"/>
              </a:lnSpc>
              <a:spcBef>
                <a:spcPts val="2400"/>
              </a:spcBef>
              <a:spcAft>
                <a:spcPts val="0"/>
              </a:spcAft>
              <a:buClr>
                <a:srgbClr val="000000"/>
              </a:buClr>
              <a:buSzPts val="2400"/>
              <a:buFont typeface="Open Sans"/>
              <a:buChar char="▪"/>
            </a:pPr>
            <a:r>
              <a:rPr lang="en-US" sz="2400">
                <a:solidFill>
                  <a:srgbClr val="000000"/>
                </a:solidFill>
                <a:latin typeface="Open Sans"/>
                <a:ea typeface="Open Sans"/>
                <a:cs typeface="Open Sans"/>
                <a:sym typeface="Open Sans"/>
              </a:rPr>
              <a:t>The WCPSS submission deadline is much earlier than the packet date, due to our district’s size. </a:t>
            </a:r>
            <a:endParaRPr sz="2400">
              <a:solidFill>
                <a:srgbClr val="000000"/>
              </a:solidFill>
              <a:latin typeface="Open Sans"/>
              <a:ea typeface="Open Sans"/>
              <a:cs typeface="Open Sans"/>
              <a:sym typeface="Open Sans"/>
            </a:endParaRPr>
          </a:p>
          <a:p>
            <a:pPr marL="742950" lvl="1" indent="-260350" algn="l" rtl="0">
              <a:lnSpc>
                <a:spcPct val="100000"/>
              </a:lnSpc>
              <a:spcBef>
                <a:spcPts val="2400"/>
              </a:spcBef>
              <a:spcAft>
                <a:spcPts val="0"/>
              </a:spcAft>
              <a:buClr>
                <a:srgbClr val="000000"/>
              </a:buClr>
              <a:buSzPts val="2400"/>
              <a:buFont typeface="Open Sans"/>
              <a:buChar char="▪"/>
            </a:pPr>
            <a:r>
              <a:rPr lang="en-US" sz="2400">
                <a:solidFill>
                  <a:srgbClr val="000000"/>
                </a:solidFill>
                <a:latin typeface="Open Sans"/>
                <a:ea typeface="Open Sans"/>
                <a:cs typeface="Open Sans"/>
                <a:sym typeface="Open Sans"/>
              </a:rPr>
              <a:t>Forms in the Packet must be completed electronically. </a:t>
            </a:r>
            <a:r>
              <a:rPr lang="en-US" sz="2400" b="1">
                <a:solidFill>
                  <a:srgbClr val="000000"/>
                </a:solidFill>
                <a:latin typeface="Open Sans"/>
                <a:ea typeface="Open Sans"/>
                <a:cs typeface="Open Sans"/>
                <a:sym typeface="Open Sans"/>
              </a:rPr>
              <a:t>To complete, download it from the site, save and print an individual form</a:t>
            </a:r>
            <a:r>
              <a:rPr lang="en-US" sz="2400">
                <a:solidFill>
                  <a:srgbClr val="000000"/>
                </a:solidFill>
                <a:latin typeface="Open Sans"/>
                <a:ea typeface="Open Sans"/>
                <a:cs typeface="Open Sans"/>
                <a:sym typeface="Open Sans"/>
              </a:rPr>
              <a:t>. </a:t>
            </a:r>
            <a:endParaRPr sz="2400">
              <a:solidFill>
                <a:srgbClr val="000000"/>
              </a:solidFill>
              <a:latin typeface="Open Sans"/>
              <a:ea typeface="Open Sans"/>
              <a:cs typeface="Open Sans"/>
              <a:sym typeface="Open Sans"/>
            </a:endParaRPr>
          </a:p>
          <a:p>
            <a:pPr marL="469900" lvl="1" indent="0" algn="just" rtl="0">
              <a:lnSpc>
                <a:spcPct val="110000"/>
              </a:lnSpc>
              <a:spcBef>
                <a:spcPts val="400"/>
              </a:spcBef>
              <a:spcAft>
                <a:spcPts val="0"/>
              </a:spcAft>
              <a:buClr>
                <a:srgbClr val="455560"/>
              </a:buClr>
              <a:buSzPts val="1500"/>
              <a:buNone/>
            </a:pPr>
            <a:endParaRPr sz="1500"/>
          </a:p>
        </p:txBody>
      </p:sp>
      <p:sp>
        <p:nvSpPr>
          <p:cNvPr id="217" name="Google Shape;217;p40"/>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Governor’s School Nomination Form</a:t>
            </a:r>
            <a:endParaRPr/>
          </a:p>
        </p:txBody>
      </p:sp>
      <p:pic>
        <p:nvPicPr>
          <p:cNvPr id="218" name="Google Shape;218;p40"/>
          <p:cNvPicPr preferRelativeResize="0"/>
          <p:nvPr/>
        </p:nvPicPr>
        <p:blipFill>
          <a:blip r:embed="rId4">
            <a:alphaModFix/>
          </a:blip>
          <a:stretch>
            <a:fillRect/>
          </a:stretch>
        </p:blipFill>
        <p:spPr>
          <a:xfrm rot="-527425">
            <a:off x="6814238" y="129112"/>
            <a:ext cx="1876425" cy="24288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p:nvPr/>
        </p:nvSpPr>
        <p:spPr>
          <a:xfrm>
            <a:off x="675317" y="2552175"/>
            <a:ext cx="924900" cy="1234200"/>
          </a:xfrm>
          <a:prstGeom prst="rect">
            <a:avLst/>
          </a:prstGeom>
          <a:solidFill>
            <a:schemeClr val="accent1"/>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4" name="Google Shape;224;p41"/>
          <p:cNvSpPr/>
          <p:nvPr/>
        </p:nvSpPr>
        <p:spPr>
          <a:xfrm>
            <a:off x="675317" y="4099322"/>
            <a:ext cx="924900" cy="1234200"/>
          </a:xfrm>
          <a:prstGeom prst="rect">
            <a:avLst/>
          </a:prstGeom>
          <a:solidFill>
            <a:schemeClr val="accent2"/>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5" name="Google Shape;225;p41"/>
          <p:cNvSpPr/>
          <p:nvPr/>
        </p:nvSpPr>
        <p:spPr>
          <a:xfrm>
            <a:off x="4644268" y="2552175"/>
            <a:ext cx="924900" cy="1234200"/>
          </a:xfrm>
          <a:prstGeom prst="rect">
            <a:avLst/>
          </a:prstGeom>
          <a:solidFill>
            <a:schemeClr val="accent3"/>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6" name="Google Shape;226;p41"/>
          <p:cNvSpPr/>
          <p:nvPr/>
        </p:nvSpPr>
        <p:spPr>
          <a:xfrm>
            <a:off x="4644268" y="4099322"/>
            <a:ext cx="924900" cy="1234200"/>
          </a:xfrm>
          <a:prstGeom prst="rect">
            <a:avLst/>
          </a:prstGeom>
          <a:solidFill>
            <a:schemeClr val="accent5"/>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7" name="Google Shape;227;p41"/>
          <p:cNvSpPr txBox="1"/>
          <p:nvPr/>
        </p:nvSpPr>
        <p:spPr>
          <a:xfrm>
            <a:off x="1915024" y="2587702"/>
            <a:ext cx="2010300" cy="700500"/>
          </a:xfrm>
          <a:prstGeom prst="rect">
            <a:avLst/>
          </a:prstGeom>
          <a:noFill/>
          <a:ln>
            <a:noFill/>
          </a:ln>
        </p:spPr>
        <p:txBody>
          <a:bodyPr spcFirstLastPara="1" wrap="square" lIns="38100" tIns="19050" rIns="38100" bIns="19050" anchor="t" anchorCtr="0">
            <a:spAutoFit/>
          </a:bodyPr>
          <a:lstStyle/>
          <a:p>
            <a:pPr marL="0" lvl="0" indent="0" algn="l" rtl="0">
              <a:spcBef>
                <a:spcPts val="0"/>
              </a:spcBef>
              <a:spcAft>
                <a:spcPts val="0"/>
              </a:spcAft>
              <a:buNone/>
            </a:pPr>
            <a:r>
              <a:rPr lang="en-US" sz="1900">
                <a:latin typeface="Open Sans"/>
                <a:ea typeface="Open Sans"/>
                <a:cs typeface="Open Sans"/>
                <a:sym typeface="Open Sans"/>
              </a:rPr>
              <a:t>Student Application</a:t>
            </a:r>
            <a:r>
              <a:rPr lang="en-US" sz="2400">
                <a:solidFill>
                  <a:srgbClr val="351C75"/>
                </a:solidFill>
              </a:rPr>
              <a:t> </a:t>
            </a:r>
            <a:endParaRPr sz="600" b="0" i="0" u="none" strike="sngStrike" cap="none">
              <a:solidFill>
                <a:srgbClr val="000000"/>
              </a:solidFill>
              <a:latin typeface="Arial"/>
              <a:ea typeface="Arial"/>
              <a:cs typeface="Arial"/>
              <a:sym typeface="Arial"/>
            </a:endParaRPr>
          </a:p>
        </p:txBody>
      </p:sp>
      <p:sp>
        <p:nvSpPr>
          <p:cNvPr id="228" name="Google Shape;228;p41"/>
          <p:cNvSpPr txBox="1"/>
          <p:nvPr/>
        </p:nvSpPr>
        <p:spPr>
          <a:xfrm>
            <a:off x="1915025" y="4144375"/>
            <a:ext cx="2225100" cy="700500"/>
          </a:xfrm>
          <a:prstGeom prst="rect">
            <a:avLst/>
          </a:prstGeom>
          <a:noFill/>
          <a:ln>
            <a:noFill/>
          </a:ln>
        </p:spPr>
        <p:txBody>
          <a:bodyPr spcFirstLastPara="1" wrap="square" lIns="38100" tIns="19050" rIns="38100" bIns="19050" anchor="t" anchorCtr="0">
            <a:spAutoFit/>
          </a:bodyPr>
          <a:lstStyle/>
          <a:p>
            <a:pPr marL="0" lvl="0" indent="0" algn="l" rtl="0">
              <a:spcBef>
                <a:spcPts val="2400"/>
              </a:spcBef>
              <a:spcAft>
                <a:spcPts val="0"/>
              </a:spcAft>
              <a:buNone/>
            </a:pPr>
            <a:r>
              <a:rPr lang="en-US" sz="1900" dirty="0">
                <a:latin typeface="Open Sans"/>
                <a:ea typeface="Open Sans"/>
                <a:cs typeface="Open Sans"/>
                <a:sym typeface="Open Sans"/>
              </a:rPr>
              <a:t>Recommendation Form</a:t>
            </a:r>
            <a:r>
              <a:rPr lang="en-US" sz="2400" dirty="0"/>
              <a:t> </a:t>
            </a:r>
            <a:endParaRPr sz="600" b="0" i="0" u="none" strike="noStrike" cap="none" dirty="0">
              <a:latin typeface="Arial"/>
              <a:ea typeface="Arial"/>
              <a:cs typeface="Arial"/>
              <a:sym typeface="Arial"/>
            </a:endParaRPr>
          </a:p>
        </p:txBody>
      </p:sp>
      <p:sp>
        <p:nvSpPr>
          <p:cNvPr id="229" name="Google Shape;229;p41"/>
          <p:cNvSpPr txBox="1"/>
          <p:nvPr/>
        </p:nvSpPr>
        <p:spPr>
          <a:xfrm>
            <a:off x="5926093" y="2600402"/>
            <a:ext cx="2010300" cy="330900"/>
          </a:xfrm>
          <a:prstGeom prst="rect">
            <a:avLst/>
          </a:prstGeom>
          <a:noFill/>
          <a:ln>
            <a:noFill/>
          </a:ln>
        </p:spPr>
        <p:txBody>
          <a:bodyPr spcFirstLastPara="1" wrap="square" lIns="38100" tIns="19050" rIns="38100" bIns="19050" anchor="t" anchorCtr="0">
            <a:spAutoFit/>
          </a:bodyPr>
          <a:lstStyle/>
          <a:p>
            <a:pPr marL="0" lvl="0" indent="0" algn="l" rtl="0">
              <a:spcBef>
                <a:spcPts val="2400"/>
              </a:spcBef>
              <a:spcAft>
                <a:spcPts val="0"/>
              </a:spcAft>
              <a:buNone/>
            </a:pPr>
            <a:r>
              <a:rPr lang="en-US" sz="1900">
                <a:latin typeface="Open Sans"/>
                <a:ea typeface="Open Sans"/>
                <a:cs typeface="Open Sans"/>
                <a:sym typeface="Open Sans"/>
              </a:rPr>
              <a:t>Experience Form</a:t>
            </a:r>
            <a:r>
              <a:rPr lang="en-US" sz="1900">
                <a:solidFill>
                  <a:srgbClr val="351C75"/>
                </a:solidFill>
                <a:latin typeface="Open Sans"/>
                <a:ea typeface="Open Sans"/>
                <a:cs typeface="Open Sans"/>
                <a:sym typeface="Open Sans"/>
              </a:rPr>
              <a:t> </a:t>
            </a:r>
            <a:endParaRPr sz="100" i="0" u="none" strike="noStrike" cap="none">
              <a:solidFill>
                <a:srgbClr val="000000"/>
              </a:solidFill>
              <a:latin typeface="Open Sans"/>
              <a:ea typeface="Open Sans"/>
              <a:cs typeface="Open Sans"/>
              <a:sym typeface="Open Sans"/>
            </a:endParaRPr>
          </a:p>
        </p:txBody>
      </p:sp>
      <p:sp>
        <p:nvSpPr>
          <p:cNvPr id="230" name="Google Shape;230;p41"/>
          <p:cNvSpPr txBox="1"/>
          <p:nvPr/>
        </p:nvSpPr>
        <p:spPr>
          <a:xfrm>
            <a:off x="5926093" y="4157080"/>
            <a:ext cx="2010300" cy="652500"/>
          </a:xfrm>
          <a:prstGeom prst="rect">
            <a:avLst/>
          </a:prstGeom>
          <a:noFill/>
          <a:ln>
            <a:noFill/>
          </a:ln>
        </p:spPr>
        <p:txBody>
          <a:bodyPr spcFirstLastPara="1" wrap="square" lIns="38100" tIns="19050" rIns="38100" bIns="19050" anchor="t" anchorCtr="0">
            <a:spAutoFit/>
          </a:bodyPr>
          <a:lstStyle/>
          <a:p>
            <a:pPr marL="0" marR="0" lvl="0" indent="0" algn="l" rtl="0">
              <a:lnSpc>
                <a:spcPct val="110000"/>
              </a:lnSpc>
              <a:spcBef>
                <a:spcPts val="0"/>
              </a:spcBef>
              <a:spcAft>
                <a:spcPts val="0"/>
              </a:spcAft>
              <a:buClr>
                <a:srgbClr val="000000"/>
              </a:buClr>
              <a:buSzPts val="1000"/>
              <a:buFont typeface="Arial"/>
              <a:buNone/>
            </a:pPr>
            <a:r>
              <a:rPr lang="en-US" sz="1900">
                <a:latin typeface="Open Sans"/>
                <a:ea typeface="Open Sans"/>
                <a:cs typeface="Open Sans"/>
                <a:sym typeface="Open Sans"/>
              </a:rPr>
              <a:t>High School Transcript</a:t>
            </a:r>
            <a:endParaRPr sz="1900" i="0" u="none" strike="noStrike" cap="none">
              <a:solidFill>
                <a:srgbClr val="000000"/>
              </a:solidFill>
              <a:latin typeface="Open Sans"/>
              <a:ea typeface="Open Sans"/>
              <a:cs typeface="Open Sans"/>
              <a:sym typeface="Open Sans"/>
            </a:endParaRPr>
          </a:p>
        </p:txBody>
      </p:sp>
      <p:sp>
        <p:nvSpPr>
          <p:cNvPr id="231" name="Google Shape;231;p41"/>
          <p:cNvSpPr/>
          <p:nvPr/>
        </p:nvSpPr>
        <p:spPr>
          <a:xfrm>
            <a:off x="944412" y="2943148"/>
            <a:ext cx="351921" cy="425527"/>
          </a:xfrm>
          <a:custGeom>
            <a:avLst/>
            <a:gdLst/>
            <a:ahLst/>
            <a:cxnLst/>
            <a:rect l="l" t="t" r="r" b="b"/>
            <a:pathLst>
              <a:path w="113" h="103" extrusionOk="0">
                <a:moveTo>
                  <a:pt x="83" y="5"/>
                </a:moveTo>
                <a:cubicBezTo>
                  <a:pt x="83" y="5"/>
                  <a:pt x="65" y="14"/>
                  <a:pt x="46" y="7"/>
                </a:cubicBezTo>
                <a:cubicBezTo>
                  <a:pt x="26" y="0"/>
                  <a:pt x="16" y="3"/>
                  <a:pt x="8" y="14"/>
                </a:cubicBezTo>
                <a:cubicBezTo>
                  <a:pt x="6" y="13"/>
                  <a:pt x="4" y="13"/>
                  <a:pt x="3" y="14"/>
                </a:cubicBezTo>
                <a:cubicBezTo>
                  <a:pt x="1" y="15"/>
                  <a:pt x="0" y="18"/>
                  <a:pt x="1" y="20"/>
                </a:cubicBezTo>
                <a:cubicBezTo>
                  <a:pt x="51" y="101"/>
                  <a:pt x="51" y="101"/>
                  <a:pt x="51" y="101"/>
                </a:cubicBezTo>
                <a:cubicBezTo>
                  <a:pt x="52" y="102"/>
                  <a:pt x="53" y="103"/>
                  <a:pt x="55" y="103"/>
                </a:cubicBezTo>
                <a:cubicBezTo>
                  <a:pt x="56" y="103"/>
                  <a:pt x="57" y="103"/>
                  <a:pt x="58" y="102"/>
                </a:cubicBezTo>
                <a:cubicBezTo>
                  <a:pt x="60" y="101"/>
                  <a:pt x="61" y="98"/>
                  <a:pt x="59" y="96"/>
                </a:cubicBezTo>
                <a:cubicBezTo>
                  <a:pt x="37" y="60"/>
                  <a:pt x="37" y="60"/>
                  <a:pt x="37" y="60"/>
                </a:cubicBezTo>
                <a:cubicBezTo>
                  <a:pt x="46" y="49"/>
                  <a:pt x="55" y="46"/>
                  <a:pt x="75" y="54"/>
                </a:cubicBezTo>
                <a:cubicBezTo>
                  <a:pt x="94" y="60"/>
                  <a:pt x="113" y="51"/>
                  <a:pt x="113" y="51"/>
                </a:cubicBezTo>
                <a:lnTo>
                  <a:pt x="83" y="5"/>
                </a:lnTo>
                <a:close/>
              </a:path>
            </a:pathLst>
          </a:custGeom>
          <a:solidFill>
            <a:schemeClr val="lt1"/>
          </a:solidFill>
          <a:ln>
            <a:noFill/>
          </a:ln>
        </p:spPr>
        <p:txBody>
          <a:bodyPr spcFirstLastPara="1" wrap="square" lIns="38100" tIns="19050" rIns="38100" bIns="190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nvGrpSpPr>
          <p:cNvPr id="232" name="Google Shape;232;p41"/>
          <p:cNvGrpSpPr/>
          <p:nvPr/>
        </p:nvGrpSpPr>
        <p:grpSpPr>
          <a:xfrm>
            <a:off x="4941597" y="2941638"/>
            <a:ext cx="297482" cy="369332"/>
            <a:chOff x="4441825" y="1389063"/>
            <a:chExt cx="277813" cy="258763"/>
          </a:xfrm>
        </p:grpSpPr>
        <p:sp>
          <p:nvSpPr>
            <p:cNvPr id="233" name="Google Shape;233;p41"/>
            <p:cNvSpPr/>
            <p:nvPr/>
          </p:nvSpPr>
          <p:spPr>
            <a:xfrm>
              <a:off x="4479925" y="1611313"/>
              <a:ext cx="204788" cy="36513"/>
            </a:xfrm>
            <a:custGeom>
              <a:avLst/>
              <a:gdLst/>
              <a:ahLst/>
              <a:cxnLst/>
              <a:rect l="l" t="t" r="r" b="b"/>
              <a:pathLst>
                <a:path w="80" h="14" extrusionOk="0">
                  <a:moveTo>
                    <a:pt x="78" y="0"/>
                  </a:moveTo>
                  <a:cubicBezTo>
                    <a:pt x="1" y="0"/>
                    <a:pt x="1" y="0"/>
                    <a:pt x="1" y="0"/>
                  </a:cubicBezTo>
                  <a:cubicBezTo>
                    <a:pt x="0" y="0"/>
                    <a:pt x="0" y="1"/>
                    <a:pt x="0" y="1"/>
                  </a:cubicBezTo>
                  <a:cubicBezTo>
                    <a:pt x="0" y="13"/>
                    <a:pt x="0" y="13"/>
                    <a:pt x="0" y="13"/>
                  </a:cubicBezTo>
                  <a:cubicBezTo>
                    <a:pt x="0" y="14"/>
                    <a:pt x="0" y="14"/>
                    <a:pt x="1" y="14"/>
                  </a:cubicBezTo>
                  <a:cubicBezTo>
                    <a:pt x="78" y="14"/>
                    <a:pt x="78" y="14"/>
                    <a:pt x="78" y="14"/>
                  </a:cubicBezTo>
                  <a:cubicBezTo>
                    <a:pt x="79" y="14"/>
                    <a:pt x="80" y="14"/>
                    <a:pt x="80" y="13"/>
                  </a:cubicBezTo>
                  <a:cubicBezTo>
                    <a:pt x="80" y="1"/>
                    <a:pt x="80" y="1"/>
                    <a:pt x="80" y="1"/>
                  </a:cubicBezTo>
                  <a:cubicBezTo>
                    <a:pt x="80" y="1"/>
                    <a:pt x="79" y="0"/>
                    <a:pt x="78" y="0"/>
                  </a:cubicBezTo>
                  <a:close/>
                </a:path>
              </a:pathLst>
            </a:custGeom>
            <a:solidFill>
              <a:schemeClr val="lt1"/>
            </a:solidFill>
            <a:ln>
              <a:noFill/>
            </a:ln>
          </p:spPr>
          <p:txBody>
            <a:bodyPr spcFirstLastPara="1" wrap="square" lIns="38100" tIns="19050" rIns="38100" bIns="190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34" name="Google Shape;234;p41"/>
            <p:cNvSpPr/>
            <p:nvPr/>
          </p:nvSpPr>
          <p:spPr>
            <a:xfrm>
              <a:off x="4441825" y="1389063"/>
              <a:ext cx="277813" cy="204788"/>
            </a:xfrm>
            <a:custGeom>
              <a:avLst/>
              <a:gdLst/>
              <a:ahLst/>
              <a:cxnLst/>
              <a:rect l="l" t="t" r="r" b="b"/>
              <a:pathLst>
                <a:path w="109" h="80" extrusionOk="0">
                  <a:moveTo>
                    <a:pt x="109" y="11"/>
                  </a:moveTo>
                  <a:cubicBezTo>
                    <a:pt x="109" y="5"/>
                    <a:pt x="104" y="0"/>
                    <a:pt x="98" y="0"/>
                  </a:cubicBezTo>
                  <a:cubicBezTo>
                    <a:pt x="92" y="0"/>
                    <a:pt x="87" y="5"/>
                    <a:pt x="87" y="11"/>
                  </a:cubicBezTo>
                  <a:cubicBezTo>
                    <a:pt x="87" y="14"/>
                    <a:pt x="89" y="18"/>
                    <a:pt x="92" y="20"/>
                  </a:cubicBezTo>
                  <a:cubicBezTo>
                    <a:pt x="73" y="58"/>
                    <a:pt x="73" y="58"/>
                    <a:pt x="73" y="58"/>
                  </a:cubicBezTo>
                  <a:cubicBezTo>
                    <a:pt x="60" y="20"/>
                    <a:pt x="60" y="20"/>
                    <a:pt x="60" y="20"/>
                  </a:cubicBezTo>
                  <a:cubicBezTo>
                    <a:pt x="63" y="18"/>
                    <a:pt x="66" y="15"/>
                    <a:pt x="66" y="11"/>
                  </a:cubicBezTo>
                  <a:cubicBezTo>
                    <a:pt x="66" y="5"/>
                    <a:pt x="61" y="0"/>
                    <a:pt x="55" y="0"/>
                  </a:cubicBezTo>
                  <a:cubicBezTo>
                    <a:pt x="49" y="0"/>
                    <a:pt x="44" y="5"/>
                    <a:pt x="44" y="11"/>
                  </a:cubicBezTo>
                  <a:cubicBezTo>
                    <a:pt x="44" y="15"/>
                    <a:pt x="46" y="18"/>
                    <a:pt x="49" y="20"/>
                  </a:cubicBezTo>
                  <a:cubicBezTo>
                    <a:pt x="36" y="58"/>
                    <a:pt x="36" y="58"/>
                    <a:pt x="36" y="58"/>
                  </a:cubicBezTo>
                  <a:cubicBezTo>
                    <a:pt x="17" y="20"/>
                    <a:pt x="17" y="20"/>
                    <a:pt x="17" y="20"/>
                  </a:cubicBezTo>
                  <a:cubicBezTo>
                    <a:pt x="20" y="18"/>
                    <a:pt x="22" y="14"/>
                    <a:pt x="22" y="11"/>
                  </a:cubicBezTo>
                  <a:cubicBezTo>
                    <a:pt x="22" y="5"/>
                    <a:pt x="17" y="0"/>
                    <a:pt x="11" y="0"/>
                  </a:cubicBezTo>
                  <a:cubicBezTo>
                    <a:pt x="5" y="0"/>
                    <a:pt x="0" y="5"/>
                    <a:pt x="0" y="11"/>
                  </a:cubicBezTo>
                  <a:cubicBezTo>
                    <a:pt x="0" y="16"/>
                    <a:pt x="4" y="20"/>
                    <a:pt x="8" y="21"/>
                  </a:cubicBezTo>
                  <a:cubicBezTo>
                    <a:pt x="15" y="80"/>
                    <a:pt x="15" y="80"/>
                    <a:pt x="15" y="80"/>
                  </a:cubicBezTo>
                  <a:cubicBezTo>
                    <a:pt x="95" y="80"/>
                    <a:pt x="95" y="80"/>
                    <a:pt x="95" y="80"/>
                  </a:cubicBezTo>
                  <a:cubicBezTo>
                    <a:pt x="101" y="21"/>
                    <a:pt x="101" y="21"/>
                    <a:pt x="101" y="21"/>
                  </a:cubicBezTo>
                  <a:cubicBezTo>
                    <a:pt x="106" y="20"/>
                    <a:pt x="109" y="16"/>
                    <a:pt x="109" y="11"/>
                  </a:cubicBezTo>
                  <a:close/>
                </a:path>
              </a:pathLst>
            </a:custGeom>
            <a:solidFill>
              <a:schemeClr val="lt1"/>
            </a:solidFill>
            <a:ln>
              <a:noFill/>
            </a:ln>
          </p:spPr>
          <p:txBody>
            <a:bodyPr spcFirstLastPara="1" wrap="square" lIns="38100" tIns="19050" rIns="38100" bIns="190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235" name="Google Shape;235;p41"/>
          <p:cNvGrpSpPr/>
          <p:nvPr/>
        </p:nvGrpSpPr>
        <p:grpSpPr>
          <a:xfrm>
            <a:off x="958731" y="4527437"/>
            <a:ext cx="331299" cy="441613"/>
            <a:chOff x="5613400" y="2541588"/>
            <a:chExt cx="296863" cy="296863"/>
          </a:xfrm>
        </p:grpSpPr>
        <p:sp>
          <p:nvSpPr>
            <p:cNvPr id="236" name="Google Shape;236;p41"/>
            <p:cNvSpPr/>
            <p:nvPr/>
          </p:nvSpPr>
          <p:spPr>
            <a:xfrm>
              <a:off x="5688013" y="2633663"/>
              <a:ext cx="222250" cy="204788"/>
            </a:xfrm>
            <a:custGeom>
              <a:avLst/>
              <a:gdLst/>
              <a:ahLst/>
              <a:cxnLst/>
              <a:rect l="l" t="t" r="r" b="b"/>
              <a:pathLst>
                <a:path w="87" h="80" extrusionOk="0">
                  <a:moveTo>
                    <a:pt x="72" y="0"/>
                  </a:moveTo>
                  <a:cubicBezTo>
                    <a:pt x="65" y="0"/>
                    <a:pt x="65" y="0"/>
                    <a:pt x="65" y="0"/>
                  </a:cubicBezTo>
                  <a:cubicBezTo>
                    <a:pt x="65" y="7"/>
                    <a:pt x="65" y="7"/>
                    <a:pt x="65" y="7"/>
                  </a:cubicBezTo>
                  <a:cubicBezTo>
                    <a:pt x="65" y="19"/>
                    <a:pt x="54" y="29"/>
                    <a:pt x="43" y="29"/>
                  </a:cubicBezTo>
                  <a:cubicBezTo>
                    <a:pt x="10" y="29"/>
                    <a:pt x="10" y="29"/>
                    <a:pt x="10" y="29"/>
                  </a:cubicBezTo>
                  <a:cubicBezTo>
                    <a:pt x="0" y="39"/>
                    <a:pt x="0" y="39"/>
                    <a:pt x="0" y="39"/>
                  </a:cubicBezTo>
                  <a:cubicBezTo>
                    <a:pt x="0" y="44"/>
                    <a:pt x="0" y="44"/>
                    <a:pt x="0" y="44"/>
                  </a:cubicBezTo>
                  <a:cubicBezTo>
                    <a:pt x="0" y="51"/>
                    <a:pt x="7" y="58"/>
                    <a:pt x="14" y="58"/>
                  </a:cubicBezTo>
                  <a:cubicBezTo>
                    <a:pt x="50" y="58"/>
                    <a:pt x="50" y="58"/>
                    <a:pt x="50" y="58"/>
                  </a:cubicBezTo>
                  <a:cubicBezTo>
                    <a:pt x="72" y="80"/>
                    <a:pt x="72" y="80"/>
                    <a:pt x="72" y="80"/>
                  </a:cubicBezTo>
                  <a:cubicBezTo>
                    <a:pt x="72" y="58"/>
                    <a:pt x="72" y="58"/>
                    <a:pt x="72" y="58"/>
                  </a:cubicBezTo>
                  <a:cubicBezTo>
                    <a:pt x="79" y="58"/>
                    <a:pt x="87" y="51"/>
                    <a:pt x="87" y="44"/>
                  </a:cubicBezTo>
                  <a:cubicBezTo>
                    <a:pt x="87" y="15"/>
                    <a:pt x="87" y="15"/>
                    <a:pt x="87" y="15"/>
                  </a:cubicBezTo>
                  <a:cubicBezTo>
                    <a:pt x="87" y="7"/>
                    <a:pt x="79" y="0"/>
                    <a:pt x="72" y="0"/>
                  </a:cubicBezTo>
                  <a:close/>
                </a:path>
              </a:pathLst>
            </a:custGeom>
            <a:solidFill>
              <a:schemeClr val="lt1"/>
            </a:solidFill>
            <a:ln>
              <a:noFill/>
            </a:ln>
          </p:spPr>
          <p:txBody>
            <a:bodyPr spcFirstLastPara="1" wrap="square" lIns="38100" tIns="19050" rIns="38100" bIns="190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37" name="Google Shape;237;p41"/>
            <p:cNvSpPr/>
            <p:nvPr/>
          </p:nvSpPr>
          <p:spPr>
            <a:xfrm>
              <a:off x="5613400" y="2541588"/>
              <a:ext cx="222250" cy="204788"/>
            </a:xfrm>
            <a:custGeom>
              <a:avLst/>
              <a:gdLst/>
              <a:ahLst/>
              <a:cxnLst/>
              <a:rect l="l" t="t" r="r" b="b"/>
              <a:pathLst>
                <a:path w="87" h="80" extrusionOk="0">
                  <a:moveTo>
                    <a:pt x="36" y="58"/>
                  </a:moveTo>
                  <a:cubicBezTo>
                    <a:pt x="72" y="58"/>
                    <a:pt x="72" y="58"/>
                    <a:pt x="72" y="58"/>
                  </a:cubicBezTo>
                  <a:cubicBezTo>
                    <a:pt x="79" y="58"/>
                    <a:pt x="87" y="51"/>
                    <a:pt x="87" y="43"/>
                  </a:cubicBezTo>
                  <a:cubicBezTo>
                    <a:pt x="87" y="14"/>
                    <a:pt x="87" y="14"/>
                    <a:pt x="87" y="14"/>
                  </a:cubicBezTo>
                  <a:cubicBezTo>
                    <a:pt x="87" y="7"/>
                    <a:pt x="79" y="0"/>
                    <a:pt x="72" y="0"/>
                  </a:cubicBezTo>
                  <a:cubicBezTo>
                    <a:pt x="14" y="0"/>
                    <a:pt x="14" y="0"/>
                    <a:pt x="14" y="0"/>
                  </a:cubicBezTo>
                  <a:cubicBezTo>
                    <a:pt x="7" y="0"/>
                    <a:pt x="0" y="7"/>
                    <a:pt x="0" y="14"/>
                  </a:cubicBezTo>
                  <a:cubicBezTo>
                    <a:pt x="0" y="43"/>
                    <a:pt x="0" y="43"/>
                    <a:pt x="0" y="43"/>
                  </a:cubicBezTo>
                  <a:cubicBezTo>
                    <a:pt x="0" y="51"/>
                    <a:pt x="7" y="58"/>
                    <a:pt x="14" y="58"/>
                  </a:cubicBezTo>
                  <a:cubicBezTo>
                    <a:pt x="14" y="80"/>
                    <a:pt x="14" y="80"/>
                    <a:pt x="14" y="80"/>
                  </a:cubicBezTo>
                  <a:lnTo>
                    <a:pt x="36" y="58"/>
                  </a:lnTo>
                  <a:close/>
                </a:path>
              </a:pathLst>
            </a:custGeom>
            <a:solidFill>
              <a:schemeClr val="lt1"/>
            </a:solidFill>
            <a:ln>
              <a:noFill/>
            </a:ln>
          </p:spPr>
          <p:txBody>
            <a:bodyPr spcFirstLastPara="1" wrap="square" lIns="38100" tIns="19050" rIns="38100" bIns="190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sp>
        <p:nvSpPr>
          <p:cNvPr id="238" name="Google Shape;238;p41"/>
          <p:cNvSpPr/>
          <p:nvPr/>
        </p:nvSpPr>
        <p:spPr>
          <a:xfrm>
            <a:off x="4918571" y="4466439"/>
            <a:ext cx="379387" cy="464039"/>
          </a:xfrm>
          <a:custGeom>
            <a:avLst/>
            <a:gdLst/>
            <a:ahLst/>
            <a:cxnLst/>
            <a:rect l="l" t="t" r="r" b="b"/>
            <a:pathLst>
              <a:path w="182" h="167" extrusionOk="0">
                <a:moveTo>
                  <a:pt x="148" y="44"/>
                </a:moveTo>
                <a:lnTo>
                  <a:pt x="148" y="2"/>
                </a:lnTo>
                <a:lnTo>
                  <a:pt x="126" y="2"/>
                </a:lnTo>
                <a:lnTo>
                  <a:pt x="126" y="26"/>
                </a:lnTo>
                <a:lnTo>
                  <a:pt x="90" y="0"/>
                </a:lnTo>
                <a:lnTo>
                  <a:pt x="0" y="70"/>
                </a:lnTo>
                <a:lnTo>
                  <a:pt x="15" y="87"/>
                </a:lnTo>
                <a:lnTo>
                  <a:pt x="24" y="81"/>
                </a:lnTo>
                <a:lnTo>
                  <a:pt x="24" y="167"/>
                </a:lnTo>
                <a:lnTo>
                  <a:pt x="158" y="167"/>
                </a:lnTo>
                <a:lnTo>
                  <a:pt x="158" y="81"/>
                </a:lnTo>
                <a:lnTo>
                  <a:pt x="168" y="87"/>
                </a:lnTo>
                <a:lnTo>
                  <a:pt x="182" y="70"/>
                </a:lnTo>
                <a:lnTo>
                  <a:pt x="148" y="44"/>
                </a:lnTo>
                <a:close/>
                <a:moveTo>
                  <a:pt x="145" y="154"/>
                </a:moveTo>
                <a:lnTo>
                  <a:pt x="115" y="154"/>
                </a:lnTo>
                <a:lnTo>
                  <a:pt x="115" y="104"/>
                </a:lnTo>
                <a:lnTo>
                  <a:pt x="68" y="104"/>
                </a:lnTo>
                <a:lnTo>
                  <a:pt x="68" y="154"/>
                </a:lnTo>
                <a:lnTo>
                  <a:pt x="37" y="154"/>
                </a:lnTo>
                <a:lnTo>
                  <a:pt x="37" y="71"/>
                </a:lnTo>
                <a:lnTo>
                  <a:pt x="90" y="31"/>
                </a:lnTo>
                <a:lnTo>
                  <a:pt x="145" y="71"/>
                </a:lnTo>
                <a:lnTo>
                  <a:pt x="145" y="154"/>
                </a:lnTo>
                <a:close/>
              </a:path>
            </a:pathLst>
          </a:custGeom>
          <a:solidFill>
            <a:srgbClr val="FFFFFF"/>
          </a:solidFill>
          <a:ln>
            <a:noFill/>
          </a:ln>
        </p:spPr>
        <p:txBody>
          <a:bodyPr spcFirstLastPara="1" wrap="square" lIns="38100" tIns="19050" rIns="38100" bIns="190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39" name="Google Shape;239;p41"/>
          <p:cNvSpPr txBox="1">
            <a:spLocks noGrp="1"/>
          </p:cNvSpPr>
          <p:nvPr>
            <p:ph type="title"/>
          </p:nvPr>
        </p:nvSpPr>
        <p:spPr>
          <a:xfrm>
            <a:off x="628650" y="93508"/>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What Should Be Turned into the Counselor?</a:t>
            </a:r>
            <a:endParaRPr/>
          </a:p>
        </p:txBody>
      </p:sp>
      <p:sp>
        <p:nvSpPr>
          <p:cNvPr id="240" name="Google Shape;240;p41"/>
          <p:cNvSpPr txBox="1"/>
          <p:nvPr/>
        </p:nvSpPr>
        <p:spPr>
          <a:xfrm>
            <a:off x="675317" y="1232075"/>
            <a:ext cx="7358974"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u="sng" dirty="0">
                <a:hlinkClick r:id="rId3"/>
              </a:rPr>
              <a:t>http://www.ncgovschool.org</a:t>
            </a:r>
            <a:endParaRPr lang="en-US" sz="2400" u="sng" dirty="0"/>
          </a:p>
          <a:p>
            <a:pPr marL="0" lvl="0" indent="0" algn="ctr" rtl="0">
              <a:spcBef>
                <a:spcPts val="0"/>
              </a:spcBef>
              <a:spcAft>
                <a:spcPts val="0"/>
              </a:spcAft>
              <a:buNone/>
            </a:pPr>
            <a:r>
              <a:rPr lang="en-US" sz="2400" u="sng" dirty="0"/>
              <a:t>All forms can be found on the student services website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p:nvPr/>
        </p:nvSpPr>
        <p:spPr>
          <a:xfrm>
            <a:off x="805724" y="2167052"/>
            <a:ext cx="2281200" cy="2273400"/>
          </a:xfrm>
          <a:prstGeom prst="rect">
            <a:avLst/>
          </a:prstGeom>
          <a:noFill/>
          <a:ln w="38100" cap="flat" cmpd="sng">
            <a:solidFill>
              <a:srgbClr val="BFBFBF"/>
            </a:solidFill>
            <a:prstDash val="solid"/>
            <a:miter lim="800000"/>
            <a:headEnd type="none" w="sm" len="sm"/>
            <a:tailEnd type="none" w="sm" len="sm"/>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6" name="Google Shape;246;p42"/>
          <p:cNvSpPr/>
          <p:nvPr/>
        </p:nvSpPr>
        <p:spPr>
          <a:xfrm>
            <a:off x="3428163" y="2167052"/>
            <a:ext cx="2281200" cy="2273400"/>
          </a:xfrm>
          <a:prstGeom prst="rect">
            <a:avLst/>
          </a:prstGeom>
          <a:noFill/>
          <a:ln w="38100" cap="flat" cmpd="sng">
            <a:solidFill>
              <a:srgbClr val="BFBFBF"/>
            </a:solidFill>
            <a:prstDash val="solid"/>
            <a:miter lim="800000"/>
            <a:headEnd type="none" w="sm" len="sm"/>
            <a:tailEnd type="none" w="sm" len="sm"/>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7" name="Google Shape;247;p42"/>
          <p:cNvSpPr/>
          <p:nvPr/>
        </p:nvSpPr>
        <p:spPr>
          <a:xfrm>
            <a:off x="6059478" y="2167052"/>
            <a:ext cx="2281200" cy="2273400"/>
          </a:xfrm>
          <a:prstGeom prst="rect">
            <a:avLst/>
          </a:prstGeom>
          <a:noFill/>
          <a:ln w="38100" cap="flat" cmpd="sng">
            <a:solidFill>
              <a:srgbClr val="BFBFBF"/>
            </a:solidFill>
            <a:prstDash val="solid"/>
            <a:miter lim="800000"/>
            <a:headEnd type="none" w="sm" len="sm"/>
            <a:tailEnd type="none" w="sm" len="sm"/>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248" name="Google Shape;248;p42"/>
          <p:cNvGrpSpPr/>
          <p:nvPr/>
        </p:nvGrpSpPr>
        <p:grpSpPr>
          <a:xfrm>
            <a:off x="2961236" y="2866681"/>
            <a:ext cx="565488" cy="753917"/>
            <a:chOff x="7645400" y="4730750"/>
            <a:chExt cx="2006700" cy="2006700"/>
          </a:xfrm>
        </p:grpSpPr>
        <p:sp>
          <p:nvSpPr>
            <p:cNvPr id="249" name="Google Shape;249;p42"/>
            <p:cNvSpPr/>
            <p:nvPr/>
          </p:nvSpPr>
          <p:spPr>
            <a:xfrm>
              <a:off x="7645400" y="4730750"/>
              <a:ext cx="2006700" cy="2006700"/>
            </a:xfrm>
            <a:prstGeom prst="ellipse">
              <a:avLst/>
            </a:prstGeom>
            <a:solidFill>
              <a:schemeClr val="accent2"/>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0" name="Google Shape;250;p42"/>
            <p:cNvSpPr/>
            <p:nvPr/>
          </p:nvSpPr>
          <p:spPr>
            <a:xfrm>
              <a:off x="8229790" y="5247627"/>
              <a:ext cx="903208" cy="932115"/>
            </a:xfrm>
            <a:custGeom>
              <a:avLst/>
              <a:gdLst/>
              <a:ahLst/>
              <a:cxnLst/>
              <a:rect l="l" t="t" r="r" b="b"/>
              <a:pathLst>
                <a:path w="458" h="472" extrusionOk="0">
                  <a:moveTo>
                    <a:pt x="457" y="221"/>
                  </a:moveTo>
                  <a:lnTo>
                    <a:pt x="457" y="221"/>
                  </a:lnTo>
                  <a:cubicBezTo>
                    <a:pt x="236" y="15"/>
                    <a:pt x="236" y="15"/>
                    <a:pt x="236" y="15"/>
                  </a:cubicBezTo>
                  <a:cubicBezTo>
                    <a:pt x="236" y="0"/>
                    <a:pt x="221" y="0"/>
                    <a:pt x="206" y="15"/>
                  </a:cubicBezTo>
                  <a:cubicBezTo>
                    <a:pt x="206" y="15"/>
                    <a:pt x="206" y="30"/>
                    <a:pt x="206" y="44"/>
                  </a:cubicBezTo>
                  <a:cubicBezTo>
                    <a:pt x="412" y="235"/>
                    <a:pt x="412" y="235"/>
                    <a:pt x="412" y="235"/>
                  </a:cubicBezTo>
                  <a:cubicBezTo>
                    <a:pt x="206" y="442"/>
                    <a:pt x="206" y="442"/>
                    <a:pt x="206" y="442"/>
                  </a:cubicBezTo>
                  <a:cubicBezTo>
                    <a:pt x="206" y="456"/>
                    <a:pt x="206" y="456"/>
                    <a:pt x="206" y="471"/>
                  </a:cubicBezTo>
                  <a:cubicBezTo>
                    <a:pt x="221" y="471"/>
                    <a:pt x="236" y="471"/>
                    <a:pt x="236" y="471"/>
                  </a:cubicBezTo>
                  <a:cubicBezTo>
                    <a:pt x="457" y="250"/>
                    <a:pt x="457" y="250"/>
                    <a:pt x="457" y="250"/>
                  </a:cubicBezTo>
                  <a:cubicBezTo>
                    <a:pt x="457" y="250"/>
                    <a:pt x="457" y="250"/>
                    <a:pt x="457" y="235"/>
                  </a:cubicBezTo>
                  <a:cubicBezTo>
                    <a:pt x="457" y="235"/>
                    <a:pt x="457" y="235"/>
                    <a:pt x="457" y="221"/>
                  </a:cubicBezTo>
                  <a:close/>
                  <a:moveTo>
                    <a:pt x="221" y="235"/>
                  </a:moveTo>
                  <a:lnTo>
                    <a:pt x="221" y="235"/>
                  </a:lnTo>
                  <a:cubicBezTo>
                    <a:pt x="221" y="235"/>
                    <a:pt x="221" y="235"/>
                    <a:pt x="221" y="221"/>
                  </a:cubicBezTo>
                  <a:cubicBezTo>
                    <a:pt x="44" y="44"/>
                    <a:pt x="44" y="44"/>
                    <a:pt x="44" y="44"/>
                  </a:cubicBezTo>
                  <a:cubicBezTo>
                    <a:pt x="30" y="44"/>
                    <a:pt x="15" y="44"/>
                    <a:pt x="15" y="44"/>
                  </a:cubicBezTo>
                  <a:cubicBezTo>
                    <a:pt x="0" y="59"/>
                    <a:pt x="0" y="74"/>
                    <a:pt x="15" y="74"/>
                  </a:cubicBezTo>
                  <a:cubicBezTo>
                    <a:pt x="177" y="235"/>
                    <a:pt x="177" y="235"/>
                    <a:pt x="177" y="235"/>
                  </a:cubicBezTo>
                  <a:cubicBezTo>
                    <a:pt x="15" y="397"/>
                    <a:pt x="15" y="397"/>
                    <a:pt x="15" y="397"/>
                  </a:cubicBezTo>
                  <a:cubicBezTo>
                    <a:pt x="0" y="412"/>
                    <a:pt x="0" y="427"/>
                    <a:pt x="15" y="427"/>
                  </a:cubicBezTo>
                  <a:cubicBezTo>
                    <a:pt x="15" y="442"/>
                    <a:pt x="30" y="442"/>
                    <a:pt x="44" y="427"/>
                  </a:cubicBezTo>
                  <a:cubicBezTo>
                    <a:pt x="221" y="250"/>
                    <a:pt x="221" y="250"/>
                    <a:pt x="221" y="250"/>
                  </a:cubicBezTo>
                  <a:cubicBezTo>
                    <a:pt x="221" y="250"/>
                    <a:pt x="221" y="250"/>
                    <a:pt x="221" y="235"/>
                  </a:cubicBezTo>
                  <a:close/>
                </a:path>
              </a:pathLst>
            </a:custGeom>
            <a:solidFill>
              <a:schemeClr val="lt1"/>
            </a:solidFill>
            <a:ln>
              <a:noFill/>
            </a:ln>
          </p:spPr>
          <p:txBody>
            <a:bodyPr spcFirstLastPara="1" wrap="square" lIns="38100" tIns="19050" rIns="38100" bIns="1905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251" name="Google Shape;251;p42"/>
          <p:cNvGrpSpPr/>
          <p:nvPr/>
        </p:nvGrpSpPr>
        <p:grpSpPr>
          <a:xfrm>
            <a:off x="5600348" y="2866681"/>
            <a:ext cx="565488" cy="753917"/>
            <a:chOff x="7645400" y="4730750"/>
            <a:chExt cx="2006700" cy="2006700"/>
          </a:xfrm>
        </p:grpSpPr>
        <p:sp>
          <p:nvSpPr>
            <p:cNvPr id="252" name="Google Shape;252;p42"/>
            <p:cNvSpPr/>
            <p:nvPr/>
          </p:nvSpPr>
          <p:spPr>
            <a:xfrm>
              <a:off x="7645400" y="4730750"/>
              <a:ext cx="2006700" cy="2006700"/>
            </a:xfrm>
            <a:prstGeom prst="ellipse">
              <a:avLst/>
            </a:prstGeom>
            <a:solidFill>
              <a:schemeClr val="accent4"/>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3" name="Google Shape;253;p42"/>
            <p:cNvSpPr/>
            <p:nvPr/>
          </p:nvSpPr>
          <p:spPr>
            <a:xfrm>
              <a:off x="8229790" y="5247627"/>
              <a:ext cx="903208" cy="932115"/>
            </a:xfrm>
            <a:custGeom>
              <a:avLst/>
              <a:gdLst/>
              <a:ahLst/>
              <a:cxnLst/>
              <a:rect l="l" t="t" r="r" b="b"/>
              <a:pathLst>
                <a:path w="458" h="472" extrusionOk="0">
                  <a:moveTo>
                    <a:pt x="457" y="221"/>
                  </a:moveTo>
                  <a:lnTo>
                    <a:pt x="457" y="221"/>
                  </a:lnTo>
                  <a:cubicBezTo>
                    <a:pt x="236" y="15"/>
                    <a:pt x="236" y="15"/>
                    <a:pt x="236" y="15"/>
                  </a:cubicBezTo>
                  <a:cubicBezTo>
                    <a:pt x="236" y="0"/>
                    <a:pt x="221" y="0"/>
                    <a:pt x="206" y="15"/>
                  </a:cubicBezTo>
                  <a:cubicBezTo>
                    <a:pt x="206" y="15"/>
                    <a:pt x="206" y="30"/>
                    <a:pt x="206" y="44"/>
                  </a:cubicBezTo>
                  <a:cubicBezTo>
                    <a:pt x="412" y="235"/>
                    <a:pt x="412" y="235"/>
                    <a:pt x="412" y="235"/>
                  </a:cubicBezTo>
                  <a:cubicBezTo>
                    <a:pt x="206" y="442"/>
                    <a:pt x="206" y="442"/>
                    <a:pt x="206" y="442"/>
                  </a:cubicBezTo>
                  <a:cubicBezTo>
                    <a:pt x="206" y="456"/>
                    <a:pt x="206" y="456"/>
                    <a:pt x="206" y="471"/>
                  </a:cubicBezTo>
                  <a:cubicBezTo>
                    <a:pt x="221" y="471"/>
                    <a:pt x="236" y="471"/>
                    <a:pt x="236" y="471"/>
                  </a:cubicBezTo>
                  <a:cubicBezTo>
                    <a:pt x="457" y="250"/>
                    <a:pt x="457" y="250"/>
                    <a:pt x="457" y="250"/>
                  </a:cubicBezTo>
                  <a:cubicBezTo>
                    <a:pt x="457" y="250"/>
                    <a:pt x="457" y="250"/>
                    <a:pt x="457" y="235"/>
                  </a:cubicBezTo>
                  <a:cubicBezTo>
                    <a:pt x="457" y="235"/>
                    <a:pt x="457" y="235"/>
                    <a:pt x="457" y="221"/>
                  </a:cubicBezTo>
                  <a:close/>
                  <a:moveTo>
                    <a:pt x="221" y="235"/>
                  </a:moveTo>
                  <a:lnTo>
                    <a:pt x="221" y="235"/>
                  </a:lnTo>
                  <a:cubicBezTo>
                    <a:pt x="221" y="235"/>
                    <a:pt x="221" y="235"/>
                    <a:pt x="221" y="221"/>
                  </a:cubicBezTo>
                  <a:cubicBezTo>
                    <a:pt x="44" y="44"/>
                    <a:pt x="44" y="44"/>
                    <a:pt x="44" y="44"/>
                  </a:cubicBezTo>
                  <a:cubicBezTo>
                    <a:pt x="30" y="44"/>
                    <a:pt x="15" y="44"/>
                    <a:pt x="15" y="44"/>
                  </a:cubicBezTo>
                  <a:cubicBezTo>
                    <a:pt x="0" y="59"/>
                    <a:pt x="0" y="74"/>
                    <a:pt x="15" y="74"/>
                  </a:cubicBezTo>
                  <a:cubicBezTo>
                    <a:pt x="177" y="235"/>
                    <a:pt x="177" y="235"/>
                    <a:pt x="177" y="235"/>
                  </a:cubicBezTo>
                  <a:cubicBezTo>
                    <a:pt x="15" y="397"/>
                    <a:pt x="15" y="397"/>
                    <a:pt x="15" y="397"/>
                  </a:cubicBezTo>
                  <a:cubicBezTo>
                    <a:pt x="0" y="412"/>
                    <a:pt x="0" y="427"/>
                    <a:pt x="15" y="427"/>
                  </a:cubicBezTo>
                  <a:cubicBezTo>
                    <a:pt x="15" y="442"/>
                    <a:pt x="30" y="442"/>
                    <a:pt x="44" y="427"/>
                  </a:cubicBezTo>
                  <a:cubicBezTo>
                    <a:pt x="221" y="250"/>
                    <a:pt x="221" y="250"/>
                    <a:pt x="221" y="250"/>
                  </a:cubicBezTo>
                  <a:cubicBezTo>
                    <a:pt x="221" y="250"/>
                    <a:pt x="221" y="250"/>
                    <a:pt x="221" y="235"/>
                  </a:cubicBezTo>
                  <a:close/>
                </a:path>
              </a:pathLst>
            </a:custGeom>
            <a:solidFill>
              <a:schemeClr val="lt1"/>
            </a:solidFill>
            <a:ln>
              <a:noFill/>
            </a:ln>
          </p:spPr>
          <p:txBody>
            <a:bodyPr spcFirstLastPara="1" wrap="square" lIns="38100" tIns="19050" rIns="38100" bIns="1905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sp>
        <p:nvSpPr>
          <p:cNvPr id="254" name="Google Shape;254;p42"/>
          <p:cNvSpPr txBox="1"/>
          <p:nvPr/>
        </p:nvSpPr>
        <p:spPr>
          <a:xfrm>
            <a:off x="906276" y="2517999"/>
            <a:ext cx="1915500" cy="1654800"/>
          </a:xfrm>
          <a:prstGeom prst="rect">
            <a:avLst/>
          </a:prstGeom>
          <a:noFill/>
          <a:ln>
            <a:noFill/>
          </a:ln>
        </p:spPr>
        <p:txBody>
          <a:bodyPr spcFirstLastPara="1" wrap="square" lIns="38100" tIns="19050" rIns="38100" bIns="19050" anchor="t" anchorCtr="0">
            <a:spAutoFit/>
          </a:bodyPr>
          <a:lstStyle/>
          <a:p>
            <a:pPr marL="0" lvl="0" indent="0" algn="ctr" rtl="0">
              <a:lnSpc>
                <a:spcPct val="150000"/>
              </a:lnSpc>
              <a:spcBef>
                <a:spcPts val="0"/>
              </a:spcBef>
              <a:spcAft>
                <a:spcPts val="0"/>
              </a:spcAft>
              <a:buNone/>
            </a:pPr>
            <a:r>
              <a:rPr lang="en-US" sz="1500">
                <a:latin typeface="Open Sans"/>
                <a:ea typeface="Open Sans"/>
                <a:cs typeface="Open Sans"/>
                <a:sym typeface="Open Sans"/>
              </a:rPr>
              <a:t>All WCPSS students qualified and selected by DPI to participate will be able to attend  </a:t>
            </a:r>
            <a:endParaRPr sz="1500" b="1" i="0" u="none" strike="noStrike" cap="none">
              <a:latin typeface="Open Sans"/>
              <a:ea typeface="Open Sans"/>
              <a:cs typeface="Open Sans"/>
              <a:sym typeface="Open Sans"/>
            </a:endParaRPr>
          </a:p>
        </p:txBody>
      </p:sp>
      <p:sp>
        <p:nvSpPr>
          <p:cNvPr id="255" name="Google Shape;255;p42"/>
          <p:cNvSpPr txBox="1"/>
          <p:nvPr/>
        </p:nvSpPr>
        <p:spPr>
          <a:xfrm>
            <a:off x="3683476" y="2479409"/>
            <a:ext cx="1760100" cy="1331400"/>
          </a:xfrm>
          <a:prstGeom prst="rect">
            <a:avLst/>
          </a:prstGeom>
          <a:noFill/>
          <a:ln>
            <a:noFill/>
          </a:ln>
        </p:spPr>
        <p:txBody>
          <a:bodyPr spcFirstLastPara="1" wrap="square" lIns="38100" tIns="19050" rIns="38100" bIns="19050" anchor="t" anchorCtr="0">
            <a:spAutoFit/>
          </a:bodyPr>
          <a:lstStyle/>
          <a:p>
            <a:pPr marL="0" marR="0" lvl="0" indent="0" algn="ctr" rtl="0">
              <a:lnSpc>
                <a:spcPct val="115000"/>
              </a:lnSpc>
              <a:spcBef>
                <a:spcPts val="0"/>
              </a:spcBef>
              <a:spcAft>
                <a:spcPts val="0"/>
              </a:spcAft>
              <a:buClr>
                <a:srgbClr val="000000"/>
              </a:buClr>
              <a:buSzPts val="2500"/>
              <a:buFont typeface="Arial"/>
              <a:buNone/>
            </a:pPr>
            <a:r>
              <a:rPr lang="en-US" sz="1500">
                <a:solidFill>
                  <a:srgbClr val="455560"/>
                </a:solidFill>
                <a:latin typeface="Open Sans"/>
                <a:ea typeface="Open Sans"/>
                <a:cs typeface="Open Sans"/>
                <a:sym typeface="Open Sans"/>
              </a:rPr>
              <a:t>The total fee is $500.00. WCPSS will pay $250.00, so the student pays $250.00</a:t>
            </a:r>
            <a:endParaRPr sz="1500" i="0" u="none" strike="noStrike" cap="none">
              <a:solidFill>
                <a:srgbClr val="455560"/>
              </a:solidFill>
              <a:latin typeface="Open Sans"/>
              <a:ea typeface="Open Sans"/>
              <a:cs typeface="Open Sans"/>
              <a:sym typeface="Open Sans"/>
            </a:endParaRPr>
          </a:p>
        </p:txBody>
      </p:sp>
      <p:sp>
        <p:nvSpPr>
          <p:cNvPr id="256" name="Google Shape;256;p42"/>
          <p:cNvSpPr txBox="1"/>
          <p:nvPr/>
        </p:nvSpPr>
        <p:spPr>
          <a:xfrm>
            <a:off x="6322598" y="2428509"/>
            <a:ext cx="1760100" cy="2001000"/>
          </a:xfrm>
          <a:prstGeom prst="rect">
            <a:avLst/>
          </a:prstGeom>
          <a:noFill/>
          <a:ln>
            <a:noFill/>
          </a:ln>
        </p:spPr>
        <p:txBody>
          <a:bodyPr spcFirstLastPara="1" wrap="square" lIns="38100" tIns="19050" rIns="38100" bIns="19050" anchor="t" anchorCtr="0">
            <a:spAutoFit/>
          </a:bodyPr>
          <a:lstStyle/>
          <a:p>
            <a:pPr marL="0" lvl="0" indent="0" algn="ctr" rtl="0">
              <a:lnSpc>
                <a:spcPct val="150000"/>
              </a:lnSpc>
              <a:spcBef>
                <a:spcPts val="0"/>
              </a:spcBef>
              <a:spcAft>
                <a:spcPts val="0"/>
              </a:spcAft>
              <a:buNone/>
            </a:pPr>
            <a:r>
              <a:rPr lang="en-US" sz="1500">
                <a:latin typeface="Open Sans"/>
                <a:ea typeface="Open Sans"/>
                <a:cs typeface="Open Sans"/>
                <a:sym typeface="Open Sans"/>
              </a:rPr>
              <a:t>Financial requirements for invited WCPSS will be sent with your acceptance information form</a:t>
            </a:r>
            <a:endParaRPr sz="1500" i="0" u="none" strike="noStrike" cap="none">
              <a:latin typeface="Open Sans"/>
              <a:ea typeface="Open Sans"/>
              <a:cs typeface="Open Sans"/>
              <a:sym typeface="Open Sans"/>
            </a:endParaRPr>
          </a:p>
        </p:txBody>
      </p:sp>
      <p:sp>
        <p:nvSpPr>
          <p:cNvPr id="257" name="Google Shape;257;p42"/>
          <p:cNvSpPr/>
          <p:nvPr/>
        </p:nvSpPr>
        <p:spPr>
          <a:xfrm>
            <a:off x="4149155" y="1611079"/>
            <a:ext cx="958200" cy="906900"/>
          </a:xfrm>
          <a:prstGeom prst="rect">
            <a:avLst/>
          </a:prstGeom>
          <a:solidFill>
            <a:schemeClr val="lt2"/>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8" name="Google Shape;258;p42"/>
          <p:cNvSpPr/>
          <p:nvPr/>
        </p:nvSpPr>
        <p:spPr>
          <a:xfrm>
            <a:off x="4408247" y="1565537"/>
            <a:ext cx="513350" cy="795685"/>
          </a:xfrm>
          <a:custGeom>
            <a:avLst/>
            <a:gdLst/>
            <a:ahLst/>
            <a:cxnLst/>
            <a:rect l="l" t="t" r="r" b="b"/>
            <a:pathLst>
              <a:path w="453" h="533" extrusionOk="0">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3"/>
          </a:solidFill>
          <a:ln>
            <a:noFill/>
          </a:ln>
        </p:spPr>
        <p:txBody>
          <a:bodyPr spcFirstLastPara="1" wrap="square" lIns="14275" tIns="7125" rIns="14275" bIns="71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59" name="Google Shape;259;p42"/>
          <p:cNvSpPr/>
          <p:nvPr/>
        </p:nvSpPr>
        <p:spPr>
          <a:xfrm>
            <a:off x="1462406" y="1611079"/>
            <a:ext cx="958200" cy="906900"/>
          </a:xfrm>
          <a:prstGeom prst="rect">
            <a:avLst/>
          </a:prstGeom>
          <a:solidFill>
            <a:schemeClr val="lt2"/>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0" name="Google Shape;260;p42"/>
          <p:cNvSpPr/>
          <p:nvPr/>
        </p:nvSpPr>
        <p:spPr>
          <a:xfrm>
            <a:off x="6765134" y="1572979"/>
            <a:ext cx="871200" cy="906900"/>
          </a:xfrm>
          <a:prstGeom prst="rect">
            <a:avLst/>
          </a:prstGeom>
          <a:solidFill>
            <a:schemeClr val="lt2"/>
          </a:solidFill>
          <a:ln>
            <a:noFill/>
          </a:ln>
        </p:spPr>
        <p:txBody>
          <a:bodyPr spcFirstLastPara="1" wrap="square" lIns="38100" tIns="19050" rIns="3810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1" name="Google Shape;261;p42"/>
          <p:cNvSpPr/>
          <p:nvPr/>
        </p:nvSpPr>
        <p:spPr>
          <a:xfrm>
            <a:off x="1664170" y="1704366"/>
            <a:ext cx="556492" cy="656856"/>
          </a:xfrm>
          <a:custGeom>
            <a:avLst/>
            <a:gdLst/>
            <a:ahLst/>
            <a:cxnLst/>
            <a:rect l="l" t="t" r="r" b="b"/>
            <a:pathLst>
              <a:path w="461" h="409" extrusionOk="0">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1"/>
          </a:solidFill>
          <a:ln>
            <a:noFill/>
          </a:ln>
        </p:spPr>
        <p:txBody>
          <a:bodyPr spcFirstLastPara="1" wrap="square" lIns="14275" tIns="7125" rIns="14275" bIns="71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62" name="Google Shape;262;p42"/>
          <p:cNvSpPr/>
          <p:nvPr/>
        </p:nvSpPr>
        <p:spPr>
          <a:xfrm>
            <a:off x="6914736" y="1763044"/>
            <a:ext cx="496704" cy="683120"/>
          </a:xfrm>
          <a:custGeom>
            <a:avLst/>
            <a:gdLst/>
            <a:ahLst/>
            <a:cxnLst/>
            <a:rect l="l" t="t" r="r" b="b"/>
            <a:pathLst>
              <a:path w="444" h="462" extrusionOk="0">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5"/>
          </a:solidFill>
          <a:ln>
            <a:noFill/>
          </a:ln>
        </p:spPr>
        <p:txBody>
          <a:bodyPr spcFirstLastPara="1" wrap="square" lIns="14275" tIns="7125" rIns="14275" bIns="71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63" name="Google Shape;263;p42"/>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Financial Responsibilities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p:nvPr/>
        </p:nvSpPr>
        <p:spPr>
          <a:xfrm>
            <a:off x="2225250" y="1766014"/>
            <a:ext cx="5924100" cy="898800"/>
          </a:xfrm>
          <a:prstGeom prst="rect">
            <a:avLst/>
          </a:prstGeom>
          <a:noFill/>
          <a:ln>
            <a:noFill/>
          </a:ln>
        </p:spPr>
        <p:txBody>
          <a:bodyPr spcFirstLastPara="1" wrap="square" lIns="0" tIns="0" rIns="0" bIns="0" anchor="ctr" anchorCtr="0">
            <a:noAutofit/>
          </a:bodyPr>
          <a:lstStyle/>
          <a:p>
            <a:pPr marL="0" lvl="0" indent="0" algn="l" rtl="0">
              <a:spcBef>
                <a:spcPts val="2400"/>
              </a:spcBef>
              <a:spcAft>
                <a:spcPts val="0"/>
              </a:spcAft>
              <a:buNone/>
            </a:pPr>
            <a:r>
              <a:rPr lang="en-US" sz="2400">
                <a:latin typeface="Open Sans"/>
                <a:ea typeface="Open Sans"/>
                <a:cs typeface="Open Sans"/>
                <a:sym typeface="Open Sans"/>
              </a:rPr>
              <a:t>Use Checklist to ensure accurate completion of application</a:t>
            </a:r>
            <a:endParaRPr sz="600" b="0" i="0" u="none" strike="noStrike" cap="none">
              <a:latin typeface="Arial"/>
              <a:ea typeface="Arial"/>
              <a:cs typeface="Arial"/>
              <a:sym typeface="Arial"/>
            </a:endParaRPr>
          </a:p>
        </p:txBody>
      </p:sp>
      <p:grpSp>
        <p:nvGrpSpPr>
          <p:cNvPr id="269" name="Google Shape;269;p43"/>
          <p:cNvGrpSpPr/>
          <p:nvPr/>
        </p:nvGrpSpPr>
        <p:grpSpPr>
          <a:xfrm>
            <a:off x="1039620" y="1487150"/>
            <a:ext cx="919305" cy="4044332"/>
            <a:chOff x="1541463" y="2542619"/>
            <a:chExt cx="2965500" cy="8896463"/>
          </a:xfrm>
        </p:grpSpPr>
        <p:sp>
          <p:nvSpPr>
            <p:cNvPr id="270" name="Google Shape;270;p43"/>
            <p:cNvSpPr/>
            <p:nvPr/>
          </p:nvSpPr>
          <p:spPr>
            <a:xfrm>
              <a:off x="1541463" y="8473582"/>
              <a:ext cx="2965500" cy="2965500"/>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Light"/>
                  <a:ea typeface="Lato Light"/>
                  <a:cs typeface="Lato Light"/>
                  <a:sym typeface="Lato Light"/>
                </a:rPr>
                <a:t>3</a:t>
              </a:r>
              <a:endParaRPr sz="600" b="0" i="0" u="none" strike="noStrike" cap="none">
                <a:solidFill>
                  <a:srgbClr val="000000"/>
                </a:solidFill>
                <a:latin typeface="Arial"/>
                <a:ea typeface="Arial"/>
                <a:cs typeface="Arial"/>
                <a:sym typeface="Arial"/>
              </a:endParaRPr>
            </a:p>
          </p:txBody>
        </p:sp>
        <p:sp>
          <p:nvSpPr>
            <p:cNvPr id="271" name="Google Shape;271;p43"/>
            <p:cNvSpPr/>
            <p:nvPr/>
          </p:nvSpPr>
          <p:spPr>
            <a:xfrm>
              <a:off x="1541463" y="5503158"/>
              <a:ext cx="2965464" cy="3370788"/>
            </a:xfrm>
            <a:custGeom>
              <a:avLst/>
              <a:gdLst/>
              <a:ahLst/>
              <a:cxnLst/>
              <a:rect l="l" t="t" r="r" b="b"/>
              <a:pathLst>
                <a:path w="21600" h="21600" extrusionOk="0">
                  <a:moveTo>
                    <a:pt x="0" y="0"/>
                  </a:moveTo>
                  <a:lnTo>
                    <a:pt x="0" y="19003"/>
                  </a:lnTo>
                  <a:lnTo>
                    <a:pt x="6512" y="19003"/>
                  </a:lnTo>
                  <a:lnTo>
                    <a:pt x="10800" y="21600"/>
                  </a:lnTo>
                  <a:lnTo>
                    <a:pt x="15088" y="19003"/>
                  </a:lnTo>
                  <a:lnTo>
                    <a:pt x="21600" y="19003"/>
                  </a:lnTo>
                  <a:lnTo>
                    <a:pt x="21600" y="0"/>
                  </a:lnTo>
                  <a:lnTo>
                    <a:pt x="0" y="0"/>
                  </a:lnTo>
                  <a:close/>
                </a:path>
              </a:pathLst>
            </a:cu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Light"/>
                  <a:ea typeface="Lato Light"/>
                  <a:cs typeface="Lato Light"/>
                  <a:sym typeface="Lato Light"/>
                </a:rPr>
                <a:t>2</a:t>
              </a:r>
              <a:endParaRPr sz="600" b="0" i="0" u="none" strike="noStrike" cap="none">
                <a:solidFill>
                  <a:srgbClr val="000000"/>
                </a:solidFill>
                <a:latin typeface="Arial"/>
                <a:ea typeface="Arial"/>
                <a:cs typeface="Arial"/>
                <a:sym typeface="Arial"/>
              </a:endParaRPr>
            </a:p>
          </p:txBody>
        </p:sp>
        <p:sp>
          <p:nvSpPr>
            <p:cNvPr id="272" name="Google Shape;272;p43"/>
            <p:cNvSpPr/>
            <p:nvPr/>
          </p:nvSpPr>
          <p:spPr>
            <a:xfrm>
              <a:off x="1541463" y="2542619"/>
              <a:ext cx="2965464" cy="3370788"/>
            </a:xfrm>
            <a:custGeom>
              <a:avLst/>
              <a:gdLst/>
              <a:ahLst/>
              <a:cxnLst/>
              <a:rect l="l" t="t" r="r" b="b"/>
              <a:pathLst>
                <a:path w="21600" h="21600" extrusionOk="0">
                  <a:moveTo>
                    <a:pt x="0" y="0"/>
                  </a:moveTo>
                  <a:lnTo>
                    <a:pt x="0" y="19003"/>
                  </a:lnTo>
                  <a:lnTo>
                    <a:pt x="6512" y="19003"/>
                  </a:lnTo>
                  <a:lnTo>
                    <a:pt x="10800" y="21600"/>
                  </a:lnTo>
                  <a:lnTo>
                    <a:pt x="15088" y="19003"/>
                  </a:lnTo>
                  <a:lnTo>
                    <a:pt x="21600" y="19003"/>
                  </a:lnTo>
                  <a:lnTo>
                    <a:pt x="21600" y="0"/>
                  </a:lnTo>
                  <a:lnTo>
                    <a:pt x="0" y="0"/>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Light"/>
                  <a:ea typeface="Lato Light"/>
                  <a:cs typeface="Lato Light"/>
                  <a:sym typeface="Lato Light"/>
                </a:rPr>
                <a:t>1</a:t>
              </a:r>
              <a:endParaRPr sz="600" b="0" i="0" u="none" strike="noStrike" cap="none">
                <a:solidFill>
                  <a:srgbClr val="000000"/>
                </a:solidFill>
                <a:latin typeface="Arial"/>
                <a:ea typeface="Arial"/>
                <a:cs typeface="Arial"/>
                <a:sym typeface="Arial"/>
              </a:endParaRPr>
            </a:p>
          </p:txBody>
        </p:sp>
      </p:grpSp>
      <p:sp>
        <p:nvSpPr>
          <p:cNvPr id="273" name="Google Shape;273;p43"/>
          <p:cNvSpPr/>
          <p:nvPr/>
        </p:nvSpPr>
        <p:spPr>
          <a:xfrm>
            <a:off x="2225250" y="3213162"/>
            <a:ext cx="5924100" cy="898800"/>
          </a:xfrm>
          <a:prstGeom prst="rect">
            <a:avLst/>
          </a:prstGeom>
          <a:noFill/>
          <a:ln>
            <a:noFill/>
          </a:ln>
        </p:spPr>
        <p:txBody>
          <a:bodyPr spcFirstLastPara="1" wrap="square" lIns="0" tIns="0" rIns="0" bIns="0" anchor="ctr" anchorCtr="0">
            <a:noAutofit/>
          </a:bodyPr>
          <a:lstStyle/>
          <a:p>
            <a:pPr marL="0" lvl="0" indent="0" algn="l" rtl="0">
              <a:spcBef>
                <a:spcPts val="2400"/>
              </a:spcBef>
              <a:spcAft>
                <a:spcPts val="0"/>
              </a:spcAft>
              <a:buNone/>
            </a:pPr>
            <a:r>
              <a:rPr lang="en-US" sz="2400">
                <a:latin typeface="Open Sans"/>
                <a:ea typeface="Open Sans"/>
                <a:cs typeface="Open Sans"/>
                <a:sym typeface="Open Sans"/>
              </a:rPr>
              <a:t>Upload the applications</a:t>
            </a:r>
            <a:endParaRPr sz="600" b="0" i="0" u="none" strike="noStrike" cap="none">
              <a:latin typeface="Arial"/>
              <a:ea typeface="Arial"/>
              <a:cs typeface="Arial"/>
              <a:sym typeface="Arial"/>
            </a:endParaRPr>
          </a:p>
        </p:txBody>
      </p:sp>
      <p:sp>
        <p:nvSpPr>
          <p:cNvPr id="274" name="Google Shape;274;p43"/>
          <p:cNvSpPr/>
          <p:nvPr/>
        </p:nvSpPr>
        <p:spPr>
          <a:xfrm>
            <a:off x="2225250" y="4598142"/>
            <a:ext cx="5924100" cy="898800"/>
          </a:xfrm>
          <a:prstGeom prst="rect">
            <a:avLst/>
          </a:prstGeom>
          <a:noFill/>
          <a:ln>
            <a:noFill/>
          </a:ln>
        </p:spPr>
        <p:txBody>
          <a:bodyPr spcFirstLastPara="1" wrap="square" lIns="0" tIns="0" rIns="0" bIns="0" anchor="ctr" anchorCtr="0">
            <a:noAutofit/>
          </a:bodyPr>
          <a:lstStyle/>
          <a:p>
            <a:pPr marL="0" marR="0" lvl="0" indent="0" algn="just" rtl="0">
              <a:lnSpc>
                <a:spcPct val="110000"/>
              </a:lnSpc>
              <a:spcBef>
                <a:spcPts val="0"/>
              </a:spcBef>
              <a:spcAft>
                <a:spcPts val="0"/>
              </a:spcAft>
              <a:buClr>
                <a:srgbClr val="000000"/>
              </a:buClr>
              <a:buSzPts val="1100"/>
              <a:buFont typeface="Arial"/>
              <a:buNone/>
            </a:pPr>
            <a:r>
              <a:rPr lang="en-US" sz="2400">
                <a:latin typeface="Open Sans"/>
                <a:ea typeface="Open Sans"/>
                <a:cs typeface="Open Sans"/>
                <a:sym typeface="Open Sans"/>
              </a:rPr>
              <a:t>Applications are evaluated and results are shared</a:t>
            </a:r>
            <a:endParaRPr sz="2400" i="0" u="none" strike="noStrike" cap="none">
              <a:latin typeface="Open Sans"/>
              <a:ea typeface="Open Sans"/>
              <a:cs typeface="Open Sans"/>
              <a:sym typeface="Open Sans"/>
            </a:endParaRPr>
          </a:p>
        </p:txBody>
      </p:sp>
      <p:sp>
        <p:nvSpPr>
          <p:cNvPr id="275" name="Google Shape;275;p43"/>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What Happens After Submission</a:t>
            </a:r>
            <a:endParaRPr/>
          </a:p>
        </p:txBody>
      </p:sp>
      <p:sp>
        <p:nvSpPr>
          <p:cNvPr id="276" name="Google Shape;276;p43"/>
          <p:cNvSpPr txBox="1"/>
          <p:nvPr/>
        </p:nvSpPr>
        <p:spPr>
          <a:xfrm>
            <a:off x="125400" y="5643000"/>
            <a:ext cx="8893200" cy="431100"/>
          </a:xfrm>
          <a:prstGeom prst="rect">
            <a:avLst/>
          </a:prstGeom>
          <a:noFill/>
          <a:ln>
            <a:noFill/>
          </a:ln>
        </p:spPr>
        <p:txBody>
          <a:bodyPr spcFirstLastPara="1" wrap="square" lIns="91425" tIns="91425" rIns="91425" bIns="91425" anchor="t" anchorCtr="0">
            <a:spAutoFit/>
          </a:bodyPr>
          <a:lstStyle/>
          <a:p>
            <a:pPr marL="0" lvl="0" indent="0" algn="ctr" rtl="0">
              <a:spcBef>
                <a:spcPts val="2400"/>
              </a:spcBef>
              <a:spcAft>
                <a:spcPts val="0"/>
              </a:spcAft>
              <a:buNone/>
            </a:pPr>
            <a:r>
              <a:rPr lang="en-US" sz="1600" i="1">
                <a:solidFill>
                  <a:srgbClr val="351C75"/>
                </a:solidFill>
                <a:latin typeface="Open Sans"/>
                <a:ea typeface="Open Sans"/>
                <a:cs typeface="Open Sans"/>
                <a:sym typeface="Open Sans"/>
              </a:rPr>
              <a:t>Incomplete or handwritten applications will not be accepted.</a:t>
            </a:r>
            <a:endParaRPr sz="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4"/>
          <p:cNvSpPr/>
          <p:nvPr/>
        </p:nvSpPr>
        <p:spPr>
          <a:xfrm>
            <a:off x="1055697" y="2388409"/>
            <a:ext cx="1635600" cy="516000"/>
          </a:xfrm>
          <a:prstGeom prst="rect">
            <a:avLst/>
          </a:prstGeom>
          <a:solidFill>
            <a:schemeClr val="accent2"/>
          </a:solidFill>
          <a:ln>
            <a:noFill/>
          </a:ln>
        </p:spPr>
        <p:txBody>
          <a:bodyPr spcFirstLastPara="1" wrap="square" lIns="40175" tIns="40175" rIns="40175" bIns="401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dirty="0">
                <a:solidFill>
                  <a:schemeClr val="lt1"/>
                </a:solidFill>
              </a:rPr>
              <a:t>November 4, 2021</a:t>
            </a:r>
            <a:endParaRPr sz="1500" b="0" i="0" u="none" strike="noStrike" cap="none" dirty="0">
              <a:solidFill>
                <a:schemeClr val="lt1"/>
              </a:solidFill>
              <a:latin typeface="Arial"/>
              <a:ea typeface="Arial"/>
              <a:cs typeface="Arial"/>
              <a:sym typeface="Arial"/>
            </a:endParaRPr>
          </a:p>
        </p:txBody>
      </p:sp>
      <p:sp>
        <p:nvSpPr>
          <p:cNvPr id="282" name="Google Shape;282;p44"/>
          <p:cNvSpPr/>
          <p:nvPr/>
        </p:nvSpPr>
        <p:spPr>
          <a:xfrm>
            <a:off x="2854668" y="2388409"/>
            <a:ext cx="1635600" cy="516000"/>
          </a:xfrm>
          <a:prstGeom prst="rect">
            <a:avLst/>
          </a:prstGeom>
          <a:solidFill>
            <a:schemeClr val="accent3"/>
          </a:solidFill>
          <a:ln>
            <a:noFill/>
          </a:ln>
        </p:spPr>
        <p:txBody>
          <a:bodyPr spcFirstLastPara="1" wrap="square" lIns="40175" tIns="40175" rIns="40175" bIns="401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a:solidFill>
                  <a:schemeClr val="lt1"/>
                </a:solidFill>
              </a:rPr>
              <a:t>November 11, 2021</a:t>
            </a:r>
            <a:endParaRPr sz="1500" b="0" i="0" u="none" strike="noStrike" cap="none">
              <a:solidFill>
                <a:schemeClr val="lt1"/>
              </a:solidFill>
              <a:latin typeface="Arial"/>
              <a:ea typeface="Arial"/>
              <a:cs typeface="Arial"/>
              <a:sym typeface="Arial"/>
            </a:endParaRPr>
          </a:p>
        </p:txBody>
      </p:sp>
      <p:sp>
        <p:nvSpPr>
          <p:cNvPr id="283" name="Google Shape;283;p44"/>
          <p:cNvSpPr/>
          <p:nvPr/>
        </p:nvSpPr>
        <p:spPr>
          <a:xfrm>
            <a:off x="4653638" y="2388409"/>
            <a:ext cx="1635600" cy="516000"/>
          </a:xfrm>
          <a:prstGeom prst="rect">
            <a:avLst/>
          </a:prstGeom>
          <a:solidFill>
            <a:schemeClr val="accent4"/>
          </a:solidFill>
          <a:ln>
            <a:noFill/>
          </a:ln>
        </p:spPr>
        <p:txBody>
          <a:bodyPr spcFirstLastPara="1" wrap="square" lIns="40175" tIns="40175" rIns="40175" bIns="401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a:solidFill>
                  <a:schemeClr val="lt1"/>
                </a:solidFill>
              </a:rPr>
              <a:t>December 13</a:t>
            </a:r>
            <a:endParaRPr sz="1500" b="0" i="0" u="none" strike="noStrike" cap="none">
              <a:solidFill>
                <a:schemeClr val="lt1"/>
              </a:solidFill>
              <a:latin typeface="Arial"/>
              <a:ea typeface="Arial"/>
              <a:cs typeface="Arial"/>
              <a:sym typeface="Arial"/>
            </a:endParaRPr>
          </a:p>
        </p:txBody>
      </p:sp>
      <p:sp>
        <p:nvSpPr>
          <p:cNvPr id="284" name="Google Shape;284;p44"/>
          <p:cNvSpPr/>
          <p:nvPr/>
        </p:nvSpPr>
        <p:spPr>
          <a:xfrm>
            <a:off x="1055697" y="2912777"/>
            <a:ext cx="1635600" cy="2232600"/>
          </a:xfrm>
          <a:prstGeom prst="rect">
            <a:avLst/>
          </a:prstGeom>
          <a:solidFill>
            <a:srgbClr val="FDE4D1"/>
          </a:solidFill>
          <a:ln>
            <a:noFill/>
          </a:ln>
        </p:spPr>
        <p:txBody>
          <a:bodyPr spcFirstLastPara="1" wrap="square" lIns="76200" tIns="76200" rIns="152400" bIns="152400" anchor="ctr" anchorCtr="0">
            <a:noAutofit/>
          </a:bodyPr>
          <a:lstStyle/>
          <a:p>
            <a:pPr marL="0" lvl="0" indent="0" algn="ctr" rtl="0">
              <a:spcBef>
                <a:spcPts val="0"/>
              </a:spcBef>
              <a:spcAft>
                <a:spcPts val="0"/>
              </a:spcAft>
              <a:buNone/>
            </a:pPr>
            <a:r>
              <a:rPr lang="en-US" sz="1800" dirty="0">
                <a:latin typeface="Open Sans"/>
                <a:ea typeface="Open Sans"/>
                <a:cs typeface="Open Sans"/>
                <a:sym typeface="Open Sans"/>
              </a:rPr>
              <a:t>School Application Turn In Date to MHS</a:t>
            </a:r>
            <a:endParaRPr sz="400" b="0" i="0" u="none" strike="noStrike" cap="none" dirty="0">
              <a:latin typeface="Arial"/>
              <a:ea typeface="Arial"/>
              <a:cs typeface="Arial"/>
              <a:sym typeface="Arial"/>
            </a:endParaRPr>
          </a:p>
        </p:txBody>
      </p:sp>
      <p:sp>
        <p:nvSpPr>
          <p:cNvPr id="285" name="Google Shape;285;p44"/>
          <p:cNvSpPr/>
          <p:nvPr/>
        </p:nvSpPr>
        <p:spPr>
          <a:xfrm>
            <a:off x="6452609" y="2388409"/>
            <a:ext cx="1635600" cy="516000"/>
          </a:xfrm>
          <a:prstGeom prst="rect">
            <a:avLst/>
          </a:prstGeom>
          <a:solidFill>
            <a:schemeClr val="accent5"/>
          </a:solidFill>
          <a:ln>
            <a:noFill/>
          </a:ln>
        </p:spPr>
        <p:txBody>
          <a:bodyPr spcFirstLastPara="1" wrap="square" lIns="40175" tIns="40175" rIns="40175" bIns="401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a:solidFill>
                  <a:schemeClr val="lt1"/>
                </a:solidFill>
              </a:rPr>
              <a:t>December 14-17</a:t>
            </a:r>
            <a:endParaRPr sz="1500" b="0" i="0" u="none" strike="noStrike" cap="none">
              <a:solidFill>
                <a:schemeClr val="lt1"/>
              </a:solidFill>
              <a:latin typeface="Arial"/>
              <a:ea typeface="Arial"/>
              <a:cs typeface="Arial"/>
              <a:sym typeface="Arial"/>
            </a:endParaRPr>
          </a:p>
        </p:txBody>
      </p:sp>
      <p:sp>
        <p:nvSpPr>
          <p:cNvPr id="286" name="Google Shape;286;p44"/>
          <p:cNvSpPr/>
          <p:nvPr/>
        </p:nvSpPr>
        <p:spPr>
          <a:xfrm>
            <a:off x="2854669" y="2903899"/>
            <a:ext cx="1635600" cy="2232600"/>
          </a:xfrm>
          <a:prstGeom prst="rect">
            <a:avLst/>
          </a:prstGeom>
          <a:solidFill>
            <a:srgbClr val="FDC6DE"/>
          </a:solidFill>
          <a:ln>
            <a:noFill/>
          </a:ln>
        </p:spPr>
        <p:txBody>
          <a:bodyPr spcFirstLastPara="1" wrap="square" lIns="76200" tIns="76200" rIns="152400" bIns="152400" anchor="ctr" anchorCtr="0">
            <a:noAutofit/>
          </a:bodyPr>
          <a:lstStyle/>
          <a:p>
            <a:pPr marL="0" lvl="0" indent="0" algn="ctr" rtl="0">
              <a:spcBef>
                <a:spcPts val="2400"/>
              </a:spcBef>
              <a:spcAft>
                <a:spcPts val="0"/>
              </a:spcAft>
              <a:buNone/>
            </a:pPr>
            <a:r>
              <a:rPr lang="en-US" sz="1800">
                <a:latin typeface="Open Sans"/>
                <a:ea typeface="Open Sans"/>
                <a:cs typeface="Open Sans"/>
                <a:sym typeface="Open Sans"/>
              </a:rPr>
              <a:t>WCPSS Begins Application Review</a:t>
            </a:r>
            <a:endParaRPr sz="400" b="0" i="0" u="none" strike="noStrike" cap="none">
              <a:latin typeface="Arial"/>
              <a:ea typeface="Arial"/>
              <a:cs typeface="Arial"/>
              <a:sym typeface="Arial"/>
            </a:endParaRPr>
          </a:p>
        </p:txBody>
      </p:sp>
      <p:sp>
        <p:nvSpPr>
          <p:cNvPr id="287" name="Google Shape;287;p44"/>
          <p:cNvSpPr/>
          <p:nvPr/>
        </p:nvSpPr>
        <p:spPr>
          <a:xfrm>
            <a:off x="4653600" y="2903900"/>
            <a:ext cx="1635600" cy="2232600"/>
          </a:xfrm>
          <a:prstGeom prst="rect">
            <a:avLst/>
          </a:prstGeom>
          <a:solidFill>
            <a:srgbClr val="B6E0FF"/>
          </a:solidFill>
          <a:ln>
            <a:noFill/>
          </a:ln>
        </p:spPr>
        <p:txBody>
          <a:bodyPr spcFirstLastPara="1" wrap="square" lIns="76200" tIns="76200" rIns="152400" bIns="152400" anchor="ctr" anchorCtr="0">
            <a:noAutofit/>
          </a:bodyPr>
          <a:lstStyle/>
          <a:p>
            <a:pPr marL="0" lvl="0" indent="0" algn="ctr" rtl="0">
              <a:spcBef>
                <a:spcPts val="2400"/>
              </a:spcBef>
              <a:spcAft>
                <a:spcPts val="0"/>
              </a:spcAft>
              <a:buNone/>
            </a:pPr>
            <a:r>
              <a:rPr lang="en-US" sz="1800">
                <a:latin typeface="Open Sans"/>
                <a:ea typeface="Open Sans"/>
                <a:cs typeface="Open Sans"/>
                <a:sym typeface="Open Sans"/>
              </a:rPr>
              <a:t>Nominations due for state review</a:t>
            </a:r>
            <a:endParaRPr sz="1800">
              <a:latin typeface="Open Sans"/>
              <a:ea typeface="Open Sans"/>
              <a:cs typeface="Open Sans"/>
              <a:sym typeface="Open Sans"/>
            </a:endParaRPr>
          </a:p>
        </p:txBody>
      </p:sp>
      <p:sp>
        <p:nvSpPr>
          <p:cNvPr id="288" name="Google Shape;288;p44"/>
          <p:cNvSpPr/>
          <p:nvPr/>
        </p:nvSpPr>
        <p:spPr>
          <a:xfrm>
            <a:off x="6452609" y="2903899"/>
            <a:ext cx="1635600" cy="2232600"/>
          </a:xfrm>
          <a:prstGeom prst="rect">
            <a:avLst/>
          </a:prstGeom>
          <a:solidFill>
            <a:srgbClr val="C4F4FF"/>
          </a:solidFill>
          <a:ln>
            <a:noFill/>
          </a:ln>
        </p:spPr>
        <p:txBody>
          <a:bodyPr spcFirstLastPara="1" wrap="square" lIns="76200" tIns="76200" rIns="152400" bIns="152400" anchor="ctr" anchorCtr="0">
            <a:noAutofit/>
          </a:bodyPr>
          <a:lstStyle/>
          <a:p>
            <a:pPr marL="0" lvl="0" indent="0" algn="ctr" rtl="0">
              <a:spcBef>
                <a:spcPts val="2400"/>
              </a:spcBef>
              <a:spcAft>
                <a:spcPts val="0"/>
              </a:spcAft>
              <a:buNone/>
            </a:pPr>
            <a:r>
              <a:rPr lang="en-US" sz="1800">
                <a:latin typeface="Open Sans"/>
                <a:ea typeface="Open Sans"/>
                <a:cs typeface="Open Sans"/>
                <a:sym typeface="Open Sans"/>
              </a:rPr>
              <a:t>WCPSS mails students’ results</a:t>
            </a:r>
            <a:endParaRPr sz="900" b="0" i="0" u="none" strike="noStrike" cap="none">
              <a:solidFill>
                <a:srgbClr val="455560"/>
              </a:solidFill>
              <a:latin typeface="Arial"/>
              <a:ea typeface="Arial"/>
              <a:cs typeface="Arial"/>
              <a:sym typeface="Arial"/>
            </a:endParaRPr>
          </a:p>
        </p:txBody>
      </p:sp>
      <p:sp>
        <p:nvSpPr>
          <p:cNvPr id="289" name="Google Shape;289;p44"/>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Important Dates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5"/>
          <p:cNvSpPr txBox="1">
            <a:spLocks noGrp="1"/>
          </p:cNvSpPr>
          <p:nvPr>
            <p:ph type="body" idx="1"/>
          </p:nvPr>
        </p:nvSpPr>
        <p:spPr>
          <a:xfrm>
            <a:off x="628650" y="1235425"/>
            <a:ext cx="4919400" cy="3672000"/>
          </a:xfrm>
          <a:prstGeom prst="rect">
            <a:avLst/>
          </a:prstGeom>
          <a:noFill/>
          <a:ln>
            <a:noFill/>
          </a:ln>
        </p:spPr>
        <p:txBody>
          <a:bodyPr spcFirstLastPara="1" wrap="square" lIns="38100" tIns="19050" rIns="38100" bIns="19050" anchor="t" anchorCtr="0">
            <a:normAutofit fontScale="70000" lnSpcReduction="20000"/>
          </a:bodyPr>
          <a:lstStyle/>
          <a:p>
            <a:pPr marL="0" lvl="0" indent="0" algn="ctr" rtl="0">
              <a:lnSpc>
                <a:spcPct val="100000"/>
              </a:lnSpc>
              <a:spcBef>
                <a:spcPts val="0"/>
              </a:spcBef>
              <a:spcAft>
                <a:spcPts val="0"/>
              </a:spcAft>
              <a:buNone/>
            </a:pPr>
            <a:r>
              <a:rPr lang="en-US" sz="2400" dirty="0">
                <a:solidFill>
                  <a:srgbClr val="000000"/>
                </a:solidFill>
              </a:rPr>
              <a:t>NCDPI Governor’s School website:  </a:t>
            </a:r>
            <a:r>
              <a:rPr lang="en-US" sz="2400" u="sng" dirty="0">
                <a:solidFill>
                  <a:srgbClr val="000000"/>
                </a:solidFill>
                <a:hlinkClick r:id="rId3">
                  <a:extLst>
                    <a:ext uri="{A12FA001-AC4F-418D-AE19-62706E023703}">
                      <ahyp:hlinkClr xmlns:ahyp="http://schemas.microsoft.com/office/drawing/2018/hyperlinkcolor" val="tx"/>
                    </a:ext>
                  </a:extLst>
                </a:hlinkClick>
              </a:rPr>
              <a:t>http://www.ncgovschool.org</a:t>
            </a:r>
            <a:endParaRPr dirty="0">
              <a:solidFill>
                <a:srgbClr val="000000"/>
              </a:solidFill>
            </a:endParaRPr>
          </a:p>
          <a:p>
            <a:pPr marL="0" lvl="0" indent="0" algn="l" rtl="0">
              <a:lnSpc>
                <a:spcPct val="100000"/>
              </a:lnSpc>
              <a:spcBef>
                <a:spcPts val="0"/>
              </a:spcBef>
              <a:spcAft>
                <a:spcPts val="0"/>
              </a:spcAft>
              <a:buNone/>
            </a:pPr>
            <a:endParaRPr dirty="0">
              <a:solidFill>
                <a:srgbClr val="000000"/>
              </a:solidFill>
            </a:endParaRPr>
          </a:p>
          <a:p>
            <a:pPr marL="0" lvl="0" indent="0" algn="l" rtl="0">
              <a:lnSpc>
                <a:spcPct val="100000"/>
              </a:lnSpc>
              <a:spcBef>
                <a:spcPts val="0"/>
              </a:spcBef>
              <a:spcAft>
                <a:spcPts val="0"/>
              </a:spcAft>
              <a:buNone/>
            </a:pPr>
            <a:endParaRPr dirty="0">
              <a:solidFill>
                <a:srgbClr val="000000"/>
              </a:solidFill>
            </a:endParaRPr>
          </a:p>
          <a:p>
            <a:pPr marL="342900" lvl="0" indent="0" algn="ctr" rtl="0">
              <a:lnSpc>
                <a:spcPct val="100000"/>
              </a:lnSpc>
              <a:spcBef>
                <a:spcPts val="2400"/>
              </a:spcBef>
              <a:spcAft>
                <a:spcPts val="0"/>
              </a:spcAft>
              <a:buNone/>
            </a:pPr>
            <a:r>
              <a:rPr lang="en-US" sz="3000" dirty="0">
                <a:solidFill>
                  <a:srgbClr val="000000"/>
                </a:solidFill>
                <a:highlight>
                  <a:srgbClr val="FFFF00"/>
                </a:highlight>
                <a:latin typeface="Open Sans"/>
                <a:ea typeface="Open Sans"/>
                <a:cs typeface="Open Sans"/>
                <a:sym typeface="Open Sans"/>
                <a:hlinkClick r:id="rId4"/>
              </a:rPr>
              <a:t>https://millbrookstudentservices.weebly.com/gov-school.htmls</a:t>
            </a:r>
            <a:endParaRPr lang="en-US" sz="3000" dirty="0">
              <a:solidFill>
                <a:srgbClr val="000000"/>
              </a:solidFill>
              <a:highlight>
                <a:srgbClr val="FFFF00"/>
              </a:highlight>
              <a:latin typeface="Open Sans"/>
              <a:ea typeface="Open Sans"/>
              <a:cs typeface="Open Sans"/>
              <a:sym typeface="Open Sans"/>
            </a:endParaRPr>
          </a:p>
          <a:p>
            <a:pPr marL="342900" lvl="0" indent="0" algn="ctr" rtl="0">
              <a:lnSpc>
                <a:spcPct val="100000"/>
              </a:lnSpc>
              <a:spcBef>
                <a:spcPts val="2400"/>
              </a:spcBef>
              <a:spcAft>
                <a:spcPts val="0"/>
              </a:spcAft>
              <a:buNone/>
            </a:pPr>
            <a:endParaRPr lang="en-US" sz="3000" dirty="0">
              <a:solidFill>
                <a:srgbClr val="000000"/>
              </a:solidFill>
              <a:highlight>
                <a:srgbClr val="FFFF00"/>
              </a:highlight>
              <a:latin typeface="Open Sans"/>
              <a:ea typeface="Open Sans"/>
              <a:cs typeface="Open Sans"/>
              <a:sym typeface="Open Sans"/>
            </a:endParaRPr>
          </a:p>
          <a:p>
            <a:pPr marL="0" lvl="0" indent="0" algn="ctr" rtl="0">
              <a:lnSpc>
                <a:spcPct val="100000"/>
              </a:lnSpc>
              <a:spcBef>
                <a:spcPts val="2400"/>
              </a:spcBef>
              <a:spcAft>
                <a:spcPts val="0"/>
              </a:spcAft>
              <a:buNone/>
            </a:pPr>
            <a:r>
              <a:rPr lang="en-US" sz="3000" dirty="0">
                <a:solidFill>
                  <a:srgbClr val="000000"/>
                </a:solidFill>
              </a:rPr>
              <a:t>For questions regarding Arts and auditions see link on the MHS Gov. </a:t>
            </a:r>
            <a:r>
              <a:rPr lang="en-US" sz="3000">
                <a:solidFill>
                  <a:srgbClr val="000000"/>
                </a:solidFill>
              </a:rPr>
              <a:t>School webpage or your Arts teacher.</a:t>
            </a:r>
            <a:endParaRPr sz="3600" dirty="0">
              <a:solidFill>
                <a:srgbClr val="000000"/>
              </a:solidFill>
              <a:highlight>
                <a:srgbClr val="FFFF00"/>
              </a:highlight>
              <a:latin typeface="Open Sans"/>
              <a:ea typeface="Open Sans"/>
              <a:cs typeface="Open Sans"/>
              <a:sym typeface="Open Sans"/>
            </a:endParaRPr>
          </a:p>
        </p:txBody>
      </p:sp>
      <p:sp>
        <p:nvSpPr>
          <p:cNvPr id="295" name="Google Shape;295;p45"/>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Questions?</a:t>
            </a:r>
            <a:endParaRPr/>
          </a:p>
        </p:txBody>
      </p:sp>
      <p:pic>
        <p:nvPicPr>
          <p:cNvPr id="296" name="Google Shape;296;p45"/>
          <p:cNvPicPr preferRelativeResize="0"/>
          <p:nvPr/>
        </p:nvPicPr>
        <p:blipFill rotWithShape="1">
          <a:blip r:embed="rId5">
            <a:alphaModFix/>
          </a:blip>
          <a:srcRect/>
          <a:stretch/>
        </p:blipFill>
        <p:spPr>
          <a:xfrm>
            <a:off x="6006179" y="2385800"/>
            <a:ext cx="2509175" cy="1371250"/>
          </a:xfrm>
          <a:prstGeom prst="rect">
            <a:avLst/>
          </a:prstGeom>
          <a:noFill/>
          <a:ln w="127000" cap="rnd" cmpd="sng">
            <a:solidFill>
              <a:srgbClr val="FFFFFF"/>
            </a:solidFill>
            <a:prstDash val="solid"/>
            <a:round/>
            <a:headEnd type="none" w="sm" len="sm"/>
            <a:tailEnd type="none" w="sm" len="sm"/>
          </a:ln>
          <a:effectLst>
            <a:outerShdw blurRad="76200" dist="95250" dir="10500000" sx="97000" sy="23000" kx="899842" algn="br" rotWithShape="0">
              <a:srgbClr val="000000">
                <a:alpha val="20000"/>
              </a:srgbClr>
            </a:outerShdw>
            <a:reflection endPos="30000" dist="38100" dir="5400000" fadeDir="5400012"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Outcomes of Today’s Session</a:t>
            </a:r>
            <a:endParaRPr/>
          </a:p>
        </p:txBody>
      </p:sp>
      <p:sp>
        <p:nvSpPr>
          <p:cNvPr id="142" name="Google Shape;142;p29"/>
          <p:cNvSpPr txBox="1"/>
          <p:nvPr/>
        </p:nvSpPr>
        <p:spPr>
          <a:xfrm>
            <a:off x="470300" y="1450575"/>
            <a:ext cx="8535300" cy="3216900"/>
          </a:xfrm>
          <a:prstGeom prst="rect">
            <a:avLst/>
          </a:prstGeom>
          <a:noFill/>
          <a:ln>
            <a:noFill/>
          </a:ln>
        </p:spPr>
        <p:txBody>
          <a:bodyPr spcFirstLastPara="1" wrap="square" lIns="38100" tIns="38100" rIns="38100" bIns="38100" anchor="t" anchorCtr="0">
            <a:spAutoFit/>
          </a:bodyPr>
          <a:lstStyle/>
          <a:p>
            <a:pPr marL="457200" lvl="0" indent="-400050" algn="l" rtl="0">
              <a:spcBef>
                <a:spcPts val="0"/>
              </a:spcBef>
              <a:spcAft>
                <a:spcPts val="0"/>
              </a:spcAft>
              <a:buSzPts val="2700"/>
              <a:buFont typeface="Open Sans"/>
              <a:buChar char="●"/>
            </a:pPr>
            <a:r>
              <a:rPr lang="en-US" sz="2700">
                <a:latin typeface="Open Sans"/>
                <a:ea typeface="Open Sans"/>
                <a:cs typeface="Open Sans"/>
                <a:sym typeface="Open Sans"/>
              </a:rPr>
              <a:t>Gain a brief understanding of Governor’s School:</a:t>
            </a:r>
            <a:endParaRPr sz="2700">
              <a:latin typeface="Open Sans"/>
              <a:ea typeface="Open Sans"/>
              <a:cs typeface="Open Sans"/>
              <a:sym typeface="Open Sans"/>
            </a:endParaRPr>
          </a:p>
          <a:p>
            <a:pPr marL="914400" lvl="1" indent="-400050" algn="l" rtl="0">
              <a:spcBef>
                <a:spcPts val="0"/>
              </a:spcBef>
              <a:spcAft>
                <a:spcPts val="0"/>
              </a:spcAft>
              <a:buSzPts val="2700"/>
              <a:buFont typeface="Open Sans"/>
              <a:buChar char="○"/>
            </a:pPr>
            <a:r>
              <a:rPr lang="en-US" sz="2700">
                <a:latin typeface="Open Sans"/>
                <a:ea typeface="Open Sans"/>
                <a:cs typeface="Open Sans"/>
                <a:sym typeface="Open Sans"/>
              </a:rPr>
              <a:t> eligibility </a:t>
            </a:r>
            <a:endParaRPr sz="2700">
              <a:latin typeface="Open Sans"/>
              <a:ea typeface="Open Sans"/>
              <a:cs typeface="Open Sans"/>
              <a:sym typeface="Open Sans"/>
            </a:endParaRPr>
          </a:p>
          <a:p>
            <a:pPr marL="914400" lvl="1" indent="-400050" algn="l" rtl="0">
              <a:spcBef>
                <a:spcPts val="0"/>
              </a:spcBef>
              <a:spcAft>
                <a:spcPts val="0"/>
              </a:spcAft>
              <a:buSzPts val="2700"/>
              <a:buFont typeface="Open Sans"/>
              <a:buChar char="○"/>
            </a:pPr>
            <a:r>
              <a:rPr lang="en-US" sz="2700">
                <a:latin typeface="Open Sans"/>
                <a:ea typeface="Open Sans"/>
                <a:cs typeface="Open Sans"/>
                <a:sym typeface="Open Sans"/>
              </a:rPr>
              <a:t>requirements</a:t>
            </a:r>
            <a:endParaRPr sz="2700">
              <a:latin typeface="Open Sans"/>
              <a:ea typeface="Open Sans"/>
              <a:cs typeface="Open Sans"/>
              <a:sym typeface="Open Sans"/>
            </a:endParaRPr>
          </a:p>
          <a:p>
            <a:pPr marL="914400" lvl="1" indent="-400050" algn="l" rtl="0">
              <a:spcBef>
                <a:spcPts val="0"/>
              </a:spcBef>
              <a:spcAft>
                <a:spcPts val="0"/>
              </a:spcAft>
              <a:buSzPts val="2700"/>
              <a:buFont typeface="Open Sans"/>
              <a:buChar char="○"/>
            </a:pPr>
            <a:r>
              <a:rPr lang="en-US" sz="2700">
                <a:latin typeface="Open Sans"/>
                <a:ea typeface="Open Sans"/>
                <a:cs typeface="Open Sans"/>
                <a:sym typeface="Open Sans"/>
              </a:rPr>
              <a:t>process</a:t>
            </a:r>
            <a:endParaRPr sz="2700">
              <a:latin typeface="Open Sans"/>
              <a:ea typeface="Open Sans"/>
              <a:cs typeface="Open Sans"/>
              <a:sym typeface="Open Sans"/>
            </a:endParaRPr>
          </a:p>
          <a:p>
            <a:pPr marL="457200" lvl="0" indent="0" algn="l" rtl="0">
              <a:spcBef>
                <a:spcPts val="0"/>
              </a:spcBef>
              <a:spcAft>
                <a:spcPts val="0"/>
              </a:spcAft>
              <a:buNone/>
            </a:pPr>
            <a:endParaRPr sz="2700">
              <a:latin typeface="Open Sans"/>
              <a:ea typeface="Open Sans"/>
              <a:cs typeface="Open Sans"/>
              <a:sym typeface="Open Sans"/>
            </a:endParaRPr>
          </a:p>
          <a:p>
            <a:pPr marL="457200" lvl="0" indent="-400050" algn="l" rtl="0">
              <a:spcBef>
                <a:spcPts val="0"/>
              </a:spcBef>
              <a:spcAft>
                <a:spcPts val="0"/>
              </a:spcAft>
              <a:buSzPts val="2700"/>
              <a:buFont typeface="Open Sans"/>
              <a:buChar char="●"/>
            </a:pPr>
            <a:r>
              <a:rPr lang="en-US" sz="2700">
                <a:latin typeface="Open Sans"/>
                <a:ea typeface="Open Sans"/>
                <a:cs typeface="Open Sans"/>
                <a:sym typeface="Open Sans"/>
              </a:rPr>
              <a:t>Know how to access to the Governor’s School Application </a:t>
            </a:r>
            <a:endParaRPr sz="2700">
              <a:latin typeface="Open Sans"/>
              <a:ea typeface="Open Sans"/>
              <a:cs typeface="Open Sans"/>
              <a:sym typeface="Open Sans"/>
            </a:endParaRPr>
          </a:p>
          <a:p>
            <a:pPr marL="457200" lvl="0" indent="0" algn="l" rtl="0">
              <a:spcBef>
                <a:spcPts val="0"/>
              </a:spcBef>
              <a:spcAft>
                <a:spcPts val="0"/>
              </a:spcAft>
              <a:buNone/>
            </a:pP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0"/>
          <p:cNvSpPr txBox="1"/>
          <p:nvPr/>
        </p:nvSpPr>
        <p:spPr>
          <a:xfrm>
            <a:off x="1478750" y="160725"/>
            <a:ext cx="6472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solidFill>
                  <a:schemeClr val="lt1"/>
                </a:solidFill>
                <a:latin typeface="Open Sans"/>
                <a:ea typeface="Open Sans"/>
                <a:cs typeface="Open Sans"/>
                <a:sym typeface="Open Sans"/>
              </a:rPr>
              <a:t>Governor’s School Overview 2021</a:t>
            </a:r>
            <a:endParaRPr sz="3000">
              <a:solidFill>
                <a:schemeClr val="lt1"/>
              </a:solidFill>
              <a:latin typeface="Open Sans"/>
              <a:ea typeface="Open Sans"/>
              <a:cs typeface="Open Sans"/>
              <a:sym typeface="Open Sans"/>
            </a:endParaRPr>
          </a:p>
        </p:txBody>
      </p:sp>
      <p:pic>
        <p:nvPicPr>
          <p:cNvPr id="149" name="Google Shape;149;p30" descr="This webinar shares basic information about the Governor's School program and also how to apply for the 2022 session of Governor’s School." title="2022 NC Governor's School Informational Webinar for Prospective Students and Their Families">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31"/>
          <p:cNvPicPr preferRelativeResize="0"/>
          <p:nvPr/>
        </p:nvPicPr>
        <p:blipFill>
          <a:blip r:embed="rId3">
            <a:alphaModFix/>
          </a:blip>
          <a:stretch>
            <a:fillRect/>
          </a:stretch>
        </p:blipFill>
        <p:spPr>
          <a:xfrm>
            <a:off x="623875" y="1877600"/>
            <a:ext cx="7808400" cy="2933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a:spLocks noGrp="1"/>
          </p:cNvSpPr>
          <p:nvPr>
            <p:ph type="body" idx="1"/>
          </p:nvPr>
        </p:nvSpPr>
        <p:spPr>
          <a:xfrm>
            <a:off x="628650" y="1517525"/>
            <a:ext cx="7886700" cy="3705000"/>
          </a:xfrm>
          <a:prstGeom prst="rect">
            <a:avLst/>
          </a:prstGeom>
          <a:noFill/>
          <a:ln>
            <a:noFill/>
          </a:ln>
        </p:spPr>
        <p:txBody>
          <a:bodyPr spcFirstLastPara="1" wrap="square" lIns="38100" tIns="19050" rIns="38100" bIns="19050" anchor="t" anchorCtr="0">
            <a:normAutofit/>
          </a:bodyPr>
          <a:lstStyle/>
          <a:p>
            <a:pPr marL="342900" lvl="0" indent="-342900" algn="l" rtl="0">
              <a:lnSpc>
                <a:spcPct val="100000"/>
              </a:lnSpc>
              <a:spcBef>
                <a:spcPts val="0"/>
              </a:spcBef>
              <a:spcAft>
                <a:spcPts val="0"/>
              </a:spcAft>
              <a:buClr>
                <a:srgbClr val="000000"/>
              </a:buClr>
              <a:buSzPts val="2760"/>
              <a:buFont typeface="Open Sans"/>
              <a:buChar char="▪"/>
            </a:pPr>
            <a:r>
              <a:rPr lang="en-US" sz="2400">
                <a:solidFill>
                  <a:srgbClr val="000000"/>
                </a:solidFill>
                <a:latin typeface="Open Sans"/>
                <a:ea typeface="Open Sans"/>
                <a:cs typeface="Open Sans"/>
                <a:sym typeface="Open Sans"/>
              </a:rPr>
              <a:t>The Governor's School of North Carolina is a 4 week summer residential program </a:t>
            </a:r>
            <a:endParaRPr sz="3200">
              <a:solidFill>
                <a:srgbClr val="000000"/>
              </a:solidFill>
              <a:latin typeface="Open Sans"/>
              <a:ea typeface="Open Sans"/>
              <a:cs typeface="Open Sans"/>
              <a:sym typeface="Open Sans"/>
            </a:endParaRPr>
          </a:p>
          <a:p>
            <a:pPr marL="342900" lvl="0" indent="-342900" algn="l" rtl="0">
              <a:lnSpc>
                <a:spcPct val="100000"/>
              </a:lnSpc>
              <a:spcBef>
                <a:spcPts val="1800"/>
              </a:spcBef>
              <a:spcAft>
                <a:spcPts val="0"/>
              </a:spcAft>
              <a:buClr>
                <a:srgbClr val="000000"/>
              </a:buClr>
              <a:buSzPts val="2760"/>
              <a:buFont typeface="Open Sans"/>
              <a:buChar char="▪"/>
            </a:pPr>
            <a:r>
              <a:rPr lang="en-US" sz="2400">
                <a:solidFill>
                  <a:srgbClr val="000000"/>
                </a:solidFill>
                <a:latin typeface="Open Sans"/>
                <a:ea typeface="Open Sans"/>
                <a:cs typeface="Open Sans"/>
                <a:sym typeface="Open Sans"/>
              </a:rPr>
              <a:t>The curriculum focuses on the exploration of the most recent ideas and concepts in each discipline</a:t>
            </a:r>
            <a:endParaRPr sz="2400">
              <a:solidFill>
                <a:srgbClr val="000000"/>
              </a:solidFill>
              <a:latin typeface="Open Sans"/>
              <a:ea typeface="Open Sans"/>
              <a:cs typeface="Open Sans"/>
              <a:sym typeface="Open Sans"/>
            </a:endParaRPr>
          </a:p>
          <a:p>
            <a:pPr marL="342900" lvl="0" indent="-342900" algn="l" rtl="0">
              <a:lnSpc>
                <a:spcPct val="100000"/>
              </a:lnSpc>
              <a:spcBef>
                <a:spcPts val="1800"/>
              </a:spcBef>
              <a:spcAft>
                <a:spcPts val="0"/>
              </a:spcAft>
              <a:buClr>
                <a:srgbClr val="000000"/>
              </a:buClr>
              <a:buSzPts val="2760"/>
              <a:buFont typeface="Open Sans"/>
              <a:buChar char="▪"/>
            </a:pPr>
            <a:r>
              <a:rPr lang="en-US" sz="2400">
                <a:solidFill>
                  <a:srgbClr val="000000"/>
                </a:solidFill>
                <a:latin typeface="Open Sans"/>
                <a:ea typeface="Open Sans"/>
                <a:cs typeface="Open Sans"/>
                <a:sym typeface="Open Sans"/>
              </a:rPr>
              <a:t>Does not involve credit, tests, or grades </a:t>
            </a:r>
            <a:endParaRPr>
              <a:solidFill>
                <a:srgbClr val="000000"/>
              </a:solidFill>
              <a:latin typeface="Open Sans"/>
              <a:ea typeface="Open Sans"/>
              <a:cs typeface="Open Sans"/>
              <a:sym typeface="Open Sans"/>
            </a:endParaRPr>
          </a:p>
        </p:txBody>
      </p:sp>
      <p:sp>
        <p:nvSpPr>
          <p:cNvPr id="161" name="Google Shape;161;p32"/>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Governor’s School Overview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Governor’s School Overview</a:t>
            </a:r>
            <a:endParaRPr/>
          </a:p>
        </p:txBody>
      </p:sp>
      <p:sp>
        <p:nvSpPr>
          <p:cNvPr id="167" name="Google Shape;167;p33"/>
          <p:cNvSpPr txBox="1">
            <a:spLocks noGrp="1"/>
          </p:cNvSpPr>
          <p:nvPr>
            <p:ph type="subTitle" idx="4294967295"/>
          </p:nvPr>
        </p:nvSpPr>
        <p:spPr>
          <a:xfrm>
            <a:off x="541875" y="1271588"/>
            <a:ext cx="7518300" cy="3164100"/>
          </a:xfrm>
          <a:prstGeom prst="rect">
            <a:avLst/>
          </a:prstGeom>
          <a:noFill/>
          <a:ln>
            <a:noFill/>
          </a:ln>
        </p:spPr>
        <p:txBody>
          <a:bodyPr spcFirstLastPara="1" wrap="square" lIns="38100" tIns="19050" rIns="38100" bIns="19050" anchor="t" anchorCtr="0">
            <a:spAutoFit/>
          </a:bodyPr>
          <a:lstStyle/>
          <a:p>
            <a:pPr marL="190500" lvl="0" indent="-190500" algn="l" rtl="0">
              <a:lnSpc>
                <a:spcPct val="100000"/>
              </a:lnSpc>
              <a:spcBef>
                <a:spcPts val="0"/>
              </a:spcBef>
              <a:spcAft>
                <a:spcPts val="0"/>
              </a:spcAft>
              <a:buClr>
                <a:srgbClr val="000000"/>
              </a:buClr>
              <a:buSzPts val="2400"/>
              <a:buFont typeface="Open Sans"/>
              <a:buChar char="•"/>
            </a:pPr>
            <a:r>
              <a:rPr lang="en-US" sz="2400">
                <a:solidFill>
                  <a:srgbClr val="000000"/>
                </a:solidFill>
                <a:latin typeface="Open Sans"/>
                <a:ea typeface="Open Sans"/>
                <a:cs typeface="Open Sans"/>
                <a:sym typeface="Open Sans"/>
              </a:rPr>
              <a:t>Oldest statewide summer residential program for gifted and talented high school students in the nation </a:t>
            </a:r>
            <a:endParaRPr sz="2400">
              <a:solidFill>
                <a:srgbClr val="000000"/>
              </a:solidFill>
              <a:latin typeface="Open Sans"/>
              <a:ea typeface="Open Sans"/>
              <a:cs typeface="Open Sans"/>
              <a:sym typeface="Open Sans"/>
            </a:endParaRPr>
          </a:p>
          <a:p>
            <a:pPr marL="190500" lvl="0" indent="-190500" algn="l" rtl="0">
              <a:lnSpc>
                <a:spcPct val="100000"/>
              </a:lnSpc>
              <a:spcBef>
                <a:spcPts val="2400"/>
              </a:spcBef>
              <a:spcAft>
                <a:spcPts val="0"/>
              </a:spcAft>
              <a:buClr>
                <a:srgbClr val="000000"/>
              </a:buClr>
              <a:buSzPts val="2400"/>
              <a:buFont typeface="Open Sans"/>
              <a:buChar char="•"/>
            </a:pPr>
            <a:r>
              <a:rPr lang="en-US" sz="2400">
                <a:solidFill>
                  <a:srgbClr val="000000"/>
                </a:solidFill>
                <a:latin typeface="Open Sans"/>
                <a:ea typeface="Open Sans"/>
                <a:cs typeface="Open Sans"/>
                <a:sym typeface="Open Sans"/>
              </a:rPr>
              <a:t>Open to juniors only (exceptions made for sophomores in selected performing/visual arts areas)</a:t>
            </a:r>
            <a:endParaRPr sz="2400">
              <a:solidFill>
                <a:srgbClr val="000000"/>
              </a:solidFill>
              <a:latin typeface="Open Sans"/>
              <a:ea typeface="Open Sans"/>
              <a:cs typeface="Open Sans"/>
              <a:sym typeface="Open Sans"/>
            </a:endParaRPr>
          </a:p>
          <a:p>
            <a:pPr marL="190500" marR="0" lvl="0" indent="0" algn="l" rtl="0">
              <a:lnSpc>
                <a:spcPct val="90000"/>
              </a:lnSpc>
              <a:spcBef>
                <a:spcPts val="800"/>
              </a:spcBef>
              <a:spcAft>
                <a:spcPts val="0"/>
              </a:spcAft>
              <a:buNone/>
            </a:pPr>
            <a:br>
              <a:rPr lang="en-US" sz="1800" b="0" i="0" u="none" strike="noStrike" cap="none">
                <a:solidFill>
                  <a:srgbClr val="455560"/>
                </a:solidFill>
                <a:latin typeface="Arial"/>
                <a:ea typeface="Arial"/>
                <a:cs typeface="Arial"/>
                <a:sym typeface="Arial"/>
              </a:rPr>
            </a:br>
            <a:endParaRPr sz="1800" b="0" i="0" u="none" strike="noStrike" cap="none">
              <a:solidFill>
                <a:srgbClr val="455560"/>
              </a:solidFill>
              <a:latin typeface="Arial"/>
              <a:ea typeface="Arial"/>
              <a:cs typeface="Arial"/>
              <a:sym typeface="Arial"/>
            </a:endParaRPr>
          </a:p>
        </p:txBody>
      </p:sp>
      <p:pic>
        <p:nvPicPr>
          <p:cNvPr id="168" name="Google Shape;168;p33"/>
          <p:cNvPicPr preferRelativeResize="0"/>
          <p:nvPr/>
        </p:nvPicPr>
        <p:blipFill>
          <a:blip r:embed="rId3">
            <a:alphaModFix/>
          </a:blip>
          <a:stretch>
            <a:fillRect/>
          </a:stretch>
        </p:blipFill>
        <p:spPr>
          <a:xfrm>
            <a:off x="2864600" y="3695988"/>
            <a:ext cx="3414803" cy="21175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4"/>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Governor’s School Overview</a:t>
            </a:r>
            <a:endParaRPr/>
          </a:p>
        </p:txBody>
      </p:sp>
      <p:sp>
        <p:nvSpPr>
          <p:cNvPr id="174" name="Google Shape;174;p34"/>
          <p:cNvSpPr txBox="1">
            <a:spLocks noGrp="1"/>
          </p:cNvSpPr>
          <p:nvPr>
            <p:ph type="subTitle" idx="4294967295"/>
          </p:nvPr>
        </p:nvSpPr>
        <p:spPr>
          <a:xfrm>
            <a:off x="464850" y="2073825"/>
            <a:ext cx="3117600" cy="1646700"/>
          </a:xfrm>
          <a:prstGeom prst="rect">
            <a:avLst/>
          </a:prstGeom>
          <a:noFill/>
          <a:ln>
            <a:noFill/>
          </a:ln>
        </p:spPr>
        <p:txBody>
          <a:bodyPr spcFirstLastPara="1" wrap="square" lIns="38100" tIns="19050" rIns="38100" bIns="19050" anchor="t" anchorCtr="0">
            <a:noAutofit/>
          </a:bodyPr>
          <a:lstStyle/>
          <a:p>
            <a:pPr marL="0" lvl="0" indent="0" algn="ctr" rtl="0">
              <a:lnSpc>
                <a:spcPct val="100000"/>
              </a:lnSpc>
              <a:spcBef>
                <a:spcPts val="1800"/>
              </a:spcBef>
              <a:spcAft>
                <a:spcPts val="0"/>
              </a:spcAft>
              <a:buNone/>
            </a:pPr>
            <a:r>
              <a:rPr lang="en-US" sz="2200">
                <a:solidFill>
                  <a:srgbClr val="000000"/>
                </a:solidFill>
                <a:latin typeface="Open Sans"/>
                <a:ea typeface="Open Sans"/>
                <a:cs typeface="Open Sans"/>
                <a:sym typeface="Open Sans"/>
              </a:rPr>
              <a:t>Governor's School </a:t>
            </a:r>
            <a:r>
              <a:rPr lang="en-US" sz="2200" b="1">
                <a:solidFill>
                  <a:srgbClr val="000000"/>
                </a:solidFill>
                <a:latin typeface="Open Sans"/>
                <a:ea typeface="Open Sans"/>
                <a:cs typeface="Open Sans"/>
                <a:sym typeface="Open Sans"/>
              </a:rPr>
              <a:t>West</a:t>
            </a:r>
            <a:r>
              <a:rPr lang="en-US" sz="2200">
                <a:solidFill>
                  <a:srgbClr val="000000"/>
                </a:solidFill>
                <a:latin typeface="Open Sans"/>
                <a:ea typeface="Open Sans"/>
                <a:cs typeface="Open Sans"/>
                <a:sym typeface="Open Sans"/>
              </a:rPr>
              <a:t> at High Point University in High Point, NC </a:t>
            </a:r>
            <a:endParaRPr sz="2200">
              <a:solidFill>
                <a:srgbClr val="000000"/>
              </a:solidFill>
              <a:latin typeface="Open Sans"/>
              <a:ea typeface="Open Sans"/>
              <a:cs typeface="Open Sans"/>
              <a:sym typeface="Open Sans"/>
            </a:endParaRPr>
          </a:p>
          <a:p>
            <a:pPr marL="0" lvl="0" indent="0" algn="l" rtl="0">
              <a:lnSpc>
                <a:spcPct val="100000"/>
              </a:lnSpc>
              <a:spcBef>
                <a:spcPts val="1800"/>
              </a:spcBef>
              <a:spcAft>
                <a:spcPts val="0"/>
              </a:spcAft>
              <a:buNone/>
            </a:pPr>
            <a:br>
              <a:rPr lang="en-US" sz="1800" b="0" i="0" u="none" strike="noStrike" cap="none">
                <a:solidFill>
                  <a:srgbClr val="455560"/>
                </a:solidFill>
                <a:latin typeface="Arial"/>
                <a:ea typeface="Arial"/>
                <a:cs typeface="Arial"/>
                <a:sym typeface="Arial"/>
              </a:rPr>
            </a:br>
            <a:endParaRPr sz="1800" b="0" i="0" u="none" strike="noStrike" cap="none">
              <a:solidFill>
                <a:srgbClr val="455560"/>
              </a:solidFill>
              <a:latin typeface="Arial"/>
              <a:ea typeface="Arial"/>
              <a:cs typeface="Arial"/>
              <a:sym typeface="Arial"/>
            </a:endParaRPr>
          </a:p>
        </p:txBody>
      </p:sp>
      <p:pic>
        <p:nvPicPr>
          <p:cNvPr id="175" name="Google Shape;175;p34"/>
          <p:cNvPicPr preferRelativeResize="0"/>
          <p:nvPr/>
        </p:nvPicPr>
        <p:blipFill>
          <a:blip r:embed="rId3">
            <a:alphaModFix/>
          </a:blip>
          <a:stretch>
            <a:fillRect/>
          </a:stretch>
        </p:blipFill>
        <p:spPr>
          <a:xfrm>
            <a:off x="387725" y="3720463"/>
            <a:ext cx="3271862" cy="2380012"/>
          </a:xfrm>
          <a:prstGeom prst="rect">
            <a:avLst/>
          </a:prstGeom>
          <a:noFill/>
          <a:ln>
            <a:noFill/>
          </a:ln>
        </p:spPr>
      </p:pic>
      <p:sp>
        <p:nvSpPr>
          <p:cNvPr id="176" name="Google Shape;176;p34"/>
          <p:cNvSpPr txBox="1">
            <a:spLocks noGrp="1"/>
          </p:cNvSpPr>
          <p:nvPr>
            <p:ph type="subTitle" idx="4294967295"/>
          </p:nvPr>
        </p:nvSpPr>
        <p:spPr>
          <a:xfrm>
            <a:off x="5083000" y="2062125"/>
            <a:ext cx="3271800" cy="1054500"/>
          </a:xfrm>
          <a:prstGeom prst="rect">
            <a:avLst/>
          </a:prstGeom>
          <a:noFill/>
          <a:ln>
            <a:noFill/>
          </a:ln>
        </p:spPr>
        <p:txBody>
          <a:bodyPr spcFirstLastPara="1" wrap="square" lIns="38100" tIns="19050" rIns="38100" bIns="19050" anchor="t" anchorCtr="0">
            <a:spAutoFit/>
          </a:bodyPr>
          <a:lstStyle/>
          <a:p>
            <a:pPr marL="190500" lvl="0" indent="0" algn="ctr" rtl="0">
              <a:lnSpc>
                <a:spcPct val="100000"/>
              </a:lnSpc>
              <a:spcBef>
                <a:spcPts val="1800"/>
              </a:spcBef>
              <a:spcAft>
                <a:spcPts val="0"/>
              </a:spcAft>
              <a:buNone/>
            </a:pPr>
            <a:r>
              <a:rPr lang="en-US" sz="2200">
                <a:solidFill>
                  <a:srgbClr val="000000"/>
                </a:solidFill>
                <a:latin typeface="Open Sans"/>
                <a:ea typeface="Open Sans"/>
                <a:cs typeface="Open Sans"/>
                <a:sym typeface="Open Sans"/>
              </a:rPr>
              <a:t>Governor's School </a:t>
            </a:r>
            <a:r>
              <a:rPr lang="en-US" sz="2200" b="1">
                <a:solidFill>
                  <a:srgbClr val="000000"/>
                </a:solidFill>
                <a:latin typeface="Open Sans"/>
                <a:ea typeface="Open Sans"/>
                <a:cs typeface="Open Sans"/>
                <a:sym typeface="Open Sans"/>
              </a:rPr>
              <a:t>East</a:t>
            </a:r>
            <a:r>
              <a:rPr lang="en-US" sz="2200">
                <a:solidFill>
                  <a:srgbClr val="000000"/>
                </a:solidFill>
                <a:latin typeface="Open Sans"/>
                <a:ea typeface="Open Sans"/>
                <a:cs typeface="Open Sans"/>
                <a:sym typeface="Open Sans"/>
              </a:rPr>
              <a:t> at Meredith College in Raleigh, NC</a:t>
            </a:r>
            <a:endParaRPr sz="1800" b="0" i="0" u="none" strike="noStrike" cap="none">
              <a:solidFill>
                <a:srgbClr val="455560"/>
              </a:solidFill>
              <a:latin typeface="Arial"/>
              <a:ea typeface="Arial"/>
              <a:cs typeface="Arial"/>
              <a:sym typeface="Arial"/>
            </a:endParaRPr>
          </a:p>
        </p:txBody>
      </p:sp>
      <p:pic>
        <p:nvPicPr>
          <p:cNvPr id="177" name="Google Shape;177;p34"/>
          <p:cNvPicPr preferRelativeResize="0"/>
          <p:nvPr/>
        </p:nvPicPr>
        <p:blipFill>
          <a:blip r:embed="rId4">
            <a:alphaModFix/>
          </a:blip>
          <a:stretch>
            <a:fillRect/>
          </a:stretch>
        </p:blipFill>
        <p:spPr>
          <a:xfrm>
            <a:off x="5193725" y="3720475"/>
            <a:ext cx="3321624" cy="2379999"/>
          </a:xfrm>
          <a:prstGeom prst="rect">
            <a:avLst/>
          </a:prstGeom>
          <a:noFill/>
          <a:ln>
            <a:noFill/>
          </a:ln>
        </p:spPr>
      </p:pic>
      <p:sp>
        <p:nvSpPr>
          <p:cNvPr id="178" name="Google Shape;178;p34"/>
          <p:cNvSpPr txBox="1"/>
          <p:nvPr/>
        </p:nvSpPr>
        <p:spPr>
          <a:xfrm>
            <a:off x="302750" y="1042875"/>
            <a:ext cx="8583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a:latin typeface="Open Sans"/>
                <a:ea typeface="Open Sans"/>
                <a:cs typeface="Open Sans"/>
                <a:sym typeface="Open Sans"/>
              </a:rPr>
              <a:t>Governor’s School is held on two Campuses</a:t>
            </a:r>
            <a:endParaRPr sz="3000" b="1">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body" idx="1"/>
          </p:nvPr>
        </p:nvSpPr>
        <p:spPr>
          <a:xfrm>
            <a:off x="628650" y="1158949"/>
            <a:ext cx="7886700" cy="3119100"/>
          </a:xfrm>
          <a:prstGeom prst="rect">
            <a:avLst/>
          </a:prstGeom>
          <a:noFill/>
          <a:ln>
            <a:noFill/>
          </a:ln>
        </p:spPr>
        <p:txBody>
          <a:bodyPr spcFirstLastPara="1" wrap="square" lIns="38100" tIns="19050" rIns="38100" bIns="19050" anchor="t" anchorCtr="0">
            <a:spAutoFit/>
          </a:bodyPr>
          <a:lstStyle/>
          <a:p>
            <a:pPr marL="0" lvl="0" indent="0" algn="ctr" rtl="0">
              <a:lnSpc>
                <a:spcPct val="100000"/>
              </a:lnSpc>
              <a:spcBef>
                <a:spcPts val="1000"/>
              </a:spcBef>
              <a:spcAft>
                <a:spcPts val="0"/>
              </a:spcAft>
              <a:buNone/>
            </a:pPr>
            <a:r>
              <a:rPr lang="en-US" sz="2400" b="1">
                <a:solidFill>
                  <a:srgbClr val="000000"/>
                </a:solidFill>
                <a:latin typeface="Open Sans"/>
                <a:ea typeface="Open Sans"/>
                <a:cs typeface="Open Sans"/>
                <a:sym typeface="Open Sans"/>
              </a:rPr>
              <a:t>Governor’s School Housing</a:t>
            </a:r>
            <a:endParaRPr sz="1900">
              <a:solidFill>
                <a:srgbClr val="000000"/>
              </a:solidFill>
              <a:latin typeface="Open Sans"/>
              <a:ea typeface="Open Sans"/>
              <a:cs typeface="Open Sans"/>
              <a:sym typeface="Open Sans"/>
            </a:endParaRPr>
          </a:p>
          <a:p>
            <a:pPr marL="0" lvl="0" indent="0" algn="l" rtl="0">
              <a:lnSpc>
                <a:spcPct val="100000"/>
              </a:lnSpc>
              <a:spcBef>
                <a:spcPts val="1000"/>
              </a:spcBef>
              <a:spcAft>
                <a:spcPts val="0"/>
              </a:spcAft>
              <a:buNone/>
            </a:pPr>
            <a:r>
              <a:rPr lang="en-US" sz="1900">
                <a:solidFill>
                  <a:srgbClr val="000000"/>
                </a:solidFill>
                <a:latin typeface="Open Sans"/>
                <a:ea typeface="Open Sans"/>
                <a:cs typeface="Open Sans"/>
                <a:sym typeface="Open Sans"/>
              </a:rPr>
              <a:t>Students are assigned a campus, requests for specific campuses are not entertained.</a:t>
            </a:r>
            <a:endParaRPr sz="1900">
              <a:solidFill>
                <a:srgbClr val="000000"/>
              </a:solidFill>
              <a:latin typeface="Open Sans"/>
              <a:ea typeface="Open Sans"/>
              <a:cs typeface="Open Sans"/>
              <a:sym typeface="Open Sans"/>
            </a:endParaRPr>
          </a:p>
          <a:p>
            <a:pPr marL="742950" lvl="0" indent="0" algn="l" rtl="0">
              <a:lnSpc>
                <a:spcPct val="100000"/>
              </a:lnSpc>
              <a:spcBef>
                <a:spcPts val="1000"/>
              </a:spcBef>
              <a:spcAft>
                <a:spcPts val="0"/>
              </a:spcAft>
              <a:buNone/>
            </a:pPr>
            <a:endParaRPr sz="1900">
              <a:solidFill>
                <a:srgbClr val="000000"/>
              </a:solidFill>
              <a:latin typeface="Open Sans"/>
              <a:ea typeface="Open Sans"/>
              <a:cs typeface="Open Sans"/>
              <a:sym typeface="Open Sans"/>
            </a:endParaRPr>
          </a:p>
          <a:p>
            <a:pPr marL="0" lvl="0" indent="0" algn="l" rtl="0">
              <a:lnSpc>
                <a:spcPct val="100000"/>
              </a:lnSpc>
              <a:spcBef>
                <a:spcPts val="1000"/>
              </a:spcBef>
              <a:spcAft>
                <a:spcPts val="0"/>
              </a:spcAft>
              <a:buNone/>
            </a:pPr>
            <a:r>
              <a:rPr lang="en-US" sz="1900">
                <a:solidFill>
                  <a:srgbClr val="000000"/>
                </a:solidFill>
                <a:latin typeface="Open Sans"/>
                <a:ea typeface="Open Sans"/>
                <a:cs typeface="Open Sans"/>
                <a:sym typeface="Open Sans"/>
              </a:rPr>
              <a:t>Students MUST commit to attending for the entire 4 weeks. No late arrivals or early exits allowed.</a:t>
            </a:r>
            <a:endParaRPr sz="1900">
              <a:solidFill>
                <a:srgbClr val="000000"/>
              </a:solidFill>
              <a:latin typeface="Open Sans"/>
              <a:ea typeface="Open Sans"/>
              <a:cs typeface="Open Sans"/>
              <a:sym typeface="Open Sans"/>
            </a:endParaRPr>
          </a:p>
          <a:p>
            <a:pPr marL="742950" lvl="0" indent="0" algn="l" rtl="0">
              <a:lnSpc>
                <a:spcPct val="100000"/>
              </a:lnSpc>
              <a:spcBef>
                <a:spcPts val="1000"/>
              </a:spcBef>
              <a:spcAft>
                <a:spcPts val="0"/>
              </a:spcAft>
              <a:buNone/>
            </a:pPr>
            <a:endParaRPr sz="1900">
              <a:solidFill>
                <a:srgbClr val="000000"/>
              </a:solidFill>
              <a:latin typeface="Open Sans"/>
              <a:ea typeface="Open Sans"/>
              <a:cs typeface="Open Sans"/>
              <a:sym typeface="Open Sans"/>
            </a:endParaRPr>
          </a:p>
          <a:p>
            <a:pPr marL="0" lvl="0" indent="0" algn="l" rtl="0">
              <a:lnSpc>
                <a:spcPct val="90000"/>
              </a:lnSpc>
              <a:spcBef>
                <a:spcPts val="0"/>
              </a:spcBef>
              <a:spcAft>
                <a:spcPts val="0"/>
              </a:spcAft>
              <a:buNone/>
            </a:pPr>
            <a:r>
              <a:rPr lang="en-US" sz="1900">
                <a:solidFill>
                  <a:srgbClr val="000000"/>
                </a:solidFill>
                <a:latin typeface="Open Sans"/>
                <a:ea typeface="Open Sans"/>
                <a:cs typeface="Open Sans"/>
                <a:sym typeface="Open Sans"/>
              </a:rPr>
              <a:t>Students may only return home for one weekend/mid-session break.</a:t>
            </a:r>
            <a:br>
              <a:rPr lang="en-US" sz="1300"/>
            </a:br>
            <a:endParaRPr sz="1300"/>
          </a:p>
        </p:txBody>
      </p:sp>
      <p:sp>
        <p:nvSpPr>
          <p:cNvPr id="184" name="Google Shape;184;p35"/>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Governor’s School Overview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a:spLocks noGrp="1"/>
          </p:cNvSpPr>
          <p:nvPr>
            <p:ph type="body" idx="1"/>
          </p:nvPr>
        </p:nvSpPr>
        <p:spPr>
          <a:xfrm>
            <a:off x="785525" y="1326749"/>
            <a:ext cx="7886700" cy="1269900"/>
          </a:xfrm>
          <a:prstGeom prst="rect">
            <a:avLst/>
          </a:prstGeom>
          <a:noFill/>
          <a:ln>
            <a:noFill/>
          </a:ln>
        </p:spPr>
        <p:txBody>
          <a:bodyPr spcFirstLastPara="1" wrap="square" lIns="38100" tIns="19050" rIns="38100" bIns="19050" anchor="t" anchorCtr="0">
            <a:spAutoFit/>
          </a:bodyPr>
          <a:lstStyle/>
          <a:p>
            <a:pPr marL="342900" lvl="0" indent="-288290" algn="l" rtl="0">
              <a:lnSpc>
                <a:spcPct val="100000"/>
              </a:lnSpc>
              <a:spcBef>
                <a:spcPts val="0"/>
              </a:spcBef>
              <a:spcAft>
                <a:spcPts val="0"/>
              </a:spcAft>
              <a:buClr>
                <a:srgbClr val="000000"/>
              </a:buClr>
              <a:buSzPts val="1900"/>
              <a:buFont typeface="Open Sans"/>
              <a:buChar char="▪"/>
            </a:pPr>
            <a:r>
              <a:rPr lang="en-US" sz="1900">
                <a:solidFill>
                  <a:srgbClr val="000000"/>
                </a:solidFill>
                <a:latin typeface="Open Sans"/>
                <a:ea typeface="Open Sans"/>
                <a:cs typeface="Open Sans"/>
                <a:sym typeface="Open Sans"/>
              </a:rPr>
              <a:t>Students are nominated/selected in the disciplines listed below</a:t>
            </a:r>
            <a:endParaRPr sz="1900">
              <a:solidFill>
                <a:srgbClr val="000000"/>
              </a:solidFill>
              <a:latin typeface="Open Sans"/>
              <a:ea typeface="Open Sans"/>
              <a:cs typeface="Open Sans"/>
              <a:sym typeface="Open Sans"/>
            </a:endParaRPr>
          </a:p>
          <a:p>
            <a:pPr marL="342900" lvl="0" indent="0" algn="l" rtl="0">
              <a:lnSpc>
                <a:spcPct val="100000"/>
              </a:lnSpc>
              <a:spcBef>
                <a:spcPts val="0"/>
              </a:spcBef>
              <a:spcAft>
                <a:spcPts val="0"/>
              </a:spcAft>
              <a:buNone/>
            </a:pPr>
            <a:endParaRPr sz="1900">
              <a:solidFill>
                <a:srgbClr val="000000"/>
              </a:solidFill>
              <a:latin typeface="Open Sans"/>
              <a:ea typeface="Open Sans"/>
              <a:cs typeface="Open Sans"/>
              <a:sym typeface="Open Sans"/>
            </a:endParaRPr>
          </a:p>
          <a:p>
            <a:pPr marL="342900" lvl="0" indent="-288290" algn="l" rtl="0">
              <a:lnSpc>
                <a:spcPct val="100000"/>
              </a:lnSpc>
              <a:spcBef>
                <a:spcPts val="480"/>
              </a:spcBef>
              <a:spcAft>
                <a:spcPts val="0"/>
              </a:spcAft>
              <a:buClr>
                <a:srgbClr val="000000"/>
              </a:buClr>
              <a:buSzPts val="1900"/>
              <a:buFont typeface="Open Sans"/>
              <a:buChar char="▪"/>
            </a:pPr>
            <a:r>
              <a:rPr lang="en-US" sz="1900">
                <a:solidFill>
                  <a:srgbClr val="000000"/>
                </a:solidFill>
                <a:latin typeface="Open Sans"/>
                <a:ea typeface="Open Sans"/>
                <a:cs typeface="Open Sans"/>
                <a:sym typeface="Open Sans"/>
              </a:rPr>
              <a:t>Classes meet twice a day, Monday through Friday, and once on Saturday. </a:t>
            </a:r>
            <a:endParaRPr sz="1900">
              <a:solidFill>
                <a:srgbClr val="000000"/>
              </a:solidFill>
              <a:latin typeface="Open Sans"/>
              <a:ea typeface="Open Sans"/>
              <a:cs typeface="Open Sans"/>
              <a:sym typeface="Open Sans"/>
            </a:endParaRPr>
          </a:p>
        </p:txBody>
      </p:sp>
      <p:sp>
        <p:nvSpPr>
          <p:cNvPr id="190" name="Google Shape;190;p36"/>
          <p:cNvSpPr txBox="1">
            <a:spLocks noGrp="1"/>
          </p:cNvSpPr>
          <p:nvPr>
            <p:ph type="title"/>
          </p:nvPr>
        </p:nvSpPr>
        <p:spPr>
          <a:xfrm>
            <a:off x="628650" y="107433"/>
            <a:ext cx="7886700" cy="732300"/>
          </a:xfrm>
          <a:prstGeom prst="rect">
            <a:avLst/>
          </a:prstGeom>
          <a:noFill/>
          <a:ln>
            <a:noFill/>
          </a:ln>
        </p:spPr>
        <p:txBody>
          <a:bodyPr spcFirstLastPara="1" wrap="square" lIns="38100" tIns="19050" rIns="38100" bIns="19050"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Governor’s School Disciplines</a:t>
            </a:r>
            <a:endParaRPr/>
          </a:p>
        </p:txBody>
      </p:sp>
      <p:graphicFrame>
        <p:nvGraphicFramePr>
          <p:cNvPr id="191" name="Google Shape;191;p36"/>
          <p:cNvGraphicFramePr/>
          <p:nvPr/>
        </p:nvGraphicFramePr>
        <p:xfrm>
          <a:off x="1524000" y="3243162"/>
          <a:ext cx="6096000" cy="2675545"/>
        </p:xfrm>
        <a:graphic>
          <a:graphicData uri="http://schemas.openxmlformats.org/drawingml/2006/table">
            <a:tbl>
              <a:tblPr>
                <a:noFill/>
                <a:tableStyleId>{982115A1-BC3C-4350-9C80-E97DE7FF24D9}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1475">
                <a:tc gridSpan="2">
                  <a:txBody>
                    <a:bodyPr/>
                    <a:lstStyle/>
                    <a:p>
                      <a:pPr marL="0" lvl="0" indent="0" algn="ctr" rtl="0">
                        <a:spcBef>
                          <a:spcPts val="0"/>
                        </a:spcBef>
                        <a:spcAft>
                          <a:spcPts val="0"/>
                        </a:spcAft>
                        <a:buNone/>
                      </a:pPr>
                      <a:r>
                        <a:rPr lang="en-US" sz="4800" b="1">
                          <a:solidFill>
                            <a:srgbClr val="DD7E6B"/>
                          </a:solidFill>
                          <a:latin typeface="Open Sans"/>
                          <a:ea typeface="Open Sans"/>
                          <a:cs typeface="Open Sans"/>
                          <a:sym typeface="Open Sans"/>
                        </a:rPr>
                        <a:t>Discipline</a:t>
                      </a:r>
                      <a:endParaRPr sz="4800">
                        <a:solidFill>
                          <a:srgbClr val="DD7E6B"/>
                        </a:solidFill>
                        <a:latin typeface="Open Sans"/>
                        <a:ea typeface="Open Sans"/>
                        <a:cs typeface="Open Sans"/>
                        <a:sym typeface="Open Sans"/>
                      </a:endParaRPr>
                    </a:p>
                  </a:txBody>
                  <a:tcPr marL="0" marR="0" marT="45725" marB="45725">
                    <a:lnL w="28575" cap="flat" cmpd="sng">
                      <a:solidFill>
                        <a:srgbClr val="351C75"/>
                      </a:solidFill>
                      <a:prstDash val="solid"/>
                      <a:round/>
                      <a:headEnd type="none" w="sm" len="sm"/>
                      <a:tailEnd type="none" w="sm" len="sm"/>
                    </a:lnL>
                    <a:lnR w="28575" cap="flat" cmpd="sng">
                      <a:solidFill>
                        <a:srgbClr val="351C75"/>
                      </a:solidFill>
                      <a:prstDash val="solid"/>
                      <a:round/>
                      <a:headEnd type="none" w="sm" len="sm"/>
                      <a:tailEnd type="none" w="sm" len="sm"/>
                    </a:lnR>
                    <a:lnT w="28575" cap="flat" cmpd="sng">
                      <a:solidFill>
                        <a:srgbClr val="351C75"/>
                      </a:solidFill>
                      <a:prstDash val="solid"/>
                      <a:round/>
                      <a:headEnd type="none" w="sm" len="sm"/>
                      <a:tailEnd type="none" w="sm" len="sm"/>
                    </a:lnT>
                    <a:lnB w="28575" cap="flat" cmpd="sng">
                      <a:solidFill>
                        <a:srgbClr val="351C75"/>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69875">
                <a:tc>
                  <a:txBody>
                    <a:bodyPr/>
                    <a:lstStyle/>
                    <a:p>
                      <a:pPr marL="0" marR="0" lvl="0" indent="0" algn="ctr" rtl="0">
                        <a:lnSpc>
                          <a:spcPct val="100000"/>
                        </a:lnSpc>
                        <a:spcBef>
                          <a:spcPts val="0"/>
                        </a:spcBef>
                        <a:spcAft>
                          <a:spcPts val="0"/>
                        </a:spcAft>
                        <a:buClr>
                          <a:srgbClr val="6B6B99"/>
                        </a:buClr>
                        <a:buSzPts val="1800"/>
                        <a:buFont typeface="Arial"/>
                        <a:buNone/>
                      </a:pPr>
                      <a:r>
                        <a:rPr lang="en-US" sz="1800" b="1" i="0" u="none" strike="noStrike" cap="none">
                          <a:solidFill>
                            <a:srgbClr val="351C75"/>
                          </a:solidFill>
                          <a:latin typeface="Open Sans"/>
                          <a:ea typeface="Open Sans"/>
                          <a:cs typeface="Open Sans"/>
                          <a:sym typeface="Open Sans"/>
                        </a:rPr>
                        <a:t>Art</a:t>
                      </a:r>
                      <a:endParaRPr>
                        <a:solidFill>
                          <a:srgbClr val="351C75"/>
                        </a:solidFill>
                        <a:latin typeface="Open Sans"/>
                        <a:ea typeface="Open Sans"/>
                        <a:cs typeface="Open Sans"/>
                        <a:sym typeface="Open Sans"/>
                      </a:endParaRPr>
                    </a:p>
                  </a:txBody>
                  <a:tcPr marL="0" marR="0" marT="45725" marB="45725">
                    <a:lnL w="28575" cap="flat" cmpd="sng">
                      <a:solidFill>
                        <a:srgbClr val="351C75"/>
                      </a:solidFill>
                      <a:prstDash val="solid"/>
                      <a:round/>
                      <a:headEnd type="none" w="sm" len="sm"/>
                      <a:tailEnd type="none" w="sm" len="sm"/>
                    </a:lnL>
                    <a:lnR w="28575" cap="flat" cmpd="sng">
                      <a:solidFill>
                        <a:srgbClr val="351C75"/>
                      </a:solidFill>
                      <a:prstDash val="solid"/>
                      <a:round/>
                      <a:headEnd type="none" w="sm" len="sm"/>
                      <a:tailEnd type="none" w="sm" len="sm"/>
                    </a:lnR>
                    <a:lnT w="28575" cap="flat" cmpd="sng">
                      <a:solidFill>
                        <a:srgbClr val="351C75"/>
                      </a:solidFill>
                      <a:prstDash val="solid"/>
                      <a:round/>
                      <a:headEnd type="none" w="sm" len="sm"/>
                      <a:tailEnd type="none" w="sm" len="sm"/>
                    </a:lnT>
                    <a:lnB w="28575" cap="flat" cmpd="sng">
                      <a:solidFill>
                        <a:srgbClr val="351C7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6B6B99"/>
                        </a:buClr>
                        <a:buSzPts val="1800"/>
                        <a:buFont typeface="Arial"/>
                        <a:buNone/>
                      </a:pPr>
                      <a:r>
                        <a:rPr lang="en-US" sz="1800" b="1" i="0" u="none" strike="noStrike" cap="none">
                          <a:solidFill>
                            <a:srgbClr val="351C75"/>
                          </a:solidFill>
                          <a:latin typeface="Open Sans"/>
                          <a:ea typeface="Open Sans"/>
                          <a:cs typeface="Open Sans"/>
                          <a:sym typeface="Open Sans"/>
                        </a:rPr>
                        <a:t>Natural Science</a:t>
                      </a:r>
                      <a:endParaRPr>
                        <a:solidFill>
                          <a:srgbClr val="351C75"/>
                        </a:solidFill>
                        <a:latin typeface="Open Sans"/>
                        <a:ea typeface="Open Sans"/>
                        <a:cs typeface="Open Sans"/>
                        <a:sym typeface="Open Sans"/>
                      </a:endParaRPr>
                    </a:p>
                  </a:txBody>
                  <a:tcPr marL="0" marR="0" marT="45725" marB="45725">
                    <a:lnL w="28575" cap="flat" cmpd="sng">
                      <a:solidFill>
                        <a:srgbClr val="351C75"/>
                      </a:solidFill>
                      <a:prstDash val="solid"/>
                      <a:round/>
                      <a:headEnd type="none" w="sm" len="sm"/>
                      <a:tailEnd type="none" w="sm" len="sm"/>
                    </a:lnL>
                    <a:lnR w="28575" cap="flat" cmpd="sng">
                      <a:solidFill>
                        <a:srgbClr val="351C75"/>
                      </a:solidFill>
                      <a:prstDash val="solid"/>
                      <a:round/>
                      <a:headEnd type="none" w="sm" len="sm"/>
                      <a:tailEnd type="none" w="sm" len="sm"/>
                    </a:lnR>
                    <a:lnT w="28575" cap="flat" cmpd="sng">
                      <a:solidFill>
                        <a:srgbClr val="351C75"/>
                      </a:solidFill>
                      <a:prstDash val="solid"/>
                      <a:round/>
                      <a:headEnd type="none" w="sm" len="sm"/>
                      <a:tailEnd type="none" w="sm" len="sm"/>
                    </a:lnT>
                    <a:lnB w="28575" cap="flat" cmpd="sng">
                      <a:solidFill>
                        <a:srgbClr val="351C75"/>
                      </a:solidFill>
                      <a:prstDash val="solid"/>
                      <a:round/>
                      <a:headEnd type="none" w="sm" len="sm"/>
                      <a:tailEnd type="none" w="sm" len="sm"/>
                    </a:lnB>
                  </a:tcPr>
                </a:tc>
                <a:extLst>
                  <a:ext uri="{0D108BD9-81ED-4DB2-BD59-A6C34878D82A}">
                    <a16:rowId xmlns:a16="http://schemas.microsoft.com/office/drawing/2014/main" val="10001"/>
                  </a:ext>
                </a:extLst>
              </a:tr>
              <a:tr h="371475">
                <a:tc>
                  <a:txBody>
                    <a:bodyPr/>
                    <a:lstStyle/>
                    <a:p>
                      <a:pPr marL="0" marR="0" lvl="0" indent="0" algn="ctr" rtl="0">
                        <a:lnSpc>
                          <a:spcPct val="100000"/>
                        </a:lnSpc>
                        <a:spcBef>
                          <a:spcPts val="0"/>
                        </a:spcBef>
                        <a:spcAft>
                          <a:spcPts val="0"/>
                        </a:spcAft>
                        <a:buClr>
                          <a:srgbClr val="6B6B99"/>
                        </a:buClr>
                        <a:buSzPts val="1800"/>
                        <a:buFont typeface="Arial"/>
                        <a:buNone/>
                      </a:pPr>
                      <a:r>
                        <a:rPr lang="en-US" sz="1800" b="1" i="0" u="none" strike="noStrike" cap="none">
                          <a:solidFill>
                            <a:srgbClr val="351C75"/>
                          </a:solidFill>
                          <a:latin typeface="Open Sans"/>
                          <a:ea typeface="Open Sans"/>
                          <a:cs typeface="Open Sans"/>
                          <a:sym typeface="Open Sans"/>
                        </a:rPr>
                        <a:t>Choral Music</a:t>
                      </a:r>
                      <a:endParaRPr>
                        <a:solidFill>
                          <a:srgbClr val="351C75"/>
                        </a:solidFill>
                        <a:latin typeface="Open Sans"/>
                        <a:ea typeface="Open Sans"/>
                        <a:cs typeface="Open Sans"/>
                        <a:sym typeface="Open Sans"/>
                      </a:endParaRPr>
                    </a:p>
                  </a:txBody>
                  <a:tcPr marL="0" marR="0" marT="45725" marB="45725">
                    <a:lnL w="28575" cap="flat" cmpd="sng">
                      <a:solidFill>
                        <a:srgbClr val="351C75"/>
                      </a:solidFill>
                      <a:prstDash val="solid"/>
                      <a:round/>
                      <a:headEnd type="none" w="sm" len="sm"/>
                      <a:tailEnd type="none" w="sm" len="sm"/>
                    </a:lnL>
                    <a:lnR w="28575" cap="flat" cmpd="sng">
                      <a:solidFill>
                        <a:srgbClr val="351C75"/>
                      </a:solidFill>
                      <a:prstDash val="solid"/>
                      <a:round/>
                      <a:headEnd type="none" w="sm" len="sm"/>
                      <a:tailEnd type="none" w="sm" len="sm"/>
                    </a:lnR>
                    <a:lnT w="28575" cap="flat" cmpd="sng">
                      <a:solidFill>
                        <a:srgbClr val="351C75"/>
                      </a:solidFill>
                      <a:prstDash val="solid"/>
                      <a:round/>
                      <a:headEnd type="none" w="sm" len="sm"/>
                      <a:tailEnd type="none" w="sm" len="sm"/>
                    </a:lnT>
                    <a:lnB w="28575" cap="flat" cmpd="sng">
                      <a:solidFill>
                        <a:srgbClr val="351C7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6B6B99"/>
                        </a:buClr>
                        <a:buSzPts val="1800"/>
                        <a:buFont typeface="Arial"/>
                        <a:buNone/>
                      </a:pPr>
                      <a:r>
                        <a:rPr lang="en-US" sz="1800" b="1" i="0" u="none" strike="noStrike" cap="none">
                          <a:solidFill>
                            <a:srgbClr val="351C75"/>
                          </a:solidFill>
                          <a:latin typeface="Open Sans"/>
                          <a:ea typeface="Open Sans"/>
                          <a:cs typeface="Open Sans"/>
                          <a:sym typeface="Open Sans"/>
                        </a:rPr>
                        <a:t>Social Science</a:t>
                      </a:r>
                      <a:endParaRPr>
                        <a:solidFill>
                          <a:srgbClr val="351C75"/>
                        </a:solidFill>
                        <a:latin typeface="Open Sans"/>
                        <a:ea typeface="Open Sans"/>
                        <a:cs typeface="Open Sans"/>
                        <a:sym typeface="Open Sans"/>
                      </a:endParaRPr>
                    </a:p>
                  </a:txBody>
                  <a:tcPr marL="0" marR="0" marT="45725" marB="45725">
                    <a:lnL w="28575" cap="flat" cmpd="sng">
                      <a:solidFill>
                        <a:srgbClr val="351C75"/>
                      </a:solidFill>
                      <a:prstDash val="solid"/>
                      <a:round/>
                      <a:headEnd type="none" w="sm" len="sm"/>
                      <a:tailEnd type="none" w="sm" len="sm"/>
                    </a:lnL>
                    <a:lnR w="28575" cap="flat" cmpd="sng">
                      <a:solidFill>
                        <a:srgbClr val="351C75"/>
                      </a:solidFill>
                      <a:prstDash val="solid"/>
                      <a:round/>
                      <a:headEnd type="none" w="sm" len="sm"/>
                      <a:tailEnd type="none" w="sm" len="sm"/>
                    </a:lnR>
                    <a:lnT w="28575" cap="flat" cmpd="sng">
                      <a:solidFill>
                        <a:srgbClr val="351C75"/>
                      </a:solidFill>
                      <a:prstDash val="solid"/>
                      <a:round/>
                      <a:headEnd type="none" w="sm" len="sm"/>
                      <a:tailEnd type="none" w="sm" len="sm"/>
                    </a:lnT>
                    <a:lnB w="28575" cap="flat" cmpd="sng">
                      <a:solidFill>
                        <a:srgbClr val="351C75"/>
                      </a:solidFill>
                      <a:prstDash val="solid"/>
                      <a:round/>
                      <a:headEnd type="none" w="sm" len="sm"/>
                      <a:tailEnd type="none" w="sm" len="sm"/>
                    </a:lnB>
                  </a:tcPr>
                </a:tc>
                <a:extLst>
                  <a:ext uri="{0D108BD9-81ED-4DB2-BD59-A6C34878D82A}">
                    <a16:rowId xmlns:a16="http://schemas.microsoft.com/office/drawing/2014/main" val="10002"/>
                  </a:ext>
                </a:extLst>
              </a:tr>
              <a:tr h="369875">
                <a:tc>
                  <a:txBody>
                    <a:bodyPr/>
                    <a:lstStyle/>
                    <a:p>
                      <a:pPr marL="0" marR="0" lvl="0" indent="0" algn="ctr" rtl="0">
                        <a:lnSpc>
                          <a:spcPct val="100000"/>
                        </a:lnSpc>
                        <a:spcBef>
                          <a:spcPts val="0"/>
                        </a:spcBef>
                        <a:spcAft>
                          <a:spcPts val="0"/>
                        </a:spcAft>
                        <a:buClr>
                          <a:srgbClr val="6B6B99"/>
                        </a:buClr>
                        <a:buSzPts val="1800"/>
                        <a:buFont typeface="Arial"/>
                        <a:buNone/>
                      </a:pPr>
                      <a:r>
                        <a:rPr lang="en-US" sz="1800" b="1" i="0" u="none" strike="noStrike" cap="none">
                          <a:solidFill>
                            <a:srgbClr val="351C75"/>
                          </a:solidFill>
                          <a:latin typeface="Open Sans"/>
                          <a:ea typeface="Open Sans"/>
                          <a:cs typeface="Open Sans"/>
                          <a:sym typeface="Open Sans"/>
                        </a:rPr>
                        <a:t>Dance</a:t>
                      </a:r>
                      <a:endParaRPr>
                        <a:solidFill>
                          <a:srgbClr val="351C75"/>
                        </a:solidFill>
                        <a:latin typeface="Open Sans"/>
                        <a:ea typeface="Open Sans"/>
                        <a:cs typeface="Open Sans"/>
                        <a:sym typeface="Open Sans"/>
                      </a:endParaRPr>
                    </a:p>
                  </a:txBody>
                  <a:tcPr marL="0" marR="0" marT="45725" marB="45725">
                    <a:lnL w="28575" cap="flat" cmpd="sng">
                      <a:solidFill>
                        <a:srgbClr val="351C75"/>
                      </a:solidFill>
                      <a:prstDash val="solid"/>
                      <a:round/>
                      <a:headEnd type="none" w="sm" len="sm"/>
                      <a:tailEnd type="none" w="sm" len="sm"/>
                    </a:lnL>
                    <a:lnR w="28575" cap="flat" cmpd="sng">
                      <a:solidFill>
                        <a:srgbClr val="351C75"/>
                      </a:solidFill>
                      <a:prstDash val="solid"/>
                      <a:round/>
                      <a:headEnd type="none" w="sm" len="sm"/>
                      <a:tailEnd type="none" w="sm" len="sm"/>
                    </a:lnR>
                    <a:lnT w="28575" cap="flat" cmpd="sng">
                      <a:solidFill>
                        <a:srgbClr val="351C75"/>
                      </a:solidFill>
                      <a:prstDash val="solid"/>
                      <a:round/>
                      <a:headEnd type="none" w="sm" len="sm"/>
                      <a:tailEnd type="none" w="sm" len="sm"/>
                    </a:lnT>
                    <a:lnB w="28575" cap="flat" cmpd="sng">
                      <a:solidFill>
                        <a:srgbClr val="351C7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6B6B99"/>
                        </a:buClr>
                        <a:buSzPts val="1800"/>
                        <a:buFont typeface="Arial"/>
                        <a:buNone/>
                      </a:pPr>
                      <a:r>
                        <a:rPr lang="en-US" sz="1800" b="1" i="0" u="none" strike="noStrike" cap="none">
                          <a:solidFill>
                            <a:srgbClr val="351C75"/>
                          </a:solidFill>
                          <a:latin typeface="Open Sans"/>
                          <a:ea typeface="Open Sans"/>
                          <a:cs typeface="Open Sans"/>
                          <a:sym typeface="Open Sans"/>
                        </a:rPr>
                        <a:t>Theater</a:t>
                      </a:r>
                      <a:endParaRPr>
                        <a:solidFill>
                          <a:srgbClr val="351C75"/>
                        </a:solidFill>
                        <a:latin typeface="Open Sans"/>
                        <a:ea typeface="Open Sans"/>
                        <a:cs typeface="Open Sans"/>
                        <a:sym typeface="Open Sans"/>
                      </a:endParaRPr>
                    </a:p>
                  </a:txBody>
                  <a:tcPr marL="0" marR="0" marT="45725" marB="45725">
                    <a:lnL w="28575" cap="flat" cmpd="sng">
                      <a:solidFill>
                        <a:srgbClr val="351C75"/>
                      </a:solidFill>
                      <a:prstDash val="solid"/>
                      <a:round/>
                      <a:headEnd type="none" w="sm" len="sm"/>
                      <a:tailEnd type="none" w="sm" len="sm"/>
                    </a:lnL>
                    <a:lnR w="28575" cap="flat" cmpd="sng">
                      <a:solidFill>
                        <a:srgbClr val="351C75"/>
                      </a:solidFill>
                      <a:prstDash val="solid"/>
                      <a:round/>
                      <a:headEnd type="none" w="sm" len="sm"/>
                      <a:tailEnd type="none" w="sm" len="sm"/>
                    </a:lnR>
                    <a:lnT w="28575" cap="flat" cmpd="sng">
                      <a:solidFill>
                        <a:srgbClr val="351C75"/>
                      </a:solidFill>
                      <a:prstDash val="solid"/>
                      <a:round/>
                      <a:headEnd type="none" w="sm" len="sm"/>
                      <a:tailEnd type="none" w="sm" len="sm"/>
                    </a:lnT>
                    <a:lnB w="28575" cap="flat" cmpd="sng">
                      <a:solidFill>
                        <a:srgbClr val="351C75"/>
                      </a:solidFill>
                      <a:prstDash val="solid"/>
                      <a:round/>
                      <a:headEnd type="none" w="sm" len="sm"/>
                      <a:tailEnd type="none" w="sm" len="sm"/>
                    </a:lnB>
                  </a:tcPr>
                </a:tc>
                <a:extLst>
                  <a:ext uri="{0D108BD9-81ED-4DB2-BD59-A6C34878D82A}">
                    <a16:rowId xmlns:a16="http://schemas.microsoft.com/office/drawing/2014/main" val="10003"/>
                  </a:ext>
                </a:extLst>
              </a:tr>
              <a:tr h="371475">
                <a:tc>
                  <a:txBody>
                    <a:bodyPr/>
                    <a:lstStyle/>
                    <a:p>
                      <a:pPr marL="0" marR="0" lvl="0" indent="0" algn="ctr" rtl="0">
                        <a:lnSpc>
                          <a:spcPct val="100000"/>
                        </a:lnSpc>
                        <a:spcBef>
                          <a:spcPts val="0"/>
                        </a:spcBef>
                        <a:spcAft>
                          <a:spcPts val="0"/>
                        </a:spcAft>
                        <a:buClr>
                          <a:srgbClr val="6B6B99"/>
                        </a:buClr>
                        <a:buSzPts val="1800"/>
                        <a:buFont typeface="Arial"/>
                        <a:buNone/>
                      </a:pPr>
                      <a:r>
                        <a:rPr lang="en-US" sz="1800" b="1" i="0" u="none" strike="noStrike" cap="none">
                          <a:solidFill>
                            <a:srgbClr val="351C75"/>
                          </a:solidFill>
                          <a:latin typeface="Open Sans"/>
                          <a:ea typeface="Open Sans"/>
                          <a:cs typeface="Open Sans"/>
                          <a:sym typeface="Open Sans"/>
                        </a:rPr>
                        <a:t>English</a:t>
                      </a:r>
                      <a:endParaRPr>
                        <a:solidFill>
                          <a:srgbClr val="351C75"/>
                        </a:solidFill>
                        <a:latin typeface="Open Sans"/>
                        <a:ea typeface="Open Sans"/>
                        <a:cs typeface="Open Sans"/>
                        <a:sym typeface="Open Sans"/>
                      </a:endParaRPr>
                    </a:p>
                  </a:txBody>
                  <a:tcPr marL="0" marR="0" marT="45725" marB="45725">
                    <a:lnL w="28575" cap="flat" cmpd="sng">
                      <a:solidFill>
                        <a:srgbClr val="351C75"/>
                      </a:solidFill>
                      <a:prstDash val="solid"/>
                      <a:round/>
                      <a:headEnd type="none" w="sm" len="sm"/>
                      <a:tailEnd type="none" w="sm" len="sm"/>
                    </a:lnL>
                    <a:lnR w="28575" cap="flat" cmpd="sng">
                      <a:solidFill>
                        <a:srgbClr val="351C75"/>
                      </a:solidFill>
                      <a:prstDash val="solid"/>
                      <a:round/>
                      <a:headEnd type="none" w="sm" len="sm"/>
                      <a:tailEnd type="none" w="sm" len="sm"/>
                    </a:lnR>
                    <a:lnT w="28575" cap="flat" cmpd="sng">
                      <a:solidFill>
                        <a:srgbClr val="351C75"/>
                      </a:solidFill>
                      <a:prstDash val="solid"/>
                      <a:round/>
                      <a:headEnd type="none" w="sm" len="sm"/>
                      <a:tailEnd type="none" w="sm" len="sm"/>
                    </a:lnT>
                    <a:lnB w="28575" cap="flat" cmpd="sng">
                      <a:solidFill>
                        <a:srgbClr val="351C7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6B6B99"/>
                        </a:buClr>
                        <a:buSzPts val="1800"/>
                        <a:buFont typeface="Arial"/>
                        <a:buNone/>
                      </a:pPr>
                      <a:r>
                        <a:rPr lang="en-US" sz="1800" b="1" i="0" u="none" strike="noStrike" cap="none">
                          <a:solidFill>
                            <a:srgbClr val="351C75"/>
                          </a:solidFill>
                          <a:latin typeface="Open Sans"/>
                          <a:ea typeface="Open Sans"/>
                          <a:cs typeface="Open Sans"/>
                          <a:sym typeface="Open Sans"/>
                        </a:rPr>
                        <a:t>World Language: </a:t>
                      </a:r>
                      <a:r>
                        <a:rPr lang="en-US" sz="1800" b="1">
                          <a:solidFill>
                            <a:srgbClr val="351C75"/>
                          </a:solidFill>
                          <a:latin typeface="Open Sans"/>
                          <a:ea typeface="Open Sans"/>
                          <a:cs typeface="Open Sans"/>
                          <a:sym typeface="Open Sans"/>
                        </a:rPr>
                        <a:t>Spanish</a:t>
                      </a:r>
                      <a:endParaRPr>
                        <a:solidFill>
                          <a:srgbClr val="351C75"/>
                        </a:solidFill>
                        <a:latin typeface="Open Sans"/>
                        <a:ea typeface="Open Sans"/>
                        <a:cs typeface="Open Sans"/>
                        <a:sym typeface="Open Sans"/>
                      </a:endParaRPr>
                    </a:p>
                  </a:txBody>
                  <a:tcPr marL="0" marR="0" marT="45725" marB="45725">
                    <a:lnL w="28575" cap="flat" cmpd="sng">
                      <a:solidFill>
                        <a:srgbClr val="351C75"/>
                      </a:solidFill>
                      <a:prstDash val="solid"/>
                      <a:round/>
                      <a:headEnd type="none" w="sm" len="sm"/>
                      <a:tailEnd type="none" w="sm" len="sm"/>
                    </a:lnL>
                    <a:lnR w="28575" cap="flat" cmpd="sng">
                      <a:solidFill>
                        <a:srgbClr val="351C75"/>
                      </a:solidFill>
                      <a:prstDash val="solid"/>
                      <a:round/>
                      <a:headEnd type="none" w="sm" len="sm"/>
                      <a:tailEnd type="none" w="sm" len="sm"/>
                    </a:lnR>
                    <a:lnT w="28575" cap="flat" cmpd="sng">
                      <a:solidFill>
                        <a:srgbClr val="351C75"/>
                      </a:solidFill>
                      <a:prstDash val="solid"/>
                      <a:round/>
                      <a:headEnd type="none" w="sm" len="sm"/>
                      <a:tailEnd type="none" w="sm" len="sm"/>
                    </a:lnT>
                    <a:lnB w="28575" cap="flat" cmpd="sng">
                      <a:solidFill>
                        <a:srgbClr val="351C75"/>
                      </a:solidFill>
                      <a:prstDash val="solid"/>
                      <a:round/>
                      <a:headEnd type="none" w="sm" len="sm"/>
                      <a:tailEnd type="none" w="sm" len="sm"/>
                    </a:lnB>
                  </a:tcPr>
                </a:tc>
                <a:extLst>
                  <a:ext uri="{0D108BD9-81ED-4DB2-BD59-A6C34878D82A}">
                    <a16:rowId xmlns:a16="http://schemas.microsoft.com/office/drawing/2014/main" val="10004"/>
                  </a:ext>
                </a:extLst>
              </a:tr>
              <a:tr h="369875">
                <a:tc>
                  <a:txBody>
                    <a:bodyPr/>
                    <a:lstStyle/>
                    <a:p>
                      <a:pPr marL="0" marR="0" lvl="0" indent="0" algn="ctr" rtl="0">
                        <a:lnSpc>
                          <a:spcPct val="100000"/>
                        </a:lnSpc>
                        <a:spcBef>
                          <a:spcPts val="0"/>
                        </a:spcBef>
                        <a:spcAft>
                          <a:spcPts val="0"/>
                        </a:spcAft>
                        <a:buClr>
                          <a:srgbClr val="6B6B99"/>
                        </a:buClr>
                        <a:buSzPts val="1800"/>
                        <a:buFont typeface="Arial"/>
                        <a:buNone/>
                      </a:pPr>
                      <a:r>
                        <a:rPr lang="en-US" sz="1800" b="1" i="0" u="none" strike="noStrike" cap="none">
                          <a:solidFill>
                            <a:srgbClr val="351C75"/>
                          </a:solidFill>
                          <a:latin typeface="Open Sans"/>
                          <a:ea typeface="Open Sans"/>
                          <a:cs typeface="Open Sans"/>
                          <a:sym typeface="Open Sans"/>
                        </a:rPr>
                        <a:t>Instrumental Music</a:t>
                      </a:r>
                      <a:endParaRPr>
                        <a:solidFill>
                          <a:srgbClr val="351C75"/>
                        </a:solidFill>
                        <a:latin typeface="Open Sans"/>
                        <a:ea typeface="Open Sans"/>
                        <a:cs typeface="Open Sans"/>
                        <a:sym typeface="Open Sans"/>
                      </a:endParaRPr>
                    </a:p>
                  </a:txBody>
                  <a:tcPr marL="0" marR="0" marT="45725" marB="45725">
                    <a:lnL w="28575" cap="flat" cmpd="sng">
                      <a:solidFill>
                        <a:srgbClr val="351C75"/>
                      </a:solidFill>
                      <a:prstDash val="solid"/>
                      <a:round/>
                      <a:headEnd type="none" w="sm" len="sm"/>
                      <a:tailEnd type="none" w="sm" len="sm"/>
                    </a:lnL>
                    <a:lnR w="28575" cap="flat" cmpd="sng">
                      <a:solidFill>
                        <a:srgbClr val="351C75"/>
                      </a:solidFill>
                      <a:prstDash val="solid"/>
                      <a:round/>
                      <a:headEnd type="none" w="sm" len="sm"/>
                      <a:tailEnd type="none" w="sm" len="sm"/>
                    </a:lnR>
                    <a:lnT w="28575" cap="flat" cmpd="sng">
                      <a:solidFill>
                        <a:srgbClr val="351C75"/>
                      </a:solidFill>
                      <a:prstDash val="solid"/>
                      <a:round/>
                      <a:headEnd type="none" w="sm" len="sm"/>
                      <a:tailEnd type="none" w="sm" len="sm"/>
                    </a:lnT>
                    <a:lnB w="28575" cap="flat" cmpd="sng">
                      <a:solidFill>
                        <a:srgbClr val="351C75"/>
                      </a:solidFill>
                      <a:prstDash val="solid"/>
                      <a:round/>
                      <a:headEnd type="none" w="sm" len="sm"/>
                      <a:tailEnd type="none" w="sm" len="sm"/>
                    </a:lnB>
                  </a:tcPr>
                </a:tc>
                <a:tc>
                  <a:txBody>
                    <a:bodyPr/>
                    <a:lstStyle/>
                    <a:p>
                      <a:pPr marL="0" lvl="0" indent="0" algn="ctr" rtl="0">
                        <a:spcBef>
                          <a:spcPts val="0"/>
                        </a:spcBef>
                        <a:spcAft>
                          <a:spcPts val="0"/>
                        </a:spcAft>
                        <a:buClr>
                          <a:srgbClr val="6B6B99"/>
                        </a:buClr>
                        <a:buSzPts val="1800"/>
                        <a:buFont typeface="Arial"/>
                        <a:buNone/>
                      </a:pPr>
                      <a:r>
                        <a:rPr lang="en-US" sz="1800" b="1">
                          <a:solidFill>
                            <a:srgbClr val="351C75"/>
                          </a:solidFill>
                          <a:latin typeface="Open Sans"/>
                          <a:ea typeface="Open Sans"/>
                          <a:cs typeface="Open Sans"/>
                          <a:sym typeface="Open Sans"/>
                        </a:rPr>
                        <a:t>Mathematics</a:t>
                      </a:r>
                      <a:endParaRPr>
                        <a:solidFill>
                          <a:srgbClr val="351C75"/>
                        </a:solidFill>
                        <a:latin typeface="Open Sans"/>
                        <a:ea typeface="Open Sans"/>
                        <a:cs typeface="Open Sans"/>
                        <a:sym typeface="Open Sans"/>
                      </a:endParaRPr>
                    </a:p>
                  </a:txBody>
                  <a:tcPr marL="0" marR="0" marT="45725" marB="45725">
                    <a:lnL w="28575" cap="flat" cmpd="sng">
                      <a:solidFill>
                        <a:srgbClr val="351C75"/>
                      </a:solidFill>
                      <a:prstDash val="solid"/>
                      <a:round/>
                      <a:headEnd type="none" w="sm" len="sm"/>
                      <a:tailEnd type="none" w="sm" len="sm"/>
                    </a:lnL>
                    <a:lnR w="28575" cap="flat" cmpd="sng">
                      <a:solidFill>
                        <a:srgbClr val="351C75"/>
                      </a:solidFill>
                      <a:prstDash val="solid"/>
                      <a:round/>
                      <a:headEnd type="none" w="sm" len="sm"/>
                      <a:tailEnd type="none" w="sm" len="sm"/>
                    </a:lnR>
                    <a:lnT w="28575" cap="flat" cmpd="sng">
                      <a:solidFill>
                        <a:srgbClr val="351C75"/>
                      </a:solidFill>
                      <a:prstDash val="solid"/>
                      <a:round/>
                      <a:headEnd type="none" w="sm" len="sm"/>
                      <a:tailEnd type="none" w="sm" len="sm"/>
                    </a:lnT>
                    <a:lnB w="28575" cap="flat" cmpd="sng">
                      <a:solidFill>
                        <a:srgbClr val="351C75"/>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WCPSS">
      <a:dk1>
        <a:srgbClr val="91969B"/>
      </a:dk1>
      <a:lt1>
        <a:srgbClr val="FFFFFF"/>
      </a:lt1>
      <a:dk2>
        <a:srgbClr val="CACACA"/>
      </a:dk2>
      <a:lt2>
        <a:srgbClr val="FFFFFF"/>
      </a:lt2>
      <a:accent1>
        <a:srgbClr val="4B5050"/>
      </a:accent1>
      <a:accent2>
        <a:srgbClr val="F58025"/>
      </a:accent2>
      <a:accent3>
        <a:srgbClr val="DB0962"/>
      </a:accent3>
      <a:accent4>
        <a:srgbClr val="005595"/>
      </a:accent4>
      <a:accent5>
        <a:srgbClr val="00AFDB"/>
      </a:accent5>
      <a:accent6>
        <a:srgbClr val="C1D82F"/>
      </a:accent6>
      <a:hlink>
        <a:srgbClr val="DB0962"/>
      </a:hlink>
      <a:folHlink>
        <a:srgbClr val="FFDE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1265</Words>
  <Application>Microsoft Office PowerPoint</Application>
  <PresentationFormat>On-screen Show (4:3)</PresentationFormat>
  <Paragraphs>127</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Open Sans</vt:lpstr>
      <vt:lpstr>Lato Light</vt:lpstr>
      <vt:lpstr>Source Code Pro</vt:lpstr>
      <vt:lpstr>Noto Sans Symbols</vt:lpstr>
      <vt:lpstr>Amatic SC</vt:lpstr>
      <vt:lpstr>Arial</vt:lpstr>
      <vt:lpstr>Beach Day</vt:lpstr>
      <vt:lpstr>Office Theme</vt:lpstr>
      <vt:lpstr>North Carolina Governor’s School  2022 (June 19- July 17, 2022) Millbrook HS Mr. Flowers and Mrs. Levin</vt:lpstr>
      <vt:lpstr>Outcomes of Today’s Session</vt:lpstr>
      <vt:lpstr>PowerPoint Presentation</vt:lpstr>
      <vt:lpstr>PowerPoint Presentation</vt:lpstr>
      <vt:lpstr>Governor’s School Overview</vt:lpstr>
      <vt:lpstr>Governor’s School Overview</vt:lpstr>
      <vt:lpstr>Governor’s School Overview</vt:lpstr>
      <vt:lpstr>Governor’s School Overview</vt:lpstr>
      <vt:lpstr>Governor’s School Disciplines</vt:lpstr>
      <vt:lpstr>Governor’s School Disciplines: Arts</vt:lpstr>
      <vt:lpstr>Eligibility Requirements</vt:lpstr>
      <vt:lpstr>Eligibility Requirements</vt:lpstr>
      <vt:lpstr>Governor’s School Nomination Form</vt:lpstr>
      <vt:lpstr>What Should Be Turned into the Counselor?</vt:lpstr>
      <vt:lpstr>Financial Responsibilities</vt:lpstr>
      <vt:lpstr>What Happens After Submission</vt:lpstr>
      <vt:lpstr>Important Dates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Governor’s School  2022 Millbrook HS Mr. Flowers and Mrs. Levin</dc:title>
  <dc:creator>Glenn Flowers</dc:creator>
  <cp:lastModifiedBy>Glenn Flowers _ Staff - MillbrookHS</cp:lastModifiedBy>
  <cp:revision>2</cp:revision>
  <dcterms:modified xsi:type="dcterms:W3CDTF">2021-10-12T17:07:35Z</dcterms:modified>
</cp:coreProperties>
</file>