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62" r:id="rId2"/>
  </p:sldIdLst>
  <p:sldSz cx="6858000" cy="9906000" type="A4"/>
  <p:notesSz cx="7010400" cy="92964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PBBANANANUTMUFFIN" panose="020B0604020202020204" charset="0"/>
      <p:regular r:id="rId9"/>
    </p:embeddedFont>
    <p:embeddedFont>
      <p:font typeface="PBGOLDENBARISTA" panose="020B0604020202020204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3BB"/>
    <a:srgbClr val="BE7C38"/>
    <a:srgbClr val="D8C7BB"/>
    <a:srgbClr val="E6AD3C"/>
    <a:srgbClr val="C0D6E2"/>
    <a:srgbClr val="466482"/>
    <a:srgbClr val="C1B3A0"/>
    <a:srgbClr val="8A958B"/>
    <a:srgbClr val="BA994F"/>
    <a:srgbClr val="878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23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5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7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5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3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2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4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1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7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5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202F-E264-F64D-A266-50F0B702F9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1202F-E264-F64D-A266-50F0B702F9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320E-52E2-354D-8F48-A7F232DB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4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499A00-9CE8-A44B-9B51-16F47EB4E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1EF745-8FEA-9541-8205-AE9FE8AD282F}"/>
              </a:ext>
            </a:extLst>
          </p:cNvPr>
          <p:cNvSpPr txBox="1"/>
          <p:nvPr/>
        </p:nvSpPr>
        <p:spPr>
          <a:xfrm>
            <a:off x="243753" y="2518408"/>
            <a:ext cx="32055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Welcome to Kindergarten!</a:t>
            </a:r>
          </a:p>
          <a:p>
            <a:pPr algn="ctr"/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This is my 2nd year teaching kindergarten and I am new to </a:t>
            </a:r>
            <a:r>
              <a:rPr lang="en-US" sz="2000" b="1" dirty="0" err="1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Brassfield</a:t>
            </a:r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! I couldn’t be more excited! I graduated from UNCW in May 2021 with a degree in Elementary Education. I just moved to Raleigh, NC to be closer to my family!</a:t>
            </a:r>
            <a:endParaRPr lang="en-US" sz="2400" b="1" dirty="0">
              <a:latin typeface="PBGOLDENBARISTA" panose="02000603000000000000" pitchFamily="2" charset="0"/>
              <a:ea typeface="PBGOLDENBARISTA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FB187-FA07-5C4A-964E-92E755229ADD}"/>
              </a:ext>
            </a:extLst>
          </p:cNvPr>
          <p:cNvSpPr txBox="1"/>
          <p:nvPr/>
        </p:nvSpPr>
        <p:spPr>
          <a:xfrm>
            <a:off x="3619496" y="5042175"/>
            <a:ext cx="3205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It has always been my dream to become a teacher!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I have a cat named Phoebe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I like to travel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I cannot wait to get to know my students and their families!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2AD42-42CA-2042-987E-6807EE113632}"/>
              </a:ext>
            </a:extLst>
          </p:cNvPr>
          <p:cNvSpPr txBox="1"/>
          <p:nvPr/>
        </p:nvSpPr>
        <p:spPr>
          <a:xfrm>
            <a:off x="130058" y="7084740"/>
            <a:ext cx="33192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Food: Tacos, Pasta, Chick-fil-A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Color: Pink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Store: Target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Drink: Hint Water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Candy: Reese’s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Sweet: Chocolate Chip Cookie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latin typeface="PBGOLDENBARISTA" panose="02000603000000000000" pitchFamily="2" charset="0"/>
                <a:ea typeface="PBGOLDENBARISTA" panose="02000603000000000000" pitchFamily="2" charset="0"/>
                <a:cs typeface="Calibri" panose="020F0502020204030204" pitchFamily="34" charset="0"/>
              </a:rPr>
              <a:t>Season: Fall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A0192-6E82-6A4A-AA84-E5354A446B9A}"/>
              </a:ext>
            </a:extLst>
          </p:cNvPr>
          <p:cNvSpPr txBox="1"/>
          <p:nvPr/>
        </p:nvSpPr>
        <p:spPr>
          <a:xfrm>
            <a:off x="108588" y="644824"/>
            <a:ext cx="335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E7C38"/>
                </a:solidFill>
                <a:latin typeface="PBBANANANUTMUFFIN" panose="02000603000000000000" pitchFamily="2" charset="0"/>
                <a:ea typeface="PBBANANANUTMUFFIN" panose="02000603000000000000" pitchFamily="2" charset="0"/>
              </a:rPr>
              <a:t>Ms. Anderson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7CC4B-E14D-4893-9438-FC58D2511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64" r="17241"/>
          <a:stretch/>
        </p:blipFill>
        <p:spPr>
          <a:xfrm>
            <a:off x="3668349" y="155345"/>
            <a:ext cx="3031553" cy="3076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30783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2531</TotalTime>
  <Words>117</Words>
  <Application>Microsoft Office PowerPoint</Application>
  <PresentationFormat>A4 Paper (210x297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PBGOLDENBARISTA</vt:lpstr>
      <vt:lpstr>Calibri</vt:lpstr>
      <vt:lpstr>Arial</vt:lpstr>
      <vt:lpstr>PBBANANANUTMUFFIN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Chantelle Jacobs</dc:creator>
  <cp:lastModifiedBy>Sarah Anderson</cp:lastModifiedBy>
  <cp:revision>43</cp:revision>
  <cp:lastPrinted>2021-08-17T18:40:44Z</cp:lastPrinted>
  <dcterms:created xsi:type="dcterms:W3CDTF">2019-12-11T06:23:45Z</dcterms:created>
  <dcterms:modified xsi:type="dcterms:W3CDTF">2022-05-23T20:31:00Z</dcterms:modified>
</cp:coreProperties>
</file>