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7" r:id="rId2"/>
    <p:sldId id="258" r:id="rId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9"/>
    <p:restoredTop sz="94643"/>
  </p:normalViewPr>
  <p:slideViewPr>
    <p:cSldViewPr snapToGrid="0" snapToObjects="1">
      <p:cViewPr>
        <p:scale>
          <a:sx n="190" d="100"/>
          <a:sy n="190" d="100"/>
        </p:scale>
        <p:origin x="1072" y="-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3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4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3588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6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9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1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7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9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2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39E8-94BD-9347-B7E3-F70B2479672E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F5333-3096-174C-BAA3-DBDB68FD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27654"/>
              </p:ext>
            </p:extLst>
          </p:nvPr>
        </p:nvGraphicFramePr>
        <p:xfrm>
          <a:off x="377465" y="1561482"/>
          <a:ext cx="8305197" cy="3296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6"/>
                <a:gridCol w="1490909"/>
                <a:gridCol w="1490909"/>
                <a:gridCol w="1490909"/>
                <a:gridCol w="1231607"/>
                <a:gridCol w="1231607"/>
              </a:tblGrid>
              <a:tr h="389125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C1D82F"/>
                        </a:solidFill>
                        <a:latin typeface="TeXGyreAdventor" charset="0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08754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Audience</a:t>
                      </a:r>
                      <a:endParaRPr lang="en-US" sz="800" b="0" dirty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Objective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Key Message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Channel / How Delivered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When Delivered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Who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 Delivers</a:t>
                      </a:r>
                      <a:endParaRPr lang="en-US" sz="800" dirty="0" smtClean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85984">
                <a:tc>
                  <a:txBody>
                    <a:bodyPr/>
                    <a:lstStyle/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Internal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Leadership team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Staff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External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Parents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Students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PTA/Parent leaders</a:t>
                      </a: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Community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groups</a:t>
                      </a: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Why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are we communicating? What result do we want? 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What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is the single compelling idea you want remembered? 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Website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SMS/Mobile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Automated Phone Call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Email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Social Media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Video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Parent Flier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Parent Letter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When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is this message the most timely? 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Who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is the best person to share this message?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597">
                <a:tc>
                  <a:txBody>
                    <a:bodyPr/>
                    <a:lstStyle/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Wingdings" charset="2"/>
                        <a:buChar char="q"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Shape 252"/>
          <p:cNvSpPr/>
          <p:nvPr/>
        </p:nvSpPr>
        <p:spPr>
          <a:xfrm>
            <a:off x="377467" y="414113"/>
            <a:ext cx="2702775" cy="42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 algn="l">
              <a:defRPr sz="6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400" b="1" dirty="0">
                <a:solidFill>
                  <a:srgbClr val="53585F"/>
                </a:solidFill>
              </a:rPr>
              <a:t>Communication Plan</a:t>
            </a:r>
            <a:endParaRPr sz="2400" b="1" dirty="0">
              <a:solidFill>
                <a:srgbClr val="53585F"/>
              </a:solidFill>
            </a:endParaRPr>
          </a:p>
        </p:txBody>
      </p:sp>
      <p:sp>
        <p:nvSpPr>
          <p:cNvPr id="30" name="Shape 253"/>
          <p:cNvSpPr/>
          <p:nvPr/>
        </p:nvSpPr>
        <p:spPr>
          <a:xfrm>
            <a:off x="377467" y="837546"/>
            <a:ext cx="2004891" cy="46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>
            <a:lvl1pPr algn="l">
              <a:defRPr sz="3200" b="0">
                <a:solidFill>
                  <a:srgbClr val="A6AAA9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latin typeface="+mn-lt"/>
              </a:rPr>
              <a:t>Project: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latin typeface="+mn-lt"/>
              </a:rPr>
              <a:t>Author: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latin typeface="+mn-lt"/>
              </a:rPr>
              <a:t>Date</a:t>
            </a:r>
          </a:p>
        </p:txBody>
      </p:sp>
      <p:sp>
        <p:nvSpPr>
          <p:cNvPr id="59" name="Freeform 24"/>
          <p:cNvSpPr>
            <a:spLocks noEditPoints="1"/>
          </p:cNvSpPr>
          <p:nvPr/>
        </p:nvSpPr>
        <p:spPr bwMode="auto">
          <a:xfrm>
            <a:off x="5251929" y="1657640"/>
            <a:ext cx="214925" cy="174626"/>
          </a:xfrm>
          <a:custGeom>
            <a:avLst/>
            <a:gdLst/>
            <a:ahLst/>
            <a:cxnLst>
              <a:cxn ang="0">
                <a:pos x="220" y="50"/>
              </a:cxn>
              <a:cxn ang="0">
                <a:pos x="206" y="40"/>
              </a:cxn>
              <a:cxn ang="0">
                <a:pos x="168" y="24"/>
              </a:cxn>
              <a:cxn ang="0">
                <a:pos x="160" y="8"/>
              </a:cxn>
              <a:cxn ang="0">
                <a:pos x="24" y="0"/>
              </a:cxn>
              <a:cxn ang="0">
                <a:pos x="8" y="8"/>
              </a:cxn>
              <a:cxn ang="0">
                <a:pos x="0" y="112"/>
              </a:cxn>
              <a:cxn ang="0">
                <a:pos x="8" y="128"/>
              </a:cxn>
              <a:cxn ang="0">
                <a:pos x="24" y="136"/>
              </a:cxn>
              <a:cxn ang="0">
                <a:pos x="26" y="170"/>
              </a:cxn>
              <a:cxn ang="0">
                <a:pos x="48" y="184"/>
              </a:cxn>
              <a:cxn ang="0">
                <a:pos x="62" y="194"/>
              </a:cxn>
              <a:cxn ang="0">
                <a:pos x="88" y="208"/>
              </a:cxn>
              <a:cxn ang="0">
                <a:pos x="108" y="202"/>
              </a:cxn>
              <a:cxn ang="0">
                <a:pos x="162" y="184"/>
              </a:cxn>
              <a:cxn ang="0">
                <a:pos x="172" y="202"/>
              </a:cxn>
              <a:cxn ang="0">
                <a:pos x="192" y="208"/>
              </a:cxn>
              <a:cxn ang="0">
                <a:pos x="218" y="194"/>
              </a:cxn>
              <a:cxn ang="0">
                <a:pos x="232" y="184"/>
              </a:cxn>
              <a:cxn ang="0">
                <a:pos x="254" y="170"/>
              </a:cxn>
              <a:cxn ang="0">
                <a:pos x="256" y="112"/>
              </a:cxn>
              <a:cxn ang="0">
                <a:pos x="24" y="120"/>
              </a:cxn>
              <a:cxn ang="0">
                <a:pos x="18" y="118"/>
              </a:cxn>
              <a:cxn ang="0">
                <a:pos x="16" y="24"/>
              </a:cxn>
              <a:cxn ang="0">
                <a:pos x="18" y="18"/>
              </a:cxn>
              <a:cxn ang="0">
                <a:pos x="144" y="16"/>
              </a:cxn>
              <a:cxn ang="0">
                <a:pos x="150" y="18"/>
              </a:cxn>
              <a:cxn ang="0">
                <a:pos x="152" y="40"/>
              </a:cxn>
              <a:cxn ang="0">
                <a:pos x="152" y="112"/>
              </a:cxn>
              <a:cxn ang="0">
                <a:pos x="148" y="120"/>
              </a:cxn>
              <a:cxn ang="0">
                <a:pos x="88" y="192"/>
              </a:cxn>
              <a:cxn ang="0">
                <a:pos x="76" y="188"/>
              </a:cxn>
              <a:cxn ang="0">
                <a:pos x="72" y="176"/>
              </a:cxn>
              <a:cxn ang="0">
                <a:pos x="82" y="162"/>
              </a:cxn>
              <a:cxn ang="0">
                <a:pos x="94" y="162"/>
              </a:cxn>
              <a:cxn ang="0">
                <a:pos x="104" y="176"/>
              </a:cxn>
              <a:cxn ang="0">
                <a:pos x="100" y="188"/>
              </a:cxn>
              <a:cxn ang="0">
                <a:pos x="192" y="192"/>
              </a:cxn>
              <a:cxn ang="0">
                <a:pos x="180" y="188"/>
              </a:cxn>
              <a:cxn ang="0">
                <a:pos x="176" y="176"/>
              </a:cxn>
              <a:cxn ang="0">
                <a:pos x="186" y="162"/>
              </a:cxn>
              <a:cxn ang="0">
                <a:pos x="198" y="162"/>
              </a:cxn>
              <a:cxn ang="0">
                <a:pos x="208" y="176"/>
              </a:cxn>
              <a:cxn ang="0">
                <a:pos x="204" y="188"/>
              </a:cxn>
              <a:cxn ang="0">
                <a:pos x="240" y="160"/>
              </a:cxn>
              <a:cxn ang="0">
                <a:pos x="238" y="166"/>
              </a:cxn>
              <a:cxn ang="0">
                <a:pos x="222" y="168"/>
              </a:cxn>
              <a:cxn ang="0">
                <a:pos x="212" y="150"/>
              </a:cxn>
              <a:cxn ang="0">
                <a:pos x="192" y="144"/>
              </a:cxn>
              <a:cxn ang="0">
                <a:pos x="166" y="158"/>
              </a:cxn>
              <a:cxn ang="0">
                <a:pos x="118" y="168"/>
              </a:cxn>
              <a:cxn ang="0">
                <a:pos x="98" y="146"/>
              </a:cxn>
              <a:cxn ang="0">
                <a:pos x="78" y="146"/>
              </a:cxn>
              <a:cxn ang="0">
                <a:pos x="58" y="168"/>
              </a:cxn>
              <a:cxn ang="0">
                <a:pos x="44" y="168"/>
              </a:cxn>
              <a:cxn ang="0">
                <a:pos x="40" y="160"/>
              </a:cxn>
              <a:cxn ang="0">
                <a:pos x="144" y="136"/>
              </a:cxn>
              <a:cxn ang="0">
                <a:pos x="166" y="122"/>
              </a:cxn>
              <a:cxn ang="0">
                <a:pos x="200" y="56"/>
              </a:cxn>
              <a:cxn ang="0">
                <a:pos x="206" y="60"/>
              </a:cxn>
              <a:cxn ang="0">
                <a:pos x="240" y="112"/>
              </a:cxn>
            </a:cxnLst>
            <a:rect l="0" t="0" r="r" b="b"/>
            <a:pathLst>
              <a:path w="256" h="208">
                <a:moveTo>
                  <a:pt x="252" y="98"/>
                </a:moveTo>
                <a:lnTo>
                  <a:pt x="220" y="50"/>
                </a:lnTo>
                <a:lnTo>
                  <a:pt x="220" y="50"/>
                </a:lnTo>
                <a:lnTo>
                  <a:pt x="216" y="46"/>
                </a:lnTo>
                <a:lnTo>
                  <a:pt x="212" y="42"/>
                </a:lnTo>
                <a:lnTo>
                  <a:pt x="206" y="40"/>
                </a:lnTo>
                <a:lnTo>
                  <a:pt x="200" y="40"/>
                </a:lnTo>
                <a:lnTo>
                  <a:pt x="168" y="40"/>
                </a:lnTo>
                <a:lnTo>
                  <a:pt x="168" y="24"/>
                </a:lnTo>
                <a:lnTo>
                  <a:pt x="168" y="24"/>
                </a:lnTo>
                <a:lnTo>
                  <a:pt x="166" y="14"/>
                </a:lnTo>
                <a:lnTo>
                  <a:pt x="160" y="8"/>
                </a:lnTo>
                <a:lnTo>
                  <a:pt x="154" y="2"/>
                </a:lnTo>
                <a:lnTo>
                  <a:pt x="144" y="0"/>
                </a:ln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136"/>
                </a:lnTo>
                <a:lnTo>
                  <a:pt x="24" y="160"/>
                </a:lnTo>
                <a:lnTo>
                  <a:pt x="24" y="160"/>
                </a:lnTo>
                <a:lnTo>
                  <a:pt x="26" y="170"/>
                </a:lnTo>
                <a:lnTo>
                  <a:pt x="32" y="176"/>
                </a:lnTo>
                <a:lnTo>
                  <a:pt x="38" y="182"/>
                </a:lnTo>
                <a:lnTo>
                  <a:pt x="48" y="184"/>
                </a:lnTo>
                <a:lnTo>
                  <a:pt x="58" y="184"/>
                </a:lnTo>
                <a:lnTo>
                  <a:pt x="58" y="184"/>
                </a:lnTo>
                <a:lnTo>
                  <a:pt x="62" y="194"/>
                </a:lnTo>
                <a:lnTo>
                  <a:pt x="68" y="202"/>
                </a:lnTo>
                <a:lnTo>
                  <a:pt x="78" y="206"/>
                </a:lnTo>
                <a:lnTo>
                  <a:pt x="88" y="208"/>
                </a:lnTo>
                <a:lnTo>
                  <a:pt x="88" y="208"/>
                </a:lnTo>
                <a:lnTo>
                  <a:pt x="98" y="206"/>
                </a:lnTo>
                <a:lnTo>
                  <a:pt x="108" y="202"/>
                </a:lnTo>
                <a:lnTo>
                  <a:pt x="114" y="194"/>
                </a:lnTo>
                <a:lnTo>
                  <a:pt x="118" y="184"/>
                </a:lnTo>
                <a:lnTo>
                  <a:pt x="162" y="184"/>
                </a:lnTo>
                <a:lnTo>
                  <a:pt x="162" y="184"/>
                </a:lnTo>
                <a:lnTo>
                  <a:pt x="166" y="194"/>
                </a:lnTo>
                <a:lnTo>
                  <a:pt x="172" y="202"/>
                </a:lnTo>
                <a:lnTo>
                  <a:pt x="182" y="206"/>
                </a:lnTo>
                <a:lnTo>
                  <a:pt x="192" y="208"/>
                </a:lnTo>
                <a:lnTo>
                  <a:pt x="192" y="208"/>
                </a:lnTo>
                <a:lnTo>
                  <a:pt x="202" y="206"/>
                </a:lnTo>
                <a:lnTo>
                  <a:pt x="212" y="202"/>
                </a:lnTo>
                <a:lnTo>
                  <a:pt x="218" y="194"/>
                </a:lnTo>
                <a:lnTo>
                  <a:pt x="222" y="184"/>
                </a:lnTo>
                <a:lnTo>
                  <a:pt x="232" y="184"/>
                </a:lnTo>
                <a:lnTo>
                  <a:pt x="232" y="184"/>
                </a:lnTo>
                <a:lnTo>
                  <a:pt x="242" y="182"/>
                </a:lnTo>
                <a:lnTo>
                  <a:pt x="248" y="176"/>
                </a:lnTo>
                <a:lnTo>
                  <a:pt x="254" y="170"/>
                </a:lnTo>
                <a:lnTo>
                  <a:pt x="256" y="160"/>
                </a:lnTo>
                <a:lnTo>
                  <a:pt x="256" y="112"/>
                </a:lnTo>
                <a:lnTo>
                  <a:pt x="256" y="112"/>
                </a:lnTo>
                <a:lnTo>
                  <a:pt x="254" y="106"/>
                </a:lnTo>
                <a:lnTo>
                  <a:pt x="252" y="98"/>
                </a:lnTo>
                <a:close/>
                <a:moveTo>
                  <a:pt x="24" y="120"/>
                </a:move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144" y="16"/>
                </a:lnTo>
                <a:lnTo>
                  <a:pt x="144" y="16"/>
                </a:lnTo>
                <a:lnTo>
                  <a:pt x="148" y="16"/>
                </a:lnTo>
                <a:lnTo>
                  <a:pt x="150" y="18"/>
                </a:lnTo>
                <a:lnTo>
                  <a:pt x="152" y="20"/>
                </a:lnTo>
                <a:lnTo>
                  <a:pt x="152" y="24"/>
                </a:lnTo>
                <a:lnTo>
                  <a:pt x="152" y="40"/>
                </a:lnTo>
                <a:lnTo>
                  <a:pt x="152" y="56"/>
                </a:lnTo>
                <a:lnTo>
                  <a:pt x="152" y="112"/>
                </a:lnTo>
                <a:lnTo>
                  <a:pt x="152" y="112"/>
                </a:lnTo>
                <a:lnTo>
                  <a:pt x="152" y="116"/>
                </a:lnTo>
                <a:lnTo>
                  <a:pt x="150" y="118"/>
                </a:lnTo>
                <a:lnTo>
                  <a:pt x="148" y="120"/>
                </a:lnTo>
                <a:lnTo>
                  <a:pt x="144" y="120"/>
                </a:lnTo>
                <a:lnTo>
                  <a:pt x="24" y="120"/>
                </a:lnTo>
                <a:close/>
                <a:moveTo>
                  <a:pt x="88" y="192"/>
                </a:moveTo>
                <a:lnTo>
                  <a:pt x="88" y="192"/>
                </a:lnTo>
                <a:lnTo>
                  <a:pt x="82" y="190"/>
                </a:lnTo>
                <a:lnTo>
                  <a:pt x="76" y="188"/>
                </a:lnTo>
                <a:lnTo>
                  <a:pt x="74" y="182"/>
                </a:lnTo>
                <a:lnTo>
                  <a:pt x="72" y="176"/>
                </a:lnTo>
                <a:lnTo>
                  <a:pt x="72" y="176"/>
                </a:lnTo>
                <a:lnTo>
                  <a:pt x="74" y="170"/>
                </a:lnTo>
                <a:lnTo>
                  <a:pt x="76" y="164"/>
                </a:lnTo>
                <a:lnTo>
                  <a:pt x="82" y="162"/>
                </a:lnTo>
                <a:lnTo>
                  <a:pt x="88" y="160"/>
                </a:lnTo>
                <a:lnTo>
                  <a:pt x="88" y="160"/>
                </a:lnTo>
                <a:lnTo>
                  <a:pt x="94" y="162"/>
                </a:lnTo>
                <a:lnTo>
                  <a:pt x="100" y="164"/>
                </a:lnTo>
                <a:lnTo>
                  <a:pt x="102" y="170"/>
                </a:lnTo>
                <a:lnTo>
                  <a:pt x="104" y="176"/>
                </a:lnTo>
                <a:lnTo>
                  <a:pt x="104" y="176"/>
                </a:lnTo>
                <a:lnTo>
                  <a:pt x="102" y="182"/>
                </a:lnTo>
                <a:lnTo>
                  <a:pt x="100" y="188"/>
                </a:lnTo>
                <a:lnTo>
                  <a:pt x="94" y="190"/>
                </a:lnTo>
                <a:lnTo>
                  <a:pt x="88" y="192"/>
                </a:lnTo>
                <a:close/>
                <a:moveTo>
                  <a:pt x="192" y="192"/>
                </a:moveTo>
                <a:lnTo>
                  <a:pt x="192" y="192"/>
                </a:lnTo>
                <a:lnTo>
                  <a:pt x="186" y="190"/>
                </a:lnTo>
                <a:lnTo>
                  <a:pt x="180" y="188"/>
                </a:lnTo>
                <a:lnTo>
                  <a:pt x="178" y="182"/>
                </a:lnTo>
                <a:lnTo>
                  <a:pt x="176" y="176"/>
                </a:lnTo>
                <a:lnTo>
                  <a:pt x="176" y="176"/>
                </a:lnTo>
                <a:lnTo>
                  <a:pt x="178" y="170"/>
                </a:lnTo>
                <a:lnTo>
                  <a:pt x="180" y="164"/>
                </a:lnTo>
                <a:lnTo>
                  <a:pt x="186" y="162"/>
                </a:lnTo>
                <a:lnTo>
                  <a:pt x="192" y="160"/>
                </a:lnTo>
                <a:lnTo>
                  <a:pt x="192" y="160"/>
                </a:lnTo>
                <a:lnTo>
                  <a:pt x="198" y="162"/>
                </a:lnTo>
                <a:lnTo>
                  <a:pt x="204" y="164"/>
                </a:lnTo>
                <a:lnTo>
                  <a:pt x="206" y="170"/>
                </a:lnTo>
                <a:lnTo>
                  <a:pt x="208" y="176"/>
                </a:lnTo>
                <a:lnTo>
                  <a:pt x="208" y="176"/>
                </a:lnTo>
                <a:lnTo>
                  <a:pt x="206" y="182"/>
                </a:lnTo>
                <a:lnTo>
                  <a:pt x="204" y="188"/>
                </a:lnTo>
                <a:lnTo>
                  <a:pt x="198" y="190"/>
                </a:lnTo>
                <a:lnTo>
                  <a:pt x="192" y="192"/>
                </a:lnTo>
                <a:close/>
                <a:moveTo>
                  <a:pt x="240" y="160"/>
                </a:moveTo>
                <a:lnTo>
                  <a:pt x="240" y="160"/>
                </a:lnTo>
                <a:lnTo>
                  <a:pt x="240" y="164"/>
                </a:lnTo>
                <a:lnTo>
                  <a:pt x="238" y="166"/>
                </a:lnTo>
                <a:lnTo>
                  <a:pt x="236" y="168"/>
                </a:lnTo>
                <a:lnTo>
                  <a:pt x="232" y="168"/>
                </a:lnTo>
                <a:lnTo>
                  <a:pt x="222" y="168"/>
                </a:lnTo>
                <a:lnTo>
                  <a:pt x="222" y="168"/>
                </a:lnTo>
                <a:lnTo>
                  <a:pt x="218" y="158"/>
                </a:lnTo>
                <a:lnTo>
                  <a:pt x="212" y="150"/>
                </a:lnTo>
                <a:lnTo>
                  <a:pt x="202" y="146"/>
                </a:lnTo>
                <a:lnTo>
                  <a:pt x="192" y="144"/>
                </a:lnTo>
                <a:lnTo>
                  <a:pt x="192" y="144"/>
                </a:lnTo>
                <a:lnTo>
                  <a:pt x="182" y="146"/>
                </a:lnTo>
                <a:lnTo>
                  <a:pt x="172" y="150"/>
                </a:lnTo>
                <a:lnTo>
                  <a:pt x="166" y="158"/>
                </a:lnTo>
                <a:lnTo>
                  <a:pt x="162" y="168"/>
                </a:lnTo>
                <a:lnTo>
                  <a:pt x="118" y="168"/>
                </a:lnTo>
                <a:lnTo>
                  <a:pt x="118" y="168"/>
                </a:lnTo>
                <a:lnTo>
                  <a:pt x="114" y="158"/>
                </a:lnTo>
                <a:lnTo>
                  <a:pt x="108" y="150"/>
                </a:lnTo>
                <a:lnTo>
                  <a:pt x="98" y="146"/>
                </a:lnTo>
                <a:lnTo>
                  <a:pt x="88" y="144"/>
                </a:lnTo>
                <a:lnTo>
                  <a:pt x="88" y="144"/>
                </a:lnTo>
                <a:lnTo>
                  <a:pt x="78" y="146"/>
                </a:lnTo>
                <a:lnTo>
                  <a:pt x="68" y="150"/>
                </a:lnTo>
                <a:lnTo>
                  <a:pt x="62" y="158"/>
                </a:lnTo>
                <a:lnTo>
                  <a:pt x="58" y="168"/>
                </a:lnTo>
                <a:lnTo>
                  <a:pt x="48" y="168"/>
                </a:lnTo>
                <a:lnTo>
                  <a:pt x="48" y="168"/>
                </a:lnTo>
                <a:lnTo>
                  <a:pt x="44" y="168"/>
                </a:lnTo>
                <a:lnTo>
                  <a:pt x="42" y="166"/>
                </a:lnTo>
                <a:lnTo>
                  <a:pt x="40" y="164"/>
                </a:lnTo>
                <a:lnTo>
                  <a:pt x="40" y="160"/>
                </a:lnTo>
                <a:lnTo>
                  <a:pt x="40" y="136"/>
                </a:lnTo>
                <a:lnTo>
                  <a:pt x="144" y="136"/>
                </a:lnTo>
                <a:lnTo>
                  <a:pt x="144" y="136"/>
                </a:lnTo>
                <a:lnTo>
                  <a:pt x="154" y="134"/>
                </a:lnTo>
                <a:lnTo>
                  <a:pt x="160" y="128"/>
                </a:lnTo>
                <a:lnTo>
                  <a:pt x="166" y="122"/>
                </a:lnTo>
                <a:lnTo>
                  <a:pt x="168" y="112"/>
                </a:lnTo>
                <a:lnTo>
                  <a:pt x="168" y="56"/>
                </a:lnTo>
                <a:lnTo>
                  <a:pt x="200" y="56"/>
                </a:lnTo>
                <a:lnTo>
                  <a:pt x="200" y="56"/>
                </a:lnTo>
                <a:lnTo>
                  <a:pt x="204" y="56"/>
                </a:lnTo>
                <a:lnTo>
                  <a:pt x="206" y="60"/>
                </a:lnTo>
                <a:lnTo>
                  <a:pt x="238" y="108"/>
                </a:lnTo>
                <a:lnTo>
                  <a:pt x="238" y="108"/>
                </a:lnTo>
                <a:lnTo>
                  <a:pt x="240" y="112"/>
                </a:lnTo>
                <a:lnTo>
                  <a:pt x="240" y="16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ar-SA" sz="675"/>
          </a:p>
        </p:txBody>
      </p:sp>
      <p:grpSp>
        <p:nvGrpSpPr>
          <p:cNvPr id="60" name="Group 59"/>
          <p:cNvGrpSpPr/>
          <p:nvPr/>
        </p:nvGrpSpPr>
        <p:grpSpPr>
          <a:xfrm>
            <a:off x="6729452" y="1657640"/>
            <a:ext cx="145042" cy="210969"/>
            <a:chOff x="6477000" y="1149350"/>
            <a:chExt cx="279400" cy="406400"/>
          </a:xfrm>
          <a:solidFill>
            <a:schemeClr val="bg1"/>
          </a:solidFill>
        </p:grpSpPr>
        <p:sp>
          <p:nvSpPr>
            <p:cNvPr id="62" name="Freeform 186"/>
            <p:cNvSpPr>
              <a:spLocks/>
            </p:cNvSpPr>
            <p:nvPr/>
          </p:nvSpPr>
          <p:spPr bwMode="auto">
            <a:xfrm>
              <a:off x="6591300" y="1263650"/>
              <a:ext cx="25400" cy="25400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3" name="Freeform 188"/>
            <p:cNvSpPr>
              <a:spLocks/>
            </p:cNvSpPr>
            <p:nvPr/>
          </p:nvSpPr>
          <p:spPr bwMode="auto">
            <a:xfrm>
              <a:off x="6591300" y="14160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4" name="Freeform 190"/>
            <p:cNvSpPr>
              <a:spLocks/>
            </p:cNvSpPr>
            <p:nvPr/>
          </p:nvSpPr>
          <p:spPr bwMode="auto">
            <a:xfrm>
              <a:off x="6515100" y="13398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5" name="Freeform 192"/>
            <p:cNvSpPr>
              <a:spLocks/>
            </p:cNvSpPr>
            <p:nvPr/>
          </p:nvSpPr>
          <p:spPr bwMode="auto">
            <a:xfrm>
              <a:off x="6667500" y="1339850"/>
              <a:ext cx="25400" cy="254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6" name="Freeform 194"/>
            <p:cNvSpPr>
              <a:spLocks/>
            </p:cNvSpPr>
            <p:nvPr/>
          </p:nvSpPr>
          <p:spPr bwMode="auto">
            <a:xfrm>
              <a:off x="6537325" y="139382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7" name="Freeform 196"/>
            <p:cNvSpPr>
              <a:spLocks/>
            </p:cNvSpPr>
            <p:nvPr/>
          </p:nvSpPr>
          <p:spPr bwMode="auto">
            <a:xfrm>
              <a:off x="6537325" y="128587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6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8" name="Freeform 198"/>
            <p:cNvSpPr>
              <a:spLocks/>
            </p:cNvSpPr>
            <p:nvPr/>
          </p:nvSpPr>
          <p:spPr bwMode="auto">
            <a:xfrm>
              <a:off x="6645275" y="139382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9" name="Freeform 200"/>
            <p:cNvSpPr>
              <a:spLocks noEditPoints="1"/>
            </p:cNvSpPr>
            <p:nvPr/>
          </p:nvSpPr>
          <p:spPr bwMode="auto">
            <a:xfrm>
              <a:off x="6477000" y="1149350"/>
              <a:ext cx="279400" cy="406400"/>
            </a:xfrm>
            <a:custGeom>
              <a:avLst/>
              <a:gdLst/>
              <a:ahLst/>
              <a:cxnLst>
                <a:cxn ang="0">
                  <a:pos x="160" y="112"/>
                </a:cxn>
                <a:cxn ang="0">
                  <a:pos x="158" y="112"/>
                </a:cxn>
                <a:cxn ang="0">
                  <a:pos x="152" y="92"/>
                </a:cxn>
                <a:cxn ang="0">
                  <a:pos x="140" y="76"/>
                </a:cxn>
                <a:cxn ang="0">
                  <a:pos x="128" y="14"/>
                </a:cxn>
                <a:cxn ang="0">
                  <a:pos x="124" y="4"/>
                </a:cxn>
                <a:cxn ang="0">
                  <a:pos x="112" y="0"/>
                </a:cxn>
                <a:cxn ang="0">
                  <a:pos x="48" y="0"/>
                </a:cxn>
                <a:cxn ang="0">
                  <a:pos x="38" y="4"/>
                </a:cxn>
                <a:cxn ang="0">
                  <a:pos x="34" y="14"/>
                </a:cxn>
                <a:cxn ang="0">
                  <a:pos x="22" y="74"/>
                </a:cxn>
                <a:cxn ang="0">
                  <a:pos x="6" y="98"/>
                </a:cxn>
                <a:cxn ang="0">
                  <a:pos x="0" y="128"/>
                </a:cxn>
                <a:cxn ang="0">
                  <a:pos x="2" y="144"/>
                </a:cxn>
                <a:cxn ang="0">
                  <a:pos x="12" y="170"/>
                </a:cxn>
                <a:cxn ang="0">
                  <a:pos x="32" y="242"/>
                </a:cxn>
                <a:cxn ang="0">
                  <a:pos x="34" y="248"/>
                </a:cxn>
                <a:cxn ang="0">
                  <a:pos x="42" y="256"/>
                </a:cxn>
                <a:cxn ang="0">
                  <a:pos x="112" y="256"/>
                </a:cxn>
                <a:cxn ang="0">
                  <a:pos x="118" y="256"/>
                </a:cxn>
                <a:cxn ang="0">
                  <a:pos x="126" y="248"/>
                </a:cxn>
                <a:cxn ang="0">
                  <a:pos x="140" y="182"/>
                </a:cxn>
                <a:cxn ang="0">
                  <a:pos x="146" y="174"/>
                </a:cxn>
                <a:cxn ang="0">
                  <a:pos x="156" y="154"/>
                </a:cxn>
                <a:cxn ang="0">
                  <a:pos x="158" y="144"/>
                </a:cxn>
                <a:cxn ang="0">
                  <a:pos x="160" y="144"/>
                </a:cxn>
                <a:cxn ang="0">
                  <a:pos x="172" y="140"/>
                </a:cxn>
                <a:cxn ang="0">
                  <a:pos x="176" y="128"/>
                </a:cxn>
                <a:cxn ang="0">
                  <a:pos x="174" y="122"/>
                </a:cxn>
                <a:cxn ang="0">
                  <a:pos x="166" y="114"/>
                </a:cxn>
                <a:cxn ang="0">
                  <a:pos x="48" y="16"/>
                </a:cxn>
                <a:cxn ang="0">
                  <a:pos x="120" y="60"/>
                </a:cxn>
                <a:cxn ang="0">
                  <a:pos x="112" y="54"/>
                </a:cxn>
                <a:cxn ang="0">
                  <a:pos x="92" y="48"/>
                </a:cxn>
                <a:cxn ang="0">
                  <a:pos x="80" y="48"/>
                </a:cxn>
                <a:cxn ang="0">
                  <a:pos x="60" y="50"/>
                </a:cxn>
                <a:cxn ang="0">
                  <a:pos x="40" y="60"/>
                </a:cxn>
                <a:cxn ang="0">
                  <a:pos x="112" y="240"/>
                </a:cxn>
                <a:cxn ang="0">
                  <a:pos x="40" y="196"/>
                </a:cxn>
                <a:cxn ang="0">
                  <a:pos x="50" y="202"/>
                </a:cxn>
                <a:cxn ang="0">
                  <a:pos x="70" y="208"/>
                </a:cxn>
                <a:cxn ang="0">
                  <a:pos x="80" y="208"/>
                </a:cxn>
                <a:cxn ang="0">
                  <a:pos x="102" y="206"/>
                </a:cxn>
                <a:cxn ang="0">
                  <a:pos x="120" y="196"/>
                </a:cxn>
                <a:cxn ang="0">
                  <a:pos x="80" y="192"/>
                </a:cxn>
                <a:cxn ang="0">
                  <a:pos x="68" y="190"/>
                </a:cxn>
                <a:cxn ang="0">
                  <a:pos x="44" y="182"/>
                </a:cxn>
                <a:cxn ang="0">
                  <a:pos x="26" y="164"/>
                </a:cxn>
                <a:cxn ang="0">
                  <a:pos x="18" y="140"/>
                </a:cxn>
                <a:cxn ang="0">
                  <a:pos x="16" y="128"/>
                </a:cxn>
                <a:cxn ang="0">
                  <a:pos x="22" y="104"/>
                </a:cxn>
                <a:cxn ang="0">
                  <a:pos x="34" y="82"/>
                </a:cxn>
                <a:cxn ang="0">
                  <a:pos x="56" y="70"/>
                </a:cxn>
                <a:cxn ang="0">
                  <a:pos x="80" y="64"/>
                </a:cxn>
                <a:cxn ang="0">
                  <a:pos x="92" y="66"/>
                </a:cxn>
                <a:cxn ang="0">
                  <a:pos x="116" y="74"/>
                </a:cxn>
                <a:cxn ang="0">
                  <a:pos x="134" y="92"/>
                </a:cxn>
                <a:cxn ang="0">
                  <a:pos x="142" y="116"/>
                </a:cxn>
                <a:cxn ang="0">
                  <a:pos x="144" y="128"/>
                </a:cxn>
                <a:cxn ang="0">
                  <a:pos x="138" y="152"/>
                </a:cxn>
                <a:cxn ang="0">
                  <a:pos x="126" y="174"/>
                </a:cxn>
                <a:cxn ang="0">
                  <a:pos x="104" y="186"/>
                </a:cxn>
                <a:cxn ang="0">
                  <a:pos x="80" y="192"/>
                </a:cxn>
              </a:cxnLst>
              <a:rect l="0" t="0" r="r" b="b"/>
              <a:pathLst>
                <a:path w="176" h="256">
                  <a:moveTo>
                    <a:pt x="160" y="112"/>
                  </a:moveTo>
                  <a:lnTo>
                    <a:pt x="160" y="112"/>
                  </a:lnTo>
                  <a:lnTo>
                    <a:pt x="158" y="112"/>
                  </a:lnTo>
                  <a:lnTo>
                    <a:pt x="158" y="112"/>
                  </a:lnTo>
                  <a:lnTo>
                    <a:pt x="156" y="102"/>
                  </a:lnTo>
                  <a:lnTo>
                    <a:pt x="152" y="92"/>
                  </a:lnTo>
                  <a:lnTo>
                    <a:pt x="146" y="84"/>
                  </a:lnTo>
                  <a:lnTo>
                    <a:pt x="140" y="76"/>
                  </a:lnTo>
                  <a:lnTo>
                    <a:pt x="128" y="14"/>
                  </a:lnTo>
                  <a:lnTo>
                    <a:pt x="128" y="14"/>
                  </a:lnTo>
                  <a:lnTo>
                    <a:pt x="126" y="8"/>
                  </a:lnTo>
                  <a:lnTo>
                    <a:pt x="124" y="4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8" y="4"/>
                  </a:lnTo>
                  <a:lnTo>
                    <a:pt x="36" y="8"/>
                  </a:lnTo>
                  <a:lnTo>
                    <a:pt x="34" y="14"/>
                  </a:lnTo>
                  <a:lnTo>
                    <a:pt x="22" y="74"/>
                  </a:lnTo>
                  <a:lnTo>
                    <a:pt x="22" y="74"/>
                  </a:lnTo>
                  <a:lnTo>
                    <a:pt x="12" y="86"/>
                  </a:lnTo>
                  <a:lnTo>
                    <a:pt x="6" y="98"/>
                  </a:lnTo>
                  <a:lnTo>
                    <a:pt x="2" y="112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2" y="144"/>
                  </a:lnTo>
                  <a:lnTo>
                    <a:pt x="6" y="158"/>
                  </a:lnTo>
                  <a:lnTo>
                    <a:pt x="12" y="170"/>
                  </a:lnTo>
                  <a:lnTo>
                    <a:pt x="20" y="182"/>
                  </a:lnTo>
                  <a:lnTo>
                    <a:pt x="32" y="242"/>
                  </a:lnTo>
                  <a:lnTo>
                    <a:pt x="32" y="242"/>
                  </a:lnTo>
                  <a:lnTo>
                    <a:pt x="34" y="248"/>
                  </a:lnTo>
                  <a:lnTo>
                    <a:pt x="38" y="252"/>
                  </a:lnTo>
                  <a:lnTo>
                    <a:pt x="42" y="256"/>
                  </a:lnTo>
                  <a:lnTo>
                    <a:pt x="48" y="256"/>
                  </a:lnTo>
                  <a:lnTo>
                    <a:pt x="112" y="256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22" y="252"/>
                  </a:lnTo>
                  <a:lnTo>
                    <a:pt x="126" y="248"/>
                  </a:lnTo>
                  <a:lnTo>
                    <a:pt x="128" y="24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6" y="174"/>
                  </a:lnTo>
                  <a:lnTo>
                    <a:pt x="152" y="164"/>
                  </a:lnTo>
                  <a:lnTo>
                    <a:pt x="156" y="154"/>
                  </a:lnTo>
                  <a:lnTo>
                    <a:pt x="158" y="144"/>
                  </a:lnTo>
                  <a:lnTo>
                    <a:pt x="158" y="144"/>
                  </a:lnTo>
                  <a:lnTo>
                    <a:pt x="160" y="144"/>
                  </a:lnTo>
                  <a:lnTo>
                    <a:pt x="160" y="144"/>
                  </a:lnTo>
                  <a:lnTo>
                    <a:pt x="166" y="142"/>
                  </a:lnTo>
                  <a:lnTo>
                    <a:pt x="172" y="140"/>
                  </a:lnTo>
                  <a:lnTo>
                    <a:pt x="174" y="134"/>
                  </a:lnTo>
                  <a:lnTo>
                    <a:pt x="176" y="128"/>
                  </a:lnTo>
                  <a:lnTo>
                    <a:pt x="176" y="128"/>
                  </a:lnTo>
                  <a:lnTo>
                    <a:pt x="174" y="122"/>
                  </a:lnTo>
                  <a:lnTo>
                    <a:pt x="172" y="116"/>
                  </a:lnTo>
                  <a:lnTo>
                    <a:pt x="166" y="114"/>
                  </a:lnTo>
                  <a:lnTo>
                    <a:pt x="160" y="112"/>
                  </a:lnTo>
                  <a:close/>
                  <a:moveTo>
                    <a:pt x="48" y="16"/>
                  </a:moveTo>
                  <a:lnTo>
                    <a:pt x="112" y="16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2" y="54"/>
                  </a:lnTo>
                  <a:lnTo>
                    <a:pt x="102" y="50"/>
                  </a:lnTo>
                  <a:lnTo>
                    <a:pt x="92" y="48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70" y="48"/>
                  </a:lnTo>
                  <a:lnTo>
                    <a:pt x="60" y="50"/>
                  </a:lnTo>
                  <a:lnTo>
                    <a:pt x="50" y="54"/>
                  </a:lnTo>
                  <a:lnTo>
                    <a:pt x="40" y="60"/>
                  </a:lnTo>
                  <a:lnTo>
                    <a:pt x="48" y="16"/>
                  </a:lnTo>
                  <a:close/>
                  <a:moveTo>
                    <a:pt x="112" y="240"/>
                  </a:moveTo>
                  <a:lnTo>
                    <a:pt x="48" y="240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50" y="202"/>
                  </a:lnTo>
                  <a:lnTo>
                    <a:pt x="58" y="206"/>
                  </a:lnTo>
                  <a:lnTo>
                    <a:pt x="70" y="208"/>
                  </a:lnTo>
                  <a:lnTo>
                    <a:pt x="80" y="208"/>
                  </a:lnTo>
                  <a:lnTo>
                    <a:pt x="80" y="208"/>
                  </a:lnTo>
                  <a:lnTo>
                    <a:pt x="90" y="208"/>
                  </a:lnTo>
                  <a:lnTo>
                    <a:pt x="102" y="206"/>
                  </a:lnTo>
                  <a:lnTo>
                    <a:pt x="110" y="202"/>
                  </a:lnTo>
                  <a:lnTo>
                    <a:pt x="120" y="196"/>
                  </a:lnTo>
                  <a:lnTo>
                    <a:pt x="112" y="240"/>
                  </a:lnTo>
                  <a:close/>
                  <a:moveTo>
                    <a:pt x="80" y="192"/>
                  </a:moveTo>
                  <a:lnTo>
                    <a:pt x="80" y="192"/>
                  </a:lnTo>
                  <a:lnTo>
                    <a:pt x="68" y="190"/>
                  </a:lnTo>
                  <a:lnTo>
                    <a:pt x="56" y="186"/>
                  </a:lnTo>
                  <a:lnTo>
                    <a:pt x="44" y="182"/>
                  </a:lnTo>
                  <a:lnTo>
                    <a:pt x="34" y="174"/>
                  </a:lnTo>
                  <a:lnTo>
                    <a:pt x="26" y="164"/>
                  </a:lnTo>
                  <a:lnTo>
                    <a:pt x="22" y="152"/>
                  </a:lnTo>
                  <a:lnTo>
                    <a:pt x="18" y="140"/>
                  </a:lnTo>
                  <a:lnTo>
                    <a:pt x="16" y="128"/>
                  </a:lnTo>
                  <a:lnTo>
                    <a:pt x="16" y="128"/>
                  </a:lnTo>
                  <a:lnTo>
                    <a:pt x="18" y="116"/>
                  </a:lnTo>
                  <a:lnTo>
                    <a:pt x="22" y="104"/>
                  </a:lnTo>
                  <a:lnTo>
                    <a:pt x="26" y="92"/>
                  </a:lnTo>
                  <a:lnTo>
                    <a:pt x="34" y="82"/>
                  </a:lnTo>
                  <a:lnTo>
                    <a:pt x="44" y="74"/>
                  </a:lnTo>
                  <a:lnTo>
                    <a:pt x="56" y="70"/>
                  </a:lnTo>
                  <a:lnTo>
                    <a:pt x="68" y="66"/>
                  </a:lnTo>
                  <a:lnTo>
                    <a:pt x="80" y="64"/>
                  </a:lnTo>
                  <a:lnTo>
                    <a:pt x="80" y="64"/>
                  </a:lnTo>
                  <a:lnTo>
                    <a:pt x="92" y="66"/>
                  </a:lnTo>
                  <a:lnTo>
                    <a:pt x="104" y="70"/>
                  </a:lnTo>
                  <a:lnTo>
                    <a:pt x="116" y="74"/>
                  </a:lnTo>
                  <a:lnTo>
                    <a:pt x="126" y="82"/>
                  </a:lnTo>
                  <a:lnTo>
                    <a:pt x="134" y="92"/>
                  </a:lnTo>
                  <a:lnTo>
                    <a:pt x="138" y="104"/>
                  </a:lnTo>
                  <a:lnTo>
                    <a:pt x="142" y="116"/>
                  </a:lnTo>
                  <a:lnTo>
                    <a:pt x="144" y="128"/>
                  </a:lnTo>
                  <a:lnTo>
                    <a:pt x="144" y="128"/>
                  </a:lnTo>
                  <a:lnTo>
                    <a:pt x="142" y="140"/>
                  </a:lnTo>
                  <a:lnTo>
                    <a:pt x="138" y="152"/>
                  </a:lnTo>
                  <a:lnTo>
                    <a:pt x="134" y="164"/>
                  </a:lnTo>
                  <a:lnTo>
                    <a:pt x="126" y="174"/>
                  </a:lnTo>
                  <a:lnTo>
                    <a:pt x="116" y="182"/>
                  </a:lnTo>
                  <a:lnTo>
                    <a:pt x="104" y="186"/>
                  </a:lnTo>
                  <a:lnTo>
                    <a:pt x="92" y="190"/>
                  </a:lnTo>
                  <a:lnTo>
                    <a:pt x="80" y="19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70" name="Freeform 206"/>
            <p:cNvSpPr>
              <a:spLocks/>
            </p:cNvSpPr>
            <p:nvPr/>
          </p:nvSpPr>
          <p:spPr bwMode="auto">
            <a:xfrm>
              <a:off x="6591300" y="1289050"/>
              <a:ext cx="76200" cy="762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4" y="0"/>
                </a:cxn>
                <a:cxn ang="0">
                  <a:pos x="2" y="34"/>
                </a:cxn>
                <a:cxn ang="0">
                  <a:pos x="2" y="34"/>
                </a:cxn>
                <a:cxn ang="0">
                  <a:pos x="0" y="3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48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28" y="2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28" y="2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sp>
        <p:nvSpPr>
          <p:cNvPr id="71" name="Freeform 131"/>
          <p:cNvSpPr>
            <a:spLocks noEditPoints="1"/>
          </p:cNvSpPr>
          <p:nvPr/>
        </p:nvSpPr>
        <p:spPr bwMode="auto">
          <a:xfrm>
            <a:off x="7975260" y="1684536"/>
            <a:ext cx="155039" cy="155039"/>
          </a:xfrm>
          <a:custGeom>
            <a:avLst/>
            <a:gdLst/>
            <a:ahLst/>
            <a:cxnLst>
              <a:cxn ang="0">
                <a:pos x="178" y="8"/>
              </a:cxn>
              <a:cxn ang="0">
                <a:pos x="162" y="28"/>
              </a:cxn>
              <a:cxn ang="0">
                <a:pos x="122" y="68"/>
              </a:cxn>
              <a:cxn ang="0">
                <a:pos x="66" y="72"/>
              </a:cxn>
              <a:cxn ang="0">
                <a:pos x="20" y="76"/>
              </a:cxn>
              <a:cxn ang="0">
                <a:pos x="2" y="96"/>
              </a:cxn>
              <a:cxn ang="0">
                <a:pos x="0" y="120"/>
              </a:cxn>
              <a:cxn ang="0">
                <a:pos x="14" y="146"/>
              </a:cxn>
              <a:cxn ang="0">
                <a:pos x="32" y="152"/>
              </a:cxn>
              <a:cxn ang="0">
                <a:pos x="48" y="168"/>
              </a:cxn>
              <a:cxn ang="0">
                <a:pos x="52" y="252"/>
              </a:cxn>
              <a:cxn ang="0">
                <a:pos x="96" y="256"/>
              </a:cxn>
              <a:cxn ang="0">
                <a:pos x="112" y="240"/>
              </a:cxn>
              <a:cxn ang="0">
                <a:pos x="108" y="222"/>
              </a:cxn>
              <a:cxn ang="0">
                <a:pos x="104" y="160"/>
              </a:cxn>
              <a:cxn ang="0">
                <a:pos x="106" y="156"/>
              </a:cxn>
              <a:cxn ang="0">
                <a:pos x="108" y="154"/>
              </a:cxn>
              <a:cxn ang="0">
                <a:pos x="108" y="154"/>
              </a:cxn>
              <a:cxn ang="0">
                <a:pos x="124" y="156"/>
              </a:cxn>
              <a:cxn ang="0">
                <a:pos x="162" y="196"/>
              </a:cxn>
              <a:cxn ang="0">
                <a:pos x="188" y="222"/>
              </a:cxn>
              <a:cxn ang="0">
                <a:pos x="212" y="222"/>
              </a:cxn>
              <a:cxn ang="0">
                <a:pos x="248" y="172"/>
              </a:cxn>
              <a:cxn ang="0">
                <a:pos x="256" y="112"/>
              </a:cxn>
              <a:cxn ang="0">
                <a:pos x="242" y="36"/>
              </a:cxn>
              <a:cxn ang="0">
                <a:pos x="206" y="0"/>
              </a:cxn>
              <a:cxn ang="0">
                <a:pos x="162" y="88"/>
              </a:cxn>
              <a:cxn ang="0">
                <a:pos x="196" y="96"/>
              </a:cxn>
              <a:cxn ang="0">
                <a:pos x="198" y="122"/>
              </a:cxn>
              <a:cxn ang="0">
                <a:pos x="162" y="136"/>
              </a:cxn>
              <a:cxn ang="0">
                <a:pos x="16" y="112"/>
              </a:cxn>
              <a:cxn ang="0">
                <a:pos x="32" y="88"/>
              </a:cxn>
              <a:cxn ang="0">
                <a:pos x="80" y="112"/>
              </a:cxn>
              <a:cxn ang="0">
                <a:pos x="32" y="136"/>
              </a:cxn>
              <a:cxn ang="0">
                <a:pos x="18" y="122"/>
              </a:cxn>
              <a:cxn ang="0">
                <a:pos x="64" y="168"/>
              </a:cxn>
              <a:cxn ang="0">
                <a:pos x="66" y="152"/>
              </a:cxn>
              <a:cxn ang="0">
                <a:pos x="88" y="160"/>
              </a:cxn>
              <a:cxn ang="0">
                <a:pos x="90" y="226"/>
              </a:cxn>
              <a:cxn ang="0">
                <a:pos x="96" y="240"/>
              </a:cxn>
              <a:cxn ang="0">
                <a:pos x="104" y="136"/>
              </a:cxn>
              <a:cxn ang="0">
                <a:pos x="88" y="112"/>
              </a:cxn>
              <a:cxn ang="0">
                <a:pos x="98" y="90"/>
              </a:cxn>
              <a:cxn ang="0">
                <a:pos x="116" y="86"/>
              </a:cxn>
              <a:cxn ang="0">
                <a:pos x="148" y="72"/>
              </a:cxn>
              <a:cxn ang="0">
                <a:pos x="144" y="132"/>
              </a:cxn>
              <a:cxn ang="0">
                <a:pos x="128" y="140"/>
              </a:cxn>
              <a:cxn ang="0">
                <a:pos x="200" y="208"/>
              </a:cxn>
              <a:cxn ang="0">
                <a:pos x="178" y="192"/>
              </a:cxn>
              <a:cxn ang="0">
                <a:pos x="184" y="152"/>
              </a:cxn>
              <a:cxn ang="0">
                <a:pos x="206" y="140"/>
              </a:cxn>
              <a:cxn ang="0">
                <a:pos x="216" y="112"/>
              </a:cxn>
              <a:cxn ang="0">
                <a:pos x="210" y="90"/>
              </a:cxn>
              <a:cxn ang="0">
                <a:pos x="190" y="72"/>
              </a:cxn>
              <a:cxn ang="0">
                <a:pos x="170" y="50"/>
              </a:cxn>
              <a:cxn ang="0">
                <a:pos x="194" y="18"/>
              </a:cxn>
              <a:cxn ang="0">
                <a:pos x="216" y="24"/>
              </a:cxn>
              <a:cxn ang="0">
                <a:pos x="236" y="74"/>
              </a:cxn>
              <a:cxn ang="0">
                <a:pos x="240" y="132"/>
              </a:cxn>
              <a:cxn ang="0">
                <a:pos x="222" y="192"/>
              </a:cxn>
            </a:cxnLst>
            <a:rect l="0" t="0" r="r" b="b"/>
            <a:pathLst>
              <a:path w="256" h="256">
                <a:moveTo>
                  <a:pt x="200" y="0"/>
                </a:moveTo>
                <a:lnTo>
                  <a:pt x="200" y="0"/>
                </a:lnTo>
                <a:lnTo>
                  <a:pt x="188" y="2"/>
                </a:lnTo>
                <a:lnTo>
                  <a:pt x="178" y="8"/>
                </a:lnTo>
                <a:lnTo>
                  <a:pt x="170" y="16"/>
                </a:lnTo>
                <a:lnTo>
                  <a:pt x="162" y="28"/>
                </a:lnTo>
                <a:lnTo>
                  <a:pt x="162" y="28"/>
                </a:lnTo>
                <a:lnTo>
                  <a:pt x="162" y="28"/>
                </a:lnTo>
                <a:lnTo>
                  <a:pt x="150" y="46"/>
                </a:lnTo>
                <a:lnTo>
                  <a:pt x="136" y="60"/>
                </a:lnTo>
                <a:lnTo>
                  <a:pt x="130" y="66"/>
                </a:lnTo>
                <a:lnTo>
                  <a:pt x="122" y="68"/>
                </a:lnTo>
                <a:lnTo>
                  <a:pt x="114" y="72"/>
                </a:lnTo>
                <a:lnTo>
                  <a:pt x="106" y="72"/>
                </a:lnTo>
                <a:lnTo>
                  <a:pt x="100" y="72"/>
                </a:lnTo>
                <a:lnTo>
                  <a:pt x="66" y="72"/>
                </a:lnTo>
                <a:lnTo>
                  <a:pt x="32" y="72"/>
                </a:lnTo>
                <a:lnTo>
                  <a:pt x="32" y="72"/>
                </a:lnTo>
                <a:lnTo>
                  <a:pt x="26" y="72"/>
                </a:lnTo>
                <a:lnTo>
                  <a:pt x="20" y="76"/>
                </a:lnTo>
                <a:lnTo>
                  <a:pt x="14" y="78"/>
                </a:lnTo>
                <a:lnTo>
                  <a:pt x="10" y="84"/>
                </a:lnTo>
                <a:lnTo>
                  <a:pt x="6" y="90"/>
                </a:lnTo>
                <a:lnTo>
                  <a:pt x="2" y="96"/>
                </a:lnTo>
                <a:lnTo>
                  <a:pt x="0" y="104"/>
                </a:lnTo>
                <a:lnTo>
                  <a:pt x="0" y="112"/>
                </a:lnTo>
                <a:lnTo>
                  <a:pt x="0" y="112"/>
                </a:lnTo>
                <a:lnTo>
                  <a:pt x="0" y="120"/>
                </a:lnTo>
                <a:lnTo>
                  <a:pt x="2" y="128"/>
                </a:lnTo>
                <a:lnTo>
                  <a:pt x="6" y="134"/>
                </a:lnTo>
                <a:lnTo>
                  <a:pt x="10" y="140"/>
                </a:lnTo>
                <a:lnTo>
                  <a:pt x="14" y="146"/>
                </a:lnTo>
                <a:lnTo>
                  <a:pt x="20" y="148"/>
                </a:lnTo>
                <a:lnTo>
                  <a:pt x="26" y="152"/>
                </a:lnTo>
                <a:lnTo>
                  <a:pt x="32" y="152"/>
                </a:lnTo>
                <a:lnTo>
                  <a:pt x="32" y="152"/>
                </a:lnTo>
                <a:lnTo>
                  <a:pt x="38" y="154"/>
                </a:lnTo>
                <a:lnTo>
                  <a:pt x="44" y="156"/>
                </a:lnTo>
                <a:lnTo>
                  <a:pt x="46" y="162"/>
                </a:lnTo>
                <a:lnTo>
                  <a:pt x="48" y="168"/>
                </a:lnTo>
                <a:lnTo>
                  <a:pt x="48" y="240"/>
                </a:lnTo>
                <a:lnTo>
                  <a:pt x="48" y="240"/>
                </a:lnTo>
                <a:lnTo>
                  <a:pt x="50" y="246"/>
                </a:lnTo>
                <a:lnTo>
                  <a:pt x="52" y="252"/>
                </a:lnTo>
                <a:lnTo>
                  <a:pt x="58" y="254"/>
                </a:lnTo>
                <a:lnTo>
                  <a:pt x="64" y="256"/>
                </a:lnTo>
                <a:lnTo>
                  <a:pt x="96" y="256"/>
                </a:lnTo>
                <a:lnTo>
                  <a:pt x="96" y="256"/>
                </a:lnTo>
                <a:lnTo>
                  <a:pt x="102" y="254"/>
                </a:lnTo>
                <a:lnTo>
                  <a:pt x="108" y="252"/>
                </a:lnTo>
                <a:lnTo>
                  <a:pt x="110" y="246"/>
                </a:lnTo>
                <a:lnTo>
                  <a:pt x="112" y="240"/>
                </a:lnTo>
                <a:lnTo>
                  <a:pt x="112" y="232"/>
                </a:lnTo>
                <a:lnTo>
                  <a:pt x="112" y="232"/>
                </a:lnTo>
                <a:lnTo>
                  <a:pt x="110" y="226"/>
                </a:lnTo>
                <a:lnTo>
                  <a:pt x="108" y="222"/>
                </a:lnTo>
                <a:lnTo>
                  <a:pt x="106" y="220"/>
                </a:lnTo>
                <a:lnTo>
                  <a:pt x="104" y="216"/>
                </a:lnTo>
                <a:lnTo>
                  <a:pt x="104" y="160"/>
                </a:lnTo>
                <a:lnTo>
                  <a:pt x="104" y="160"/>
                </a:lnTo>
                <a:lnTo>
                  <a:pt x="104" y="160"/>
                </a:lnTo>
                <a:lnTo>
                  <a:pt x="104" y="160"/>
                </a:lnTo>
                <a:lnTo>
                  <a:pt x="106" y="156"/>
                </a:lnTo>
                <a:lnTo>
                  <a:pt x="106" y="156"/>
                </a:lnTo>
                <a:lnTo>
                  <a:pt x="106" y="156"/>
                </a:lnTo>
                <a:lnTo>
                  <a:pt x="106" y="156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10" y="152"/>
                </a:lnTo>
                <a:lnTo>
                  <a:pt x="110" y="152"/>
                </a:lnTo>
                <a:lnTo>
                  <a:pt x="118" y="154"/>
                </a:lnTo>
                <a:lnTo>
                  <a:pt x="124" y="156"/>
                </a:lnTo>
                <a:lnTo>
                  <a:pt x="138" y="166"/>
                </a:lnTo>
                <a:lnTo>
                  <a:pt x="150" y="178"/>
                </a:lnTo>
                <a:lnTo>
                  <a:pt x="162" y="196"/>
                </a:lnTo>
                <a:lnTo>
                  <a:pt x="162" y="196"/>
                </a:lnTo>
                <a:lnTo>
                  <a:pt x="162" y="196"/>
                </a:lnTo>
                <a:lnTo>
                  <a:pt x="170" y="208"/>
                </a:lnTo>
                <a:lnTo>
                  <a:pt x="178" y="216"/>
                </a:lnTo>
                <a:lnTo>
                  <a:pt x="188" y="222"/>
                </a:lnTo>
                <a:lnTo>
                  <a:pt x="200" y="224"/>
                </a:lnTo>
                <a:lnTo>
                  <a:pt x="200" y="224"/>
                </a:lnTo>
                <a:lnTo>
                  <a:pt x="206" y="224"/>
                </a:lnTo>
                <a:lnTo>
                  <a:pt x="212" y="222"/>
                </a:lnTo>
                <a:lnTo>
                  <a:pt x="224" y="214"/>
                </a:lnTo>
                <a:lnTo>
                  <a:pt x="234" y="204"/>
                </a:lnTo>
                <a:lnTo>
                  <a:pt x="242" y="188"/>
                </a:lnTo>
                <a:lnTo>
                  <a:pt x="248" y="172"/>
                </a:lnTo>
                <a:lnTo>
                  <a:pt x="252" y="152"/>
                </a:lnTo>
                <a:lnTo>
                  <a:pt x="256" y="132"/>
                </a:lnTo>
                <a:lnTo>
                  <a:pt x="256" y="112"/>
                </a:lnTo>
                <a:lnTo>
                  <a:pt x="256" y="112"/>
                </a:lnTo>
                <a:lnTo>
                  <a:pt x="256" y="92"/>
                </a:lnTo>
                <a:lnTo>
                  <a:pt x="252" y="72"/>
                </a:lnTo>
                <a:lnTo>
                  <a:pt x="248" y="52"/>
                </a:lnTo>
                <a:lnTo>
                  <a:pt x="242" y="36"/>
                </a:lnTo>
                <a:lnTo>
                  <a:pt x="234" y="20"/>
                </a:lnTo>
                <a:lnTo>
                  <a:pt x="224" y="10"/>
                </a:lnTo>
                <a:lnTo>
                  <a:pt x="212" y="2"/>
                </a:lnTo>
                <a:lnTo>
                  <a:pt x="206" y="0"/>
                </a:lnTo>
                <a:lnTo>
                  <a:pt x="200" y="0"/>
                </a:lnTo>
                <a:close/>
                <a:moveTo>
                  <a:pt x="160" y="112"/>
                </a:moveTo>
                <a:lnTo>
                  <a:pt x="160" y="112"/>
                </a:lnTo>
                <a:lnTo>
                  <a:pt x="162" y="88"/>
                </a:lnTo>
                <a:lnTo>
                  <a:pt x="184" y="88"/>
                </a:lnTo>
                <a:lnTo>
                  <a:pt x="184" y="88"/>
                </a:lnTo>
                <a:lnTo>
                  <a:pt x="190" y="90"/>
                </a:lnTo>
                <a:lnTo>
                  <a:pt x="196" y="96"/>
                </a:lnTo>
                <a:lnTo>
                  <a:pt x="198" y="102"/>
                </a:lnTo>
                <a:lnTo>
                  <a:pt x="200" y="112"/>
                </a:lnTo>
                <a:lnTo>
                  <a:pt x="200" y="112"/>
                </a:lnTo>
                <a:lnTo>
                  <a:pt x="198" y="122"/>
                </a:lnTo>
                <a:lnTo>
                  <a:pt x="196" y="128"/>
                </a:lnTo>
                <a:lnTo>
                  <a:pt x="190" y="134"/>
                </a:lnTo>
                <a:lnTo>
                  <a:pt x="184" y="136"/>
                </a:lnTo>
                <a:lnTo>
                  <a:pt x="162" y="136"/>
                </a:lnTo>
                <a:lnTo>
                  <a:pt x="162" y="136"/>
                </a:lnTo>
                <a:lnTo>
                  <a:pt x="160" y="112"/>
                </a:lnTo>
                <a:close/>
                <a:moveTo>
                  <a:pt x="16" y="112"/>
                </a:moveTo>
                <a:lnTo>
                  <a:pt x="16" y="112"/>
                </a:lnTo>
                <a:lnTo>
                  <a:pt x="18" y="102"/>
                </a:lnTo>
                <a:lnTo>
                  <a:pt x="20" y="96"/>
                </a:lnTo>
                <a:lnTo>
                  <a:pt x="26" y="90"/>
                </a:lnTo>
                <a:lnTo>
                  <a:pt x="32" y="88"/>
                </a:lnTo>
                <a:lnTo>
                  <a:pt x="88" y="88"/>
                </a:lnTo>
                <a:lnTo>
                  <a:pt x="88" y="88"/>
                </a:lnTo>
                <a:lnTo>
                  <a:pt x="82" y="98"/>
                </a:lnTo>
                <a:lnTo>
                  <a:pt x="80" y="112"/>
                </a:lnTo>
                <a:lnTo>
                  <a:pt x="80" y="112"/>
                </a:lnTo>
                <a:lnTo>
                  <a:pt x="82" y="126"/>
                </a:lnTo>
                <a:lnTo>
                  <a:pt x="88" y="136"/>
                </a:lnTo>
                <a:lnTo>
                  <a:pt x="32" y="136"/>
                </a:lnTo>
                <a:lnTo>
                  <a:pt x="32" y="136"/>
                </a:lnTo>
                <a:lnTo>
                  <a:pt x="26" y="134"/>
                </a:lnTo>
                <a:lnTo>
                  <a:pt x="20" y="128"/>
                </a:lnTo>
                <a:lnTo>
                  <a:pt x="18" y="122"/>
                </a:lnTo>
                <a:lnTo>
                  <a:pt x="16" y="112"/>
                </a:lnTo>
                <a:close/>
                <a:moveTo>
                  <a:pt x="96" y="240"/>
                </a:moveTo>
                <a:lnTo>
                  <a:pt x="64" y="240"/>
                </a:lnTo>
                <a:lnTo>
                  <a:pt x="64" y="168"/>
                </a:lnTo>
                <a:lnTo>
                  <a:pt x="64" y="168"/>
                </a:lnTo>
                <a:lnTo>
                  <a:pt x="62" y="160"/>
                </a:lnTo>
                <a:lnTo>
                  <a:pt x="60" y="152"/>
                </a:lnTo>
                <a:lnTo>
                  <a:pt x="66" y="152"/>
                </a:lnTo>
                <a:lnTo>
                  <a:pt x="66" y="152"/>
                </a:lnTo>
                <a:lnTo>
                  <a:pt x="90" y="152"/>
                </a:lnTo>
                <a:lnTo>
                  <a:pt x="90" y="152"/>
                </a:lnTo>
                <a:lnTo>
                  <a:pt x="88" y="160"/>
                </a:lnTo>
                <a:lnTo>
                  <a:pt x="88" y="216"/>
                </a:lnTo>
                <a:lnTo>
                  <a:pt x="88" y="216"/>
                </a:lnTo>
                <a:lnTo>
                  <a:pt x="88" y="222"/>
                </a:lnTo>
                <a:lnTo>
                  <a:pt x="90" y="226"/>
                </a:lnTo>
                <a:lnTo>
                  <a:pt x="94" y="232"/>
                </a:lnTo>
                <a:lnTo>
                  <a:pt x="94" y="232"/>
                </a:lnTo>
                <a:lnTo>
                  <a:pt x="96" y="234"/>
                </a:lnTo>
                <a:lnTo>
                  <a:pt x="96" y="240"/>
                </a:lnTo>
                <a:close/>
                <a:moveTo>
                  <a:pt x="106" y="136"/>
                </a:moveTo>
                <a:lnTo>
                  <a:pt x="104" y="136"/>
                </a:lnTo>
                <a:lnTo>
                  <a:pt x="104" y="136"/>
                </a:lnTo>
                <a:lnTo>
                  <a:pt x="104" y="136"/>
                </a:lnTo>
                <a:lnTo>
                  <a:pt x="98" y="134"/>
                </a:lnTo>
                <a:lnTo>
                  <a:pt x="92" y="128"/>
                </a:lnTo>
                <a:lnTo>
                  <a:pt x="90" y="122"/>
                </a:lnTo>
                <a:lnTo>
                  <a:pt x="88" y="112"/>
                </a:lnTo>
                <a:lnTo>
                  <a:pt x="88" y="112"/>
                </a:lnTo>
                <a:lnTo>
                  <a:pt x="90" y="102"/>
                </a:lnTo>
                <a:lnTo>
                  <a:pt x="92" y="96"/>
                </a:lnTo>
                <a:lnTo>
                  <a:pt x="98" y="90"/>
                </a:lnTo>
                <a:lnTo>
                  <a:pt x="104" y="88"/>
                </a:lnTo>
                <a:lnTo>
                  <a:pt x="106" y="88"/>
                </a:lnTo>
                <a:lnTo>
                  <a:pt x="106" y="88"/>
                </a:lnTo>
                <a:lnTo>
                  <a:pt x="116" y="86"/>
                </a:lnTo>
                <a:lnTo>
                  <a:pt x="128" y="84"/>
                </a:lnTo>
                <a:lnTo>
                  <a:pt x="138" y="78"/>
                </a:lnTo>
                <a:lnTo>
                  <a:pt x="148" y="72"/>
                </a:lnTo>
                <a:lnTo>
                  <a:pt x="148" y="72"/>
                </a:lnTo>
                <a:lnTo>
                  <a:pt x="144" y="92"/>
                </a:lnTo>
                <a:lnTo>
                  <a:pt x="144" y="112"/>
                </a:lnTo>
                <a:lnTo>
                  <a:pt x="144" y="112"/>
                </a:lnTo>
                <a:lnTo>
                  <a:pt x="144" y="132"/>
                </a:lnTo>
                <a:lnTo>
                  <a:pt x="148" y="152"/>
                </a:lnTo>
                <a:lnTo>
                  <a:pt x="148" y="152"/>
                </a:lnTo>
                <a:lnTo>
                  <a:pt x="138" y="146"/>
                </a:lnTo>
                <a:lnTo>
                  <a:pt x="128" y="140"/>
                </a:lnTo>
                <a:lnTo>
                  <a:pt x="116" y="138"/>
                </a:lnTo>
                <a:lnTo>
                  <a:pt x="106" y="136"/>
                </a:lnTo>
                <a:close/>
                <a:moveTo>
                  <a:pt x="200" y="208"/>
                </a:moveTo>
                <a:lnTo>
                  <a:pt x="200" y="208"/>
                </a:lnTo>
                <a:lnTo>
                  <a:pt x="194" y="206"/>
                </a:lnTo>
                <a:lnTo>
                  <a:pt x="188" y="204"/>
                </a:lnTo>
                <a:lnTo>
                  <a:pt x="184" y="198"/>
                </a:lnTo>
                <a:lnTo>
                  <a:pt x="178" y="192"/>
                </a:lnTo>
                <a:lnTo>
                  <a:pt x="170" y="174"/>
                </a:lnTo>
                <a:lnTo>
                  <a:pt x="164" y="152"/>
                </a:lnTo>
                <a:lnTo>
                  <a:pt x="184" y="152"/>
                </a:lnTo>
                <a:lnTo>
                  <a:pt x="184" y="152"/>
                </a:lnTo>
                <a:lnTo>
                  <a:pt x="190" y="152"/>
                </a:lnTo>
                <a:lnTo>
                  <a:pt x="196" y="148"/>
                </a:lnTo>
                <a:lnTo>
                  <a:pt x="202" y="146"/>
                </a:lnTo>
                <a:lnTo>
                  <a:pt x="206" y="140"/>
                </a:lnTo>
                <a:lnTo>
                  <a:pt x="210" y="134"/>
                </a:lnTo>
                <a:lnTo>
                  <a:pt x="214" y="128"/>
                </a:lnTo>
                <a:lnTo>
                  <a:pt x="216" y="120"/>
                </a:lnTo>
                <a:lnTo>
                  <a:pt x="216" y="112"/>
                </a:lnTo>
                <a:lnTo>
                  <a:pt x="216" y="112"/>
                </a:lnTo>
                <a:lnTo>
                  <a:pt x="216" y="104"/>
                </a:lnTo>
                <a:lnTo>
                  <a:pt x="214" y="96"/>
                </a:lnTo>
                <a:lnTo>
                  <a:pt x="210" y="90"/>
                </a:lnTo>
                <a:lnTo>
                  <a:pt x="206" y="84"/>
                </a:lnTo>
                <a:lnTo>
                  <a:pt x="202" y="78"/>
                </a:lnTo>
                <a:lnTo>
                  <a:pt x="196" y="76"/>
                </a:lnTo>
                <a:lnTo>
                  <a:pt x="190" y="72"/>
                </a:lnTo>
                <a:lnTo>
                  <a:pt x="184" y="72"/>
                </a:lnTo>
                <a:lnTo>
                  <a:pt x="164" y="72"/>
                </a:lnTo>
                <a:lnTo>
                  <a:pt x="164" y="72"/>
                </a:lnTo>
                <a:lnTo>
                  <a:pt x="170" y="50"/>
                </a:lnTo>
                <a:lnTo>
                  <a:pt x="178" y="32"/>
                </a:lnTo>
                <a:lnTo>
                  <a:pt x="184" y="26"/>
                </a:lnTo>
                <a:lnTo>
                  <a:pt x="188" y="20"/>
                </a:lnTo>
                <a:lnTo>
                  <a:pt x="194" y="18"/>
                </a:lnTo>
                <a:lnTo>
                  <a:pt x="200" y="16"/>
                </a:lnTo>
                <a:lnTo>
                  <a:pt x="200" y="16"/>
                </a:lnTo>
                <a:lnTo>
                  <a:pt x="208" y="18"/>
                </a:lnTo>
                <a:lnTo>
                  <a:pt x="216" y="24"/>
                </a:lnTo>
                <a:lnTo>
                  <a:pt x="222" y="32"/>
                </a:lnTo>
                <a:lnTo>
                  <a:pt x="228" y="44"/>
                </a:lnTo>
                <a:lnTo>
                  <a:pt x="234" y="58"/>
                </a:lnTo>
                <a:lnTo>
                  <a:pt x="236" y="74"/>
                </a:lnTo>
                <a:lnTo>
                  <a:pt x="240" y="92"/>
                </a:lnTo>
                <a:lnTo>
                  <a:pt x="240" y="112"/>
                </a:lnTo>
                <a:lnTo>
                  <a:pt x="240" y="112"/>
                </a:lnTo>
                <a:lnTo>
                  <a:pt x="240" y="132"/>
                </a:lnTo>
                <a:lnTo>
                  <a:pt x="236" y="150"/>
                </a:lnTo>
                <a:lnTo>
                  <a:pt x="234" y="166"/>
                </a:lnTo>
                <a:lnTo>
                  <a:pt x="228" y="180"/>
                </a:lnTo>
                <a:lnTo>
                  <a:pt x="222" y="192"/>
                </a:lnTo>
                <a:lnTo>
                  <a:pt x="216" y="200"/>
                </a:lnTo>
                <a:lnTo>
                  <a:pt x="208" y="206"/>
                </a:lnTo>
                <a:lnTo>
                  <a:pt x="200" y="20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ar-SA" sz="675"/>
          </a:p>
        </p:txBody>
      </p:sp>
      <p:grpSp>
        <p:nvGrpSpPr>
          <p:cNvPr id="74" name="Group 73"/>
          <p:cNvGrpSpPr/>
          <p:nvPr/>
        </p:nvGrpSpPr>
        <p:grpSpPr>
          <a:xfrm>
            <a:off x="3850037" y="1657640"/>
            <a:ext cx="210167" cy="183896"/>
            <a:chOff x="3962400" y="3613150"/>
            <a:chExt cx="406400" cy="355600"/>
          </a:xfrm>
          <a:solidFill>
            <a:schemeClr val="bg1"/>
          </a:solidFill>
        </p:grpSpPr>
        <p:sp>
          <p:nvSpPr>
            <p:cNvPr id="86" name="Freeform 27"/>
            <p:cNvSpPr>
              <a:spLocks/>
            </p:cNvSpPr>
            <p:nvPr/>
          </p:nvSpPr>
          <p:spPr bwMode="auto">
            <a:xfrm>
              <a:off x="4025900" y="3676650"/>
              <a:ext cx="146050" cy="9525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88" y="0"/>
                </a:cxn>
                <a:cxn ang="0">
                  <a:pos x="70" y="2"/>
                </a:cxn>
                <a:cxn ang="0">
                  <a:pos x="54" y="4"/>
                </a:cxn>
                <a:cxn ang="0">
                  <a:pos x="40" y="10"/>
                </a:cxn>
                <a:cxn ang="0">
                  <a:pos x="26" y="16"/>
                </a:cxn>
                <a:cxn ang="0">
                  <a:pos x="16" y="24"/>
                </a:cxn>
                <a:cxn ang="0">
                  <a:pos x="8" y="34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6" y="58"/>
                </a:cxn>
                <a:cxn ang="0">
                  <a:pos x="8" y="56"/>
                </a:cxn>
                <a:cxn ang="0">
                  <a:pos x="8" y="56"/>
                </a:cxn>
                <a:cxn ang="0">
                  <a:pos x="10" y="46"/>
                </a:cxn>
                <a:cxn ang="0">
                  <a:pos x="14" y="38"/>
                </a:cxn>
                <a:cxn ang="0">
                  <a:pos x="22" y="30"/>
                </a:cxn>
                <a:cxn ang="0">
                  <a:pos x="32" y="22"/>
                </a:cxn>
                <a:cxn ang="0">
                  <a:pos x="44" y="16"/>
                </a:cxn>
                <a:cxn ang="0">
                  <a:pos x="58" y="12"/>
                </a:cxn>
                <a:cxn ang="0">
                  <a:pos x="72" y="10"/>
                </a:cxn>
                <a:cxn ang="0">
                  <a:pos x="88" y="8"/>
                </a:cxn>
                <a:cxn ang="0">
                  <a:pos x="88" y="8"/>
                </a:cxn>
                <a:cxn ang="0">
                  <a:pos x="90" y="6"/>
                </a:cxn>
                <a:cxn ang="0">
                  <a:pos x="92" y="4"/>
                </a:cxn>
                <a:cxn ang="0">
                  <a:pos x="92" y="4"/>
                </a:cxn>
                <a:cxn ang="0">
                  <a:pos x="90" y="2"/>
                </a:cxn>
                <a:cxn ang="0">
                  <a:pos x="88" y="0"/>
                </a:cxn>
              </a:cxnLst>
              <a:rect l="0" t="0" r="r" b="b"/>
              <a:pathLst>
                <a:path w="92" h="60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4"/>
                  </a:lnTo>
                  <a:lnTo>
                    <a:pt x="40" y="10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6" y="58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10" y="46"/>
                  </a:lnTo>
                  <a:lnTo>
                    <a:pt x="14" y="38"/>
                  </a:lnTo>
                  <a:lnTo>
                    <a:pt x="22" y="30"/>
                  </a:lnTo>
                  <a:lnTo>
                    <a:pt x="32" y="22"/>
                  </a:lnTo>
                  <a:lnTo>
                    <a:pt x="44" y="16"/>
                  </a:lnTo>
                  <a:lnTo>
                    <a:pt x="58" y="12"/>
                  </a:lnTo>
                  <a:lnTo>
                    <a:pt x="72" y="10"/>
                  </a:lnTo>
                  <a:lnTo>
                    <a:pt x="88" y="8"/>
                  </a:lnTo>
                  <a:lnTo>
                    <a:pt x="88" y="8"/>
                  </a:lnTo>
                  <a:lnTo>
                    <a:pt x="90" y="6"/>
                  </a:lnTo>
                  <a:lnTo>
                    <a:pt x="92" y="4"/>
                  </a:lnTo>
                  <a:lnTo>
                    <a:pt x="92" y="4"/>
                  </a:lnTo>
                  <a:lnTo>
                    <a:pt x="90" y="2"/>
                  </a:lnTo>
                  <a:lnTo>
                    <a:pt x="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89" name="Freeform 28"/>
            <p:cNvSpPr>
              <a:spLocks/>
            </p:cNvSpPr>
            <p:nvPr/>
          </p:nvSpPr>
          <p:spPr bwMode="auto">
            <a:xfrm>
              <a:off x="4025900" y="3676650"/>
              <a:ext cx="146050" cy="9525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88" y="0"/>
                </a:cxn>
                <a:cxn ang="0">
                  <a:pos x="70" y="2"/>
                </a:cxn>
                <a:cxn ang="0">
                  <a:pos x="54" y="4"/>
                </a:cxn>
                <a:cxn ang="0">
                  <a:pos x="40" y="10"/>
                </a:cxn>
                <a:cxn ang="0">
                  <a:pos x="26" y="16"/>
                </a:cxn>
                <a:cxn ang="0">
                  <a:pos x="16" y="24"/>
                </a:cxn>
                <a:cxn ang="0">
                  <a:pos x="8" y="34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6" y="58"/>
                </a:cxn>
                <a:cxn ang="0">
                  <a:pos x="8" y="56"/>
                </a:cxn>
                <a:cxn ang="0">
                  <a:pos x="8" y="56"/>
                </a:cxn>
                <a:cxn ang="0">
                  <a:pos x="10" y="46"/>
                </a:cxn>
                <a:cxn ang="0">
                  <a:pos x="14" y="38"/>
                </a:cxn>
                <a:cxn ang="0">
                  <a:pos x="22" y="30"/>
                </a:cxn>
                <a:cxn ang="0">
                  <a:pos x="32" y="22"/>
                </a:cxn>
                <a:cxn ang="0">
                  <a:pos x="44" y="16"/>
                </a:cxn>
                <a:cxn ang="0">
                  <a:pos x="58" y="12"/>
                </a:cxn>
                <a:cxn ang="0">
                  <a:pos x="72" y="10"/>
                </a:cxn>
                <a:cxn ang="0">
                  <a:pos x="88" y="8"/>
                </a:cxn>
                <a:cxn ang="0">
                  <a:pos x="88" y="8"/>
                </a:cxn>
                <a:cxn ang="0">
                  <a:pos x="90" y="6"/>
                </a:cxn>
                <a:cxn ang="0">
                  <a:pos x="92" y="4"/>
                </a:cxn>
                <a:cxn ang="0">
                  <a:pos x="92" y="4"/>
                </a:cxn>
                <a:cxn ang="0">
                  <a:pos x="90" y="2"/>
                </a:cxn>
                <a:cxn ang="0">
                  <a:pos x="88" y="0"/>
                </a:cxn>
              </a:cxnLst>
              <a:rect l="0" t="0" r="r" b="b"/>
              <a:pathLst>
                <a:path w="92" h="60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4"/>
                  </a:lnTo>
                  <a:lnTo>
                    <a:pt x="40" y="10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6" y="58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10" y="46"/>
                  </a:lnTo>
                  <a:lnTo>
                    <a:pt x="14" y="38"/>
                  </a:lnTo>
                  <a:lnTo>
                    <a:pt x="22" y="30"/>
                  </a:lnTo>
                  <a:lnTo>
                    <a:pt x="32" y="22"/>
                  </a:lnTo>
                  <a:lnTo>
                    <a:pt x="44" y="16"/>
                  </a:lnTo>
                  <a:lnTo>
                    <a:pt x="58" y="12"/>
                  </a:lnTo>
                  <a:lnTo>
                    <a:pt x="72" y="10"/>
                  </a:lnTo>
                  <a:lnTo>
                    <a:pt x="88" y="8"/>
                  </a:lnTo>
                  <a:lnTo>
                    <a:pt x="88" y="8"/>
                  </a:lnTo>
                  <a:lnTo>
                    <a:pt x="90" y="6"/>
                  </a:lnTo>
                  <a:lnTo>
                    <a:pt x="92" y="4"/>
                  </a:lnTo>
                  <a:lnTo>
                    <a:pt x="92" y="4"/>
                  </a:lnTo>
                  <a:lnTo>
                    <a:pt x="90" y="2"/>
                  </a:lnTo>
                  <a:lnTo>
                    <a:pt x="88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2" name="Freeform 29"/>
            <p:cNvSpPr>
              <a:spLocks noEditPoints="1"/>
            </p:cNvSpPr>
            <p:nvPr/>
          </p:nvSpPr>
          <p:spPr bwMode="auto">
            <a:xfrm>
              <a:off x="3962400" y="3613150"/>
              <a:ext cx="406400" cy="355600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78" y="8"/>
                </a:cxn>
                <a:cxn ang="0">
                  <a:pos x="38" y="28"/>
                </a:cxn>
                <a:cxn ang="0">
                  <a:pos x="10" y="58"/>
                </a:cxn>
                <a:cxn ang="0">
                  <a:pos x="2" y="76"/>
                </a:cxn>
                <a:cxn ang="0">
                  <a:pos x="0" y="96"/>
                </a:cxn>
                <a:cxn ang="0">
                  <a:pos x="2" y="108"/>
                </a:cxn>
                <a:cxn ang="0">
                  <a:pos x="8" y="132"/>
                </a:cxn>
                <a:cxn ang="0">
                  <a:pos x="24" y="152"/>
                </a:cxn>
                <a:cxn ang="0">
                  <a:pos x="44" y="168"/>
                </a:cxn>
                <a:cxn ang="0">
                  <a:pos x="56" y="176"/>
                </a:cxn>
                <a:cxn ang="0">
                  <a:pos x="56" y="176"/>
                </a:cxn>
                <a:cxn ang="0">
                  <a:pos x="50" y="198"/>
                </a:cxn>
                <a:cxn ang="0">
                  <a:pos x="40" y="214"/>
                </a:cxn>
                <a:cxn ang="0">
                  <a:pos x="40" y="216"/>
                </a:cxn>
                <a:cxn ang="0">
                  <a:pos x="42" y="222"/>
                </a:cxn>
                <a:cxn ang="0">
                  <a:pos x="48" y="224"/>
                </a:cxn>
                <a:cxn ang="0">
                  <a:pos x="50" y="224"/>
                </a:cxn>
                <a:cxn ang="0">
                  <a:pos x="68" y="218"/>
                </a:cxn>
                <a:cxn ang="0">
                  <a:pos x="96" y="198"/>
                </a:cxn>
                <a:cxn ang="0">
                  <a:pos x="104" y="190"/>
                </a:cxn>
                <a:cxn ang="0">
                  <a:pos x="128" y="192"/>
                </a:cxn>
                <a:cxn ang="0">
                  <a:pos x="178" y="184"/>
                </a:cxn>
                <a:cxn ang="0">
                  <a:pos x="218" y="164"/>
                </a:cxn>
                <a:cxn ang="0">
                  <a:pos x="246" y="134"/>
                </a:cxn>
                <a:cxn ang="0">
                  <a:pos x="254" y="116"/>
                </a:cxn>
                <a:cxn ang="0">
                  <a:pos x="256" y="96"/>
                </a:cxn>
                <a:cxn ang="0">
                  <a:pos x="256" y="86"/>
                </a:cxn>
                <a:cxn ang="0">
                  <a:pos x="250" y="68"/>
                </a:cxn>
                <a:cxn ang="0">
                  <a:pos x="234" y="42"/>
                </a:cxn>
                <a:cxn ang="0">
                  <a:pos x="200" y="16"/>
                </a:cxn>
                <a:cxn ang="0">
                  <a:pos x="154" y="2"/>
                </a:cxn>
                <a:cxn ang="0">
                  <a:pos x="128" y="176"/>
                </a:cxn>
                <a:cxn ang="0">
                  <a:pos x="106" y="174"/>
                </a:cxn>
                <a:cxn ang="0">
                  <a:pos x="104" y="174"/>
                </a:cxn>
                <a:cxn ang="0">
                  <a:pos x="96" y="176"/>
                </a:cxn>
                <a:cxn ang="0">
                  <a:pos x="90" y="180"/>
                </a:cxn>
                <a:cxn ang="0">
                  <a:pos x="66" y="200"/>
                </a:cxn>
                <a:cxn ang="0">
                  <a:pos x="70" y="190"/>
                </a:cxn>
                <a:cxn ang="0">
                  <a:pos x="72" y="176"/>
                </a:cxn>
                <a:cxn ang="0">
                  <a:pos x="72" y="176"/>
                </a:cxn>
                <a:cxn ang="0">
                  <a:pos x="70" y="168"/>
                </a:cxn>
                <a:cxn ang="0">
                  <a:pos x="64" y="162"/>
                </a:cxn>
                <a:cxn ang="0">
                  <a:pos x="52" y="156"/>
                </a:cxn>
                <a:cxn ang="0">
                  <a:pos x="36" y="140"/>
                </a:cxn>
                <a:cxn ang="0">
                  <a:pos x="24" y="124"/>
                </a:cxn>
                <a:cxn ang="0">
                  <a:pos x="16" y="106"/>
                </a:cxn>
                <a:cxn ang="0">
                  <a:pos x="16" y="96"/>
                </a:cxn>
                <a:cxn ang="0">
                  <a:pos x="24" y="64"/>
                </a:cxn>
                <a:cxn ang="0">
                  <a:pos x="48" y="40"/>
                </a:cxn>
                <a:cxn ang="0">
                  <a:pos x="84" y="22"/>
                </a:cxn>
                <a:cxn ang="0">
                  <a:pos x="128" y="16"/>
                </a:cxn>
                <a:cxn ang="0">
                  <a:pos x="150" y="18"/>
                </a:cxn>
                <a:cxn ang="0">
                  <a:pos x="190" y="30"/>
                </a:cxn>
                <a:cxn ang="0">
                  <a:pos x="220" y="52"/>
                </a:cxn>
                <a:cxn ang="0">
                  <a:pos x="238" y="80"/>
                </a:cxn>
                <a:cxn ang="0">
                  <a:pos x="240" y="96"/>
                </a:cxn>
                <a:cxn ang="0">
                  <a:pos x="232" y="128"/>
                </a:cxn>
                <a:cxn ang="0">
                  <a:pos x="208" y="152"/>
                </a:cxn>
                <a:cxn ang="0">
                  <a:pos x="172" y="170"/>
                </a:cxn>
                <a:cxn ang="0">
                  <a:pos x="128" y="176"/>
                </a:cxn>
              </a:cxnLst>
              <a:rect l="0" t="0" r="r" b="b"/>
              <a:pathLst>
                <a:path w="256" h="224">
                  <a:moveTo>
                    <a:pt x="128" y="0"/>
                  </a:moveTo>
                  <a:lnTo>
                    <a:pt x="128" y="0"/>
                  </a:lnTo>
                  <a:lnTo>
                    <a:pt x="102" y="2"/>
                  </a:lnTo>
                  <a:lnTo>
                    <a:pt x="78" y="8"/>
                  </a:lnTo>
                  <a:lnTo>
                    <a:pt x="56" y="16"/>
                  </a:lnTo>
                  <a:lnTo>
                    <a:pt x="38" y="28"/>
                  </a:lnTo>
                  <a:lnTo>
                    <a:pt x="22" y="42"/>
                  </a:lnTo>
                  <a:lnTo>
                    <a:pt x="10" y="58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6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8"/>
                  </a:lnTo>
                  <a:lnTo>
                    <a:pt x="4" y="120"/>
                  </a:lnTo>
                  <a:lnTo>
                    <a:pt x="8" y="132"/>
                  </a:lnTo>
                  <a:lnTo>
                    <a:pt x="16" y="142"/>
                  </a:lnTo>
                  <a:lnTo>
                    <a:pt x="24" y="152"/>
                  </a:lnTo>
                  <a:lnTo>
                    <a:pt x="34" y="160"/>
                  </a:lnTo>
                  <a:lnTo>
                    <a:pt x="44" y="168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4" y="186"/>
                  </a:lnTo>
                  <a:lnTo>
                    <a:pt x="50" y="198"/>
                  </a:lnTo>
                  <a:lnTo>
                    <a:pt x="40" y="214"/>
                  </a:lnTo>
                  <a:lnTo>
                    <a:pt x="40" y="214"/>
                  </a:lnTo>
                  <a:lnTo>
                    <a:pt x="40" y="214"/>
                  </a:lnTo>
                  <a:lnTo>
                    <a:pt x="40" y="216"/>
                  </a:lnTo>
                  <a:lnTo>
                    <a:pt x="40" y="216"/>
                  </a:lnTo>
                  <a:lnTo>
                    <a:pt x="42" y="222"/>
                  </a:lnTo>
                  <a:lnTo>
                    <a:pt x="48" y="224"/>
                  </a:lnTo>
                  <a:lnTo>
                    <a:pt x="48" y="224"/>
                  </a:lnTo>
                  <a:lnTo>
                    <a:pt x="50" y="224"/>
                  </a:lnTo>
                  <a:lnTo>
                    <a:pt x="50" y="224"/>
                  </a:lnTo>
                  <a:lnTo>
                    <a:pt x="58" y="222"/>
                  </a:lnTo>
                  <a:lnTo>
                    <a:pt x="68" y="218"/>
                  </a:lnTo>
                  <a:lnTo>
                    <a:pt x="84" y="208"/>
                  </a:lnTo>
                  <a:lnTo>
                    <a:pt x="96" y="198"/>
                  </a:lnTo>
                  <a:lnTo>
                    <a:pt x="104" y="190"/>
                  </a:lnTo>
                  <a:lnTo>
                    <a:pt x="104" y="190"/>
                  </a:lnTo>
                  <a:lnTo>
                    <a:pt x="128" y="192"/>
                  </a:lnTo>
                  <a:lnTo>
                    <a:pt x="128" y="192"/>
                  </a:lnTo>
                  <a:lnTo>
                    <a:pt x="154" y="190"/>
                  </a:lnTo>
                  <a:lnTo>
                    <a:pt x="178" y="184"/>
                  </a:lnTo>
                  <a:lnTo>
                    <a:pt x="200" y="176"/>
                  </a:lnTo>
                  <a:lnTo>
                    <a:pt x="218" y="164"/>
                  </a:lnTo>
                  <a:lnTo>
                    <a:pt x="234" y="150"/>
                  </a:lnTo>
                  <a:lnTo>
                    <a:pt x="246" y="134"/>
                  </a:lnTo>
                  <a:lnTo>
                    <a:pt x="250" y="124"/>
                  </a:lnTo>
                  <a:lnTo>
                    <a:pt x="254" y="116"/>
                  </a:lnTo>
                  <a:lnTo>
                    <a:pt x="256" y="106"/>
                  </a:lnTo>
                  <a:lnTo>
                    <a:pt x="256" y="96"/>
                  </a:lnTo>
                  <a:lnTo>
                    <a:pt x="256" y="96"/>
                  </a:lnTo>
                  <a:lnTo>
                    <a:pt x="256" y="86"/>
                  </a:lnTo>
                  <a:lnTo>
                    <a:pt x="254" y="76"/>
                  </a:lnTo>
                  <a:lnTo>
                    <a:pt x="250" y="68"/>
                  </a:lnTo>
                  <a:lnTo>
                    <a:pt x="246" y="58"/>
                  </a:lnTo>
                  <a:lnTo>
                    <a:pt x="234" y="42"/>
                  </a:lnTo>
                  <a:lnTo>
                    <a:pt x="218" y="28"/>
                  </a:lnTo>
                  <a:lnTo>
                    <a:pt x="200" y="16"/>
                  </a:lnTo>
                  <a:lnTo>
                    <a:pt x="178" y="8"/>
                  </a:lnTo>
                  <a:lnTo>
                    <a:pt x="154" y="2"/>
                  </a:lnTo>
                  <a:lnTo>
                    <a:pt x="128" y="0"/>
                  </a:lnTo>
                  <a:close/>
                  <a:moveTo>
                    <a:pt x="128" y="176"/>
                  </a:moveTo>
                  <a:lnTo>
                    <a:pt x="128" y="176"/>
                  </a:lnTo>
                  <a:lnTo>
                    <a:pt x="106" y="174"/>
                  </a:lnTo>
                  <a:lnTo>
                    <a:pt x="106" y="174"/>
                  </a:lnTo>
                  <a:lnTo>
                    <a:pt x="104" y="174"/>
                  </a:lnTo>
                  <a:lnTo>
                    <a:pt x="104" y="174"/>
                  </a:lnTo>
                  <a:lnTo>
                    <a:pt x="96" y="176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82" y="190"/>
                  </a:lnTo>
                  <a:lnTo>
                    <a:pt x="66" y="200"/>
                  </a:lnTo>
                  <a:lnTo>
                    <a:pt x="66" y="200"/>
                  </a:lnTo>
                  <a:lnTo>
                    <a:pt x="70" y="190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2"/>
                  </a:lnTo>
                  <a:lnTo>
                    <a:pt x="70" y="168"/>
                  </a:lnTo>
                  <a:lnTo>
                    <a:pt x="66" y="164"/>
                  </a:lnTo>
                  <a:lnTo>
                    <a:pt x="64" y="162"/>
                  </a:lnTo>
                  <a:lnTo>
                    <a:pt x="64" y="162"/>
                  </a:lnTo>
                  <a:lnTo>
                    <a:pt x="52" y="156"/>
                  </a:lnTo>
                  <a:lnTo>
                    <a:pt x="44" y="148"/>
                  </a:lnTo>
                  <a:lnTo>
                    <a:pt x="36" y="140"/>
                  </a:lnTo>
                  <a:lnTo>
                    <a:pt x="28" y="132"/>
                  </a:lnTo>
                  <a:lnTo>
                    <a:pt x="24" y="124"/>
                  </a:lnTo>
                  <a:lnTo>
                    <a:pt x="20" y="114"/>
                  </a:lnTo>
                  <a:lnTo>
                    <a:pt x="16" y="106"/>
                  </a:lnTo>
                  <a:lnTo>
                    <a:pt x="16" y="96"/>
                  </a:lnTo>
                  <a:lnTo>
                    <a:pt x="16" y="96"/>
                  </a:lnTo>
                  <a:lnTo>
                    <a:pt x="18" y="80"/>
                  </a:lnTo>
                  <a:lnTo>
                    <a:pt x="24" y="64"/>
                  </a:lnTo>
                  <a:lnTo>
                    <a:pt x="36" y="52"/>
                  </a:lnTo>
                  <a:lnTo>
                    <a:pt x="48" y="40"/>
                  </a:lnTo>
                  <a:lnTo>
                    <a:pt x="66" y="30"/>
                  </a:lnTo>
                  <a:lnTo>
                    <a:pt x="84" y="22"/>
                  </a:lnTo>
                  <a:lnTo>
                    <a:pt x="106" y="18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50" y="18"/>
                  </a:lnTo>
                  <a:lnTo>
                    <a:pt x="172" y="22"/>
                  </a:lnTo>
                  <a:lnTo>
                    <a:pt x="190" y="30"/>
                  </a:lnTo>
                  <a:lnTo>
                    <a:pt x="208" y="40"/>
                  </a:lnTo>
                  <a:lnTo>
                    <a:pt x="220" y="52"/>
                  </a:lnTo>
                  <a:lnTo>
                    <a:pt x="232" y="64"/>
                  </a:lnTo>
                  <a:lnTo>
                    <a:pt x="238" y="80"/>
                  </a:lnTo>
                  <a:lnTo>
                    <a:pt x="240" y="96"/>
                  </a:lnTo>
                  <a:lnTo>
                    <a:pt x="240" y="96"/>
                  </a:lnTo>
                  <a:lnTo>
                    <a:pt x="238" y="112"/>
                  </a:lnTo>
                  <a:lnTo>
                    <a:pt x="232" y="128"/>
                  </a:lnTo>
                  <a:lnTo>
                    <a:pt x="220" y="140"/>
                  </a:lnTo>
                  <a:lnTo>
                    <a:pt x="208" y="152"/>
                  </a:lnTo>
                  <a:lnTo>
                    <a:pt x="190" y="162"/>
                  </a:lnTo>
                  <a:lnTo>
                    <a:pt x="172" y="170"/>
                  </a:lnTo>
                  <a:lnTo>
                    <a:pt x="150" y="174"/>
                  </a:lnTo>
                  <a:lnTo>
                    <a:pt x="128" y="1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95705" y="1657640"/>
            <a:ext cx="186979" cy="186979"/>
            <a:chOff x="5588000" y="1962150"/>
            <a:chExt cx="406400" cy="406400"/>
          </a:xfrm>
          <a:solidFill>
            <a:schemeClr val="bg1"/>
          </a:solidFill>
        </p:grpSpPr>
        <p:sp>
          <p:nvSpPr>
            <p:cNvPr id="94" name="Freeform 106"/>
            <p:cNvSpPr>
              <a:spLocks noEditPoints="1"/>
            </p:cNvSpPr>
            <p:nvPr/>
          </p:nvSpPr>
          <p:spPr bwMode="auto">
            <a:xfrm>
              <a:off x="5588000" y="1962150"/>
              <a:ext cx="406400" cy="406400"/>
            </a:xfrm>
            <a:custGeom>
              <a:avLst/>
              <a:gdLst/>
              <a:ahLst/>
              <a:cxnLst>
                <a:cxn ang="0">
                  <a:pos x="214" y="86"/>
                </a:cxn>
                <a:cxn ang="0">
                  <a:pos x="230" y="54"/>
                </a:cxn>
                <a:cxn ang="0">
                  <a:pos x="210" y="30"/>
                </a:cxn>
                <a:cxn ang="0">
                  <a:pos x="194" y="26"/>
                </a:cxn>
                <a:cxn ang="0">
                  <a:pos x="160" y="38"/>
                </a:cxn>
                <a:cxn ang="0">
                  <a:pos x="150" y="4"/>
                </a:cxn>
                <a:cxn ang="0">
                  <a:pos x="118" y="0"/>
                </a:cxn>
                <a:cxn ang="0">
                  <a:pos x="102" y="12"/>
                </a:cxn>
                <a:cxn ang="0">
                  <a:pos x="66" y="28"/>
                </a:cxn>
                <a:cxn ang="0">
                  <a:pos x="56" y="26"/>
                </a:cxn>
                <a:cxn ang="0">
                  <a:pos x="30" y="46"/>
                </a:cxn>
                <a:cxn ang="0">
                  <a:pos x="28" y="66"/>
                </a:cxn>
                <a:cxn ang="0">
                  <a:pos x="12" y="102"/>
                </a:cxn>
                <a:cxn ang="0">
                  <a:pos x="0" y="112"/>
                </a:cxn>
                <a:cxn ang="0">
                  <a:pos x="0" y="144"/>
                </a:cxn>
                <a:cxn ang="0">
                  <a:pos x="38" y="160"/>
                </a:cxn>
                <a:cxn ang="0">
                  <a:pos x="28" y="190"/>
                </a:cxn>
                <a:cxn ang="0">
                  <a:pos x="30" y="210"/>
                </a:cxn>
                <a:cxn ang="0">
                  <a:pos x="56" y="230"/>
                </a:cxn>
                <a:cxn ang="0">
                  <a:pos x="86" y="214"/>
                </a:cxn>
                <a:cxn ang="0">
                  <a:pos x="102" y="244"/>
                </a:cxn>
                <a:cxn ang="0">
                  <a:pos x="118" y="256"/>
                </a:cxn>
                <a:cxn ang="0">
                  <a:pos x="150" y="252"/>
                </a:cxn>
                <a:cxn ang="0">
                  <a:pos x="160" y="218"/>
                </a:cxn>
                <a:cxn ang="0">
                  <a:pos x="194" y="230"/>
                </a:cxn>
                <a:cxn ang="0">
                  <a:pos x="210" y="226"/>
                </a:cxn>
                <a:cxn ang="0">
                  <a:pos x="230" y="202"/>
                </a:cxn>
                <a:cxn ang="0">
                  <a:pos x="214" y="170"/>
                </a:cxn>
                <a:cxn ang="0">
                  <a:pos x="248" y="152"/>
                </a:cxn>
                <a:cxn ang="0">
                  <a:pos x="256" y="118"/>
                </a:cxn>
                <a:cxn ang="0">
                  <a:pos x="248" y="104"/>
                </a:cxn>
                <a:cxn ang="0">
                  <a:pos x="208" y="148"/>
                </a:cxn>
                <a:cxn ang="0">
                  <a:pos x="200" y="162"/>
                </a:cxn>
                <a:cxn ang="0">
                  <a:pos x="200" y="214"/>
                </a:cxn>
                <a:cxn ang="0">
                  <a:pos x="170" y="198"/>
                </a:cxn>
                <a:cxn ang="0">
                  <a:pos x="154" y="204"/>
                </a:cxn>
                <a:cxn ang="0">
                  <a:pos x="138" y="240"/>
                </a:cxn>
                <a:cxn ang="0">
                  <a:pos x="108" y="208"/>
                </a:cxn>
                <a:cxn ang="0">
                  <a:pos x="94" y="200"/>
                </a:cxn>
                <a:cxn ang="0">
                  <a:pos x="78" y="202"/>
                </a:cxn>
                <a:cxn ang="0">
                  <a:pos x="54" y="178"/>
                </a:cxn>
                <a:cxn ang="0">
                  <a:pos x="52" y="154"/>
                </a:cxn>
                <a:cxn ang="0">
                  <a:pos x="16" y="138"/>
                </a:cxn>
                <a:cxn ang="0">
                  <a:pos x="48" y="108"/>
                </a:cxn>
                <a:cxn ang="0">
                  <a:pos x="56" y="94"/>
                </a:cxn>
                <a:cxn ang="0">
                  <a:pos x="56" y="42"/>
                </a:cxn>
                <a:cxn ang="0">
                  <a:pos x="86" y="58"/>
                </a:cxn>
                <a:cxn ang="0">
                  <a:pos x="102" y="52"/>
                </a:cxn>
                <a:cxn ang="0">
                  <a:pos x="118" y="16"/>
                </a:cxn>
                <a:cxn ang="0">
                  <a:pos x="148" y="48"/>
                </a:cxn>
                <a:cxn ang="0">
                  <a:pos x="162" y="56"/>
                </a:cxn>
                <a:cxn ang="0">
                  <a:pos x="178" y="54"/>
                </a:cxn>
                <a:cxn ang="0">
                  <a:pos x="202" y="78"/>
                </a:cxn>
                <a:cxn ang="0">
                  <a:pos x="204" y="102"/>
                </a:cxn>
                <a:cxn ang="0">
                  <a:pos x="240" y="118"/>
                </a:cxn>
              </a:cxnLst>
              <a:rect l="0" t="0" r="r" b="b"/>
              <a:pathLst>
                <a:path w="256" h="256">
                  <a:moveTo>
                    <a:pt x="244" y="102"/>
                  </a:moveTo>
                  <a:lnTo>
                    <a:pt x="218" y="96"/>
                  </a:lnTo>
                  <a:lnTo>
                    <a:pt x="218" y="96"/>
                  </a:lnTo>
                  <a:lnTo>
                    <a:pt x="214" y="86"/>
                  </a:lnTo>
                  <a:lnTo>
                    <a:pt x="228" y="66"/>
                  </a:lnTo>
                  <a:lnTo>
                    <a:pt x="228" y="66"/>
                  </a:lnTo>
                  <a:lnTo>
                    <a:pt x="230" y="60"/>
                  </a:lnTo>
                  <a:lnTo>
                    <a:pt x="230" y="54"/>
                  </a:lnTo>
                  <a:lnTo>
                    <a:pt x="230" y="50"/>
                  </a:lnTo>
                  <a:lnTo>
                    <a:pt x="226" y="46"/>
                  </a:lnTo>
                  <a:lnTo>
                    <a:pt x="210" y="30"/>
                  </a:lnTo>
                  <a:lnTo>
                    <a:pt x="210" y="30"/>
                  </a:lnTo>
                  <a:lnTo>
                    <a:pt x="206" y="26"/>
                  </a:lnTo>
                  <a:lnTo>
                    <a:pt x="200" y="26"/>
                  </a:lnTo>
                  <a:lnTo>
                    <a:pt x="200" y="26"/>
                  </a:lnTo>
                  <a:lnTo>
                    <a:pt x="194" y="26"/>
                  </a:lnTo>
                  <a:lnTo>
                    <a:pt x="190" y="28"/>
                  </a:lnTo>
                  <a:lnTo>
                    <a:pt x="170" y="42"/>
                  </a:lnTo>
                  <a:lnTo>
                    <a:pt x="170" y="42"/>
                  </a:lnTo>
                  <a:lnTo>
                    <a:pt x="160" y="38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2" y="8"/>
                  </a:lnTo>
                  <a:lnTo>
                    <a:pt x="150" y="4"/>
                  </a:lnTo>
                  <a:lnTo>
                    <a:pt x="144" y="0"/>
                  </a:lnTo>
                  <a:lnTo>
                    <a:pt x="138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106" y="4"/>
                  </a:lnTo>
                  <a:lnTo>
                    <a:pt x="104" y="8"/>
                  </a:lnTo>
                  <a:lnTo>
                    <a:pt x="102" y="12"/>
                  </a:lnTo>
                  <a:lnTo>
                    <a:pt x="96" y="38"/>
                  </a:lnTo>
                  <a:lnTo>
                    <a:pt x="96" y="38"/>
                  </a:lnTo>
                  <a:lnTo>
                    <a:pt x="86" y="42"/>
                  </a:lnTo>
                  <a:lnTo>
                    <a:pt x="66" y="28"/>
                  </a:lnTo>
                  <a:lnTo>
                    <a:pt x="66" y="28"/>
                  </a:lnTo>
                  <a:lnTo>
                    <a:pt x="62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6" y="50"/>
                  </a:lnTo>
                  <a:lnTo>
                    <a:pt x="26" y="54"/>
                  </a:lnTo>
                  <a:lnTo>
                    <a:pt x="26" y="60"/>
                  </a:lnTo>
                  <a:lnTo>
                    <a:pt x="28" y="66"/>
                  </a:lnTo>
                  <a:lnTo>
                    <a:pt x="42" y="86"/>
                  </a:lnTo>
                  <a:lnTo>
                    <a:pt x="42" y="86"/>
                  </a:lnTo>
                  <a:lnTo>
                    <a:pt x="38" y="96"/>
                  </a:lnTo>
                  <a:lnTo>
                    <a:pt x="12" y="102"/>
                  </a:lnTo>
                  <a:lnTo>
                    <a:pt x="12" y="102"/>
                  </a:lnTo>
                  <a:lnTo>
                    <a:pt x="8" y="104"/>
                  </a:lnTo>
                  <a:lnTo>
                    <a:pt x="4" y="106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44"/>
                  </a:lnTo>
                  <a:lnTo>
                    <a:pt x="4" y="150"/>
                  </a:lnTo>
                  <a:lnTo>
                    <a:pt x="8" y="152"/>
                  </a:lnTo>
                  <a:lnTo>
                    <a:pt x="12" y="154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42" y="170"/>
                  </a:lnTo>
                  <a:lnTo>
                    <a:pt x="28" y="190"/>
                  </a:lnTo>
                  <a:lnTo>
                    <a:pt x="28" y="190"/>
                  </a:lnTo>
                  <a:lnTo>
                    <a:pt x="26" y="196"/>
                  </a:lnTo>
                  <a:lnTo>
                    <a:pt x="26" y="202"/>
                  </a:lnTo>
                  <a:lnTo>
                    <a:pt x="26" y="206"/>
                  </a:lnTo>
                  <a:lnTo>
                    <a:pt x="30" y="210"/>
                  </a:lnTo>
                  <a:lnTo>
                    <a:pt x="46" y="226"/>
                  </a:lnTo>
                  <a:lnTo>
                    <a:pt x="46" y="226"/>
                  </a:lnTo>
                  <a:lnTo>
                    <a:pt x="50" y="230"/>
                  </a:lnTo>
                  <a:lnTo>
                    <a:pt x="56" y="230"/>
                  </a:lnTo>
                  <a:lnTo>
                    <a:pt x="56" y="230"/>
                  </a:lnTo>
                  <a:lnTo>
                    <a:pt x="62" y="230"/>
                  </a:lnTo>
                  <a:lnTo>
                    <a:pt x="66" y="228"/>
                  </a:lnTo>
                  <a:lnTo>
                    <a:pt x="86" y="214"/>
                  </a:lnTo>
                  <a:lnTo>
                    <a:pt x="86" y="214"/>
                  </a:lnTo>
                  <a:lnTo>
                    <a:pt x="96" y="218"/>
                  </a:lnTo>
                  <a:lnTo>
                    <a:pt x="102" y="244"/>
                  </a:lnTo>
                  <a:lnTo>
                    <a:pt x="102" y="244"/>
                  </a:lnTo>
                  <a:lnTo>
                    <a:pt x="104" y="248"/>
                  </a:lnTo>
                  <a:lnTo>
                    <a:pt x="106" y="252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38" y="256"/>
                  </a:lnTo>
                  <a:lnTo>
                    <a:pt x="138" y="256"/>
                  </a:lnTo>
                  <a:lnTo>
                    <a:pt x="144" y="256"/>
                  </a:lnTo>
                  <a:lnTo>
                    <a:pt x="150" y="252"/>
                  </a:lnTo>
                  <a:lnTo>
                    <a:pt x="152" y="248"/>
                  </a:lnTo>
                  <a:lnTo>
                    <a:pt x="154" y="244"/>
                  </a:lnTo>
                  <a:lnTo>
                    <a:pt x="160" y="218"/>
                  </a:lnTo>
                  <a:lnTo>
                    <a:pt x="160" y="218"/>
                  </a:lnTo>
                  <a:lnTo>
                    <a:pt x="170" y="214"/>
                  </a:lnTo>
                  <a:lnTo>
                    <a:pt x="190" y="228"/>
                  </a:lnTo>
                  <a:lnTo>
                    <a:pt x="190" y="228"/>
                  </a:lnTo>
                  <a:lnTo>
                    <a:pt x="194" y="230"/>
                  </a:lnTo>
                  <a:lnTo>
                    <a:pt x="200" y="230"/>
                  </a:lnTo>
                  <a:lnTo>
                    <a:pt x="200" y="230"/>
                  </a:lnTo>
                  <a:lnTo>
                    <a:pt x="206" y="230"/>
                  </a:lnTo>
                  <a:lnTo>
                    <a:pt x="210" y="226"/>
                  </a:lnTo>
                  <a:lnTo>
                    <a:pt x="226" y="210"/>
                  </a:lnTo>
                  <a:lnTo>
                    <a:pt x="226" y="210"/>
                  </a:lnTo>
                  <a:lnTo>
                    <a:pt x="230" y="206"/>
                  </a:lnTo>
                  <a:lnTo>
                    <a:pt x="230" y="202"/>
                  </a:lnTo>
                  <a:lnTo>
                    <a:pt x="230" y="196"/>
                  </a:lnTo>
                  <a:lnTo>
                    <a:pt x="228" y="190"/>
                  </a:lnTo>
                  <a:lnTo>
                    <a:pt x="214" y="170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8" y="152"/>
                  </a:lnTo>
                  <a:lnTo>
                    <a:pt x="252" y="150"/>
                  </a:lnTo>
                  <a:lnTo>
                    <a:pt x="256" y="144"/>
                  </a:lnTo>
                  <a:lnTo>
                    <a:pt x="256" y="138"/>
                  </a:lnTo>
                  <a:lnTo>
                    <a:pt x="256" y="118"/>
                  </a:lnTo>
                  <a:lnTo>
                    <a:pt x="256" y="118"/>
                  </a:lnTo>
                  <a:lnTo>
                    <a:pt x="256" y="112"/>
                  </a:lnTo>
                  <a:lnTo>
                    <a:pt x="252" y="106"/>
                  </a:lnTo>
                  <a:lnTo>
                    <a:pt x="248" y="104"/>
                  </a:lnTo>
                  <a:lnTo>
                    <a:pt x="244" y="102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208" y="148"/>
                  </a:lnTo>
                  <a:lnTo>
                    <a:pt x="204" y="154"/>
                  </a:lnTo>
                  <a:lnTo>
                    <a:pt x="204" y="154"/>
                  </a:lnTo>
                  <a:lnTo>
                    <a:pt x="200" y="162"/>
                  </a:lnTo>
                  <a:lnTo>
                    <a:pt x="200" y="162"/>
                  </a:lnTo>
                  <a:lnTo>
                    <a:pt x="198" y="170"/>
                  </a:lnTo>
                  <a:lnTo>
                    <a:pt x="202" y="178"/>
                  </a:lnTo>
                  <a:lnTo>
                    <a:pt x="214" y="200"/>
                  </a:lnTo>
                  <a:lnTo>
                    <a:pt x="200" y="214"/>
                  </a:lnTo>
                  <a:lnTo>
                    <a:pt x="178" y="202"/>
                  </a:lnTo>
                  <a:lnTo>
                    <a:pt x="178" y="202"/>
                  </a:lnTo>
                  <a:lnTo>
                    <a:pt x="174" y="198"/>
                  </a:lnTo>
                  <a:lnTo>
                    <a:pt x="170" y="198"/>
                  </a:lnTo>
                  <a:lnTo>
                    <a:pt x="170" y="198"/>
                  </a:lnTo>
                  <a:lnTo>
                    <a:pt x="162" y="200"/>
                  </a:lnTo>
                  <a:lnTo>
                    <a:pt x="162" y="200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48" y="208"/>
                  </a:lnTo>
                  <a:lnTo>
                    <a:pt x="144" y="216"/>
                  </a:lnTo>
                  <a:lnTo>
                    <a:pt x="138" y="240"/>
                  </a:lnTo>
                  <a:lnTo>
                    <a:pt x="118" y="240"/>
                  </a:lnTo>
                  <a:lnTo>
                    <a:pt x="112" y="216"/>
                  </a:lnTo>
                  <a:lnTo>
                    <a:pt x="112" y="216"/>
                  </a:lnTo>
                  <a:lnTo>
                    <a:pt x="108" y="208"/>
                  </a:lnTo>
                  <a:lnTo>
                    <a:pt x="102" y="204"/>
                  </a:lnTo>
                  <a:lnTo>
                    <a:pt x="102" y="204"/>
                  </a:lnTo>
                  <a:lnTo>
                    <a:pt x="94" y="200"/>
                  </a:lnTo>
                  <a:lnTo>
                    <a:pt x="94" y="200"/>
                  </a:lnTo>
                  <a:lnTo>
                    <a:pt x="86" y="198"/>
                  </a:lnTo>
                  <a:lnTo>
                    <a:pt x="86" y="198"/>
                  </a:lnTo>
                  <a:lnTo>
                    <a:pt x="82" y="198"/>
                  </a:lnTo>
                  <a:lnTo>
                    <a:pt x="78" y="202"/>
                  </a:lnTo>
                  <a:lnTo>
                    <a:pt x="56" y="214"/>
                  </a:lnTo>
                  <a:lnTo>
                    <a:pt x="42" y="200"/>
                  </a:lnTo>
                  <a:lnTo>
                    <a:pt x="54" y="178"/>
                  </a:lnTo>
                  <a:lnTo>
                    <a:pt x="54" y="178"/>
                  </a:lnTo>
                  <a:lnTo>
                    <a:pt x="58" y="170"/>
                  </a:lnTo>
                  <a:lnTo>
                    <a:pt x="56" y="162"/>
                  </a:lnTo>
                  <a:lnTo>
                    <a:pt x="56" y="162"/>
                  </a:lnTo>
                  <a:lnTo>
                    <a:pt x="52" y="154"/>
                  </a:lnTo>
                  <a:lnTo>
                    <a:pt x="52" y="154"/>
                  </a:lnTo>
                  <a:lnTo>
                    <a:pt x="48" y="148"/>
                  </a:lnTo>
                  <a:lnTo>
                    <a:pt x="40" y="144"/>
                  </a:lnTo>
                  <a:lnTo>
                    <a:pt x="16" y="138"/>
                  </a:lnTo>
                  <a:lnTo>
                    <a:pt x="16" y="118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8" y="108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56" y="94"/>
                  </a:lnTo>
                  <a:lnTo>
                    <a:pt x="56" y="94"/>
                  </a:lnTo>
                  <a:lnTo>
                    <a:pt x="58" y="86"/>
                  </a:lnTo>
                  <a:lnTo>
                    <a:pt x="54" y="78"/>
                  </a:lnTo>
                  <a:lnTo>
                    <a:pt x="42" y="56"/>
                  </a:lnTo>
                  <a:lnTo>
                    <a:pt x="56" y="42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82" y="58"/>
                  </a:lnTo>
                  <a:lnTo>
                    <a:pt x="86" y="58"/>
                  </a:lnTo>
                  <a:lnTo>
                    <a:pt x="86" y="58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48"/>
                  </a:lnTo>
                  <a:lnTo>
                    <a:pt x="112" y="40"/>
                  </a:lnTo>
                  <a:lnTo>
                    <a:pt x="118" y="16"/>
                  </a:lnTo>
                  <a:lnTo>
                    <a:pt x="138" y="16"/>
                  </a:lnTo>
                  <a:lnTo>
                    <a:pt x="144" y="40"/>
                  </a:lnTo>
                  <a:lnTo>
                    <a:pt x="144" y="40"/>
                  </a:lnTo>
                  <a:lnTo>
                    <a:pt x="148" y="48"/>
                  </a:lnTo>
                  <a:lnTo>
                    <a:pt x="154" y="52"/>
                  </a:lnTo>
                  <a:lnTo>
                    <a:pt x="154" y="52"/>
                  </a:lnTo>
                  <a:lnTo>
                    <a:pt x="162" y="56"/>
                  </a:lnTo>
                  <a:lnTo>
                    <a:pt x="162" y="56"/>
                  </a:lnTo>
                  <a:lnTo>
                    <a:pt x="170" y="58"/>
                  </a:lnTo>
                  <a:lnTo>
                    <a:pt x="170" y="58"/>
                  </a:lnTo>
                  <a:lnTo>
                    <a:pt x="174" y="58"/>
                  </a:lnTo>
                  <a:lnTo>
                    <a:pt x="178" y="54"/>
                  </a:lnTo>
                  <a:lnTo>
                    <a:pt x="200" y="42"/>
                  </a:lnTo>
                  <a:lnTo>
                    <a:pt x="214" y="5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198" y="86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4" y="102"/>
                  </a:lnTo>
                  <a:lnTo>
                    <a:pt x="204" y="102"/>
                  </a:lnTo>
                  <a:lnTo>
                    <a:pt x="208" y="108"/>
                  </a:lnTo>
                  <a:lnTo>
                    <a:pt x="216" y="112"/>
                  </a:lnTo>
                  <a:lnTo>
                    <a:pt x="240" y="118"/>
                  </a:lnTo>
                  <a:lnTo>
                    <a:pt x="240" y="138"/>
                  </a:lnTo>
                  <a:lnTo>
                    <a:pt x="216" y="1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5" name="Freeform 109"/>
            <p:cNvSpPr>
              <a:spLocks noEditPoints="1"/>
            </p:cNvSpPr>
            <p:nvPr/>
          </p:nvSpPr>
          <p:spPr bwMode="auto">
            <a:xfrm>
              <a:off x="5702300" y="20764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2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8" y="10"/>
                </a:cxn>
                <a:cxn ang="0">
                  <a:pos x="68" y="2"/>
                </a:cxn>
                <a:cxn ang="0">
                  <a:pos x="56" y="104"/>
                </a:cxn>
                <a:cxn ang="0">
                  <a:pos x="46" y="104"/>
                </a:cxn>
                <a:cxn ang="0">
                  <a:pos x="28" y="96"/>
                </a:cxn>
                <a:cxn ang="0">
                  <a:pos x="16" y="84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0" y="36"/>
                </a:cxn>
                <a:cxn ang="0">
                  <a:pos x="22" y="22"/>
                </a:cxn>
                <a:cxn ang="0">
                  <a:pos x="36" y="10"/>
                </a:cxn>
                <a:cxn ang="0">
                  <a:pos x="56" y="6"/>
                </a:cxn>
                <a:cxn ang="0">
                  <a:pos x="66" y="8"/>
                </a:cxn>
                <a:cxn ang="0">
                  <a:pos x="84" y="16"/>
                </a:cxn>
                <a:cxn ang="0">
                  <a:pos x="96" y="28"/>
                </a:cxn>
                <a:cxn ang="0">
                  <a:pos x="104" y="46"/>
                </a:cxn>
                <a:cxn ang="0">
                  <a:pos x="106" y="56"/>
                </a:cxn>
                <a:cxn ang="0">
                  <a:pos x="102" y="76"/>
                </a:cxn>
                <a:cxn ang="0">
                  <a:pos x="90" y="90"/>
                </a:cxn>
                <a:cxn ang="0">
                  <a:pos x="76" y="102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8" y="110"/>
                  </a:lnTo>
                  <a:lnTo>
                    <a:pt x="78" y="108"/>
                  </a:lnTo>
                  <a:lnTo>
                    <a:pt x="88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0" y="76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0" y="36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0"/>
                  </a:lnTo>
                  <a:lnTo>
                    <a:pt x="46" y="8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66" y="8"/>
                  </a:lnTo>
                  <a:lnTo>
                    <a:pt x="76" y="10"/>
                  </a:lnTo>
                  <a:lnTo>
                    <a:pt x="84" y="16"/>
                  </a:lnTo>
                  <a:lnTo>
                    <a:pt x="90" y="22"/>
                  </a:lnTo>
                  <a:lnTo>
                    <a:pt x="96" y="28"/>
                  </a:lnTo>
                  <a:lnTo>
                    <a:pt x="102" y="36"/>
                  </a:lnTo>
                  <a:lnTo>
                    <a:pt x="104" y="4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04" y="66"/>
                  </a:lnTo>
                  <a:lnTo>
                    <a:pt x="102" y="76"/>
                  </a:lnTo>
                  <a:lnTo>
                    <a:pt x="96" y="84"/>
                  </a:lnTo>
                  <a:lnTo>
                    <a:pt x="90" y="90"/>
                  </a:lnTo>
                  <a:lnTo>
                    <a:pt x="84" y="96"/>
                  </a:lnTo>
                  <a:lnTo>
                    <a:pt x="76" y="102"/>
                  </a:lnTo>
                  <a:lnTo>
                    <a:pt x="66" y="104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6" name="Freeform 112"/>
            <p:cNvSpPr>
              <a:spLocks noEditPoints="1"/>
            </p:cNvSpPr>
            <p:nvPr/>
          </p:nvSpPr>
          <p:spPr bwMode="auto">
            <a:xfrm>
              <a:off x="5740400" y="2114550"/>
              <a:ext cx="101600" cy="10160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4" y="54"/>
                </a:cxn>
                <a:cxn ang="0">
                  <a:pos x="62" y="44"/>
                </a:cxn>
                <a:cxn ang="0">
                  <a:pos x="64" y="38"/>
                </a:cxn>
                <a:cxn ang="0">
                  <a:pos x="64" y="32"/>
                </a:cxn>
                <a:cxn ang="0">
                  <a:pos x="64" y="32"/>
                </a:cxn>
                <a:cxn ang="0">
                  <a:pos x="64" y="26"/>
                </a:cxn>
                <a:cxn ang="0">
                  <a:pos x="62" y="20"/>
                </a:cxn>
                <a:cxn ang="0">
                  <a:pos x="54" y="10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56"/>
                </a:cxn>
                <a:cxn ang="0">
                  <a:pos x="32" y="56"/>
                </a:cxn>
                <a:cxn ang="0">
                  <a:pos x="22" y="54"/>
                </a:cxn>
                <a:cxn ang="0">
                  <a:pos x="16" y="48"/>
                </a:cxn>
                <a:cxn ang="0">
                  <a:pos x="10" y="42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6" y="16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42" y="10"/>
                </a:cxn>
                <a:cxn ang="0">
                  <a:pos x="48" y="16"/>
                </a:cxn>
                <a:cxn ang="0">
                  <a:pos x="54" y="2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4" y="42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2" y="56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4" y="54"/>
                  </a:lnTo>
                  <a:lnTo>
                    <a:pt x="62" y="44"/>
                  </a:lnTo>
                  <a:lnTo>
                    <a:pt x="64" y="38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54" y="10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close/>
                  <a:moveTo>
                    <a:pt x="32" y="56"/>
                  </a:moveTo>
                  <a:lnTo>
                    <a:pt x="32" y="56"/>
                  </a:lnTo>
                  <a:lnTo>
                    <a:pt x="22" y="54"/>
                  </a:lnTo>
                  <a:lnTo>
                    <a:pt x="16" y="48"/>
                  </a:lnTo>
                  <a:lnTo>
                    <a:pt x="10" y="4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6" y="16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42" y="10"/>
                  </a:lnTo>
                  <a:lnTo>
                    <a:pt x="48" y="16"/>
                  </a:lnTo>
                  <a:lnTo>
                    <a:pt x="54" y="2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2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923056" y="1684536"/>
            <a:ext cx="242782" cy="151739"/>
            <a:chOff x="3149600" y="3663950"/>
            <a:chExt cx="406400" cy="254000"/>
          </a:xfrm>
          <a:solidFill>
            <a:schemeClr val="bg1"/>
          </a:solidFill>
        </p:grpSpPr>
        <p:sp>
          <p:nvSpPr>
            <p:cNvPr id="99" name="Freeform 32"/>
            <p:cNvSpPr>
              <a:spLocks noEditPoints="1"/>
            </p:cNvSpPr>
            <p:nvPr/>
          </p:nvSpPr>
          <p:spPr bwMode="auto">
            <a:xfrm>
              <a:off x="3149600" y="3663950"/>
              <a:ext cx="406400" cy="254000"/>
            </a:xfrm>
            <a:custGeom>
              <a:avLst/>
              <a:gdLst/>
              <a:ahLst/>
              <a:cxnLst>
                <a:cxn ang="0">
                  <a:pos x="256" y="78"/>
                </a:cxn>
                <a:cxn ang="0">
                  <a:pos x="256" y="78"/>
                </a:cxn>
                <a:cxn ang="0">
                  <a:pos x="254" y="76"/>
                </a:cxn>
                <a:cxn ang="0">
                  <a:pos x="254" y="76"/>
                </a:cxn>
                <a:cxn ang="0">
                  <a:pos x="232" y="46"/>
                </a:cxn>
                <a:cxn ang="0">
                  <a:pos x="202" y="22"/>
                </a:cxn>
                <a:cxn ang="0">
                  <a:pos x="166" y="6"/>
                </a:cxn>
                <a:cxn ang="0">
                  <a:pos x="128" y="0"/>
                </a:cxn>
                <a:cxn ang="0">
                  <a:pos x="108" y="2"/>
                </a:cxn>
                <a:cxn ang="0">
                  <a:pos x="70" y="12"/>
                </a:cxn>
                <a:cxn ang="0">
                  <a:pos x="38" y="32"/>
                </a:cxn>
                <a:cxn ang="0">
                  <a:pos x="10" y="60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0" y="82"/>
                </a:cxn>
                <a:cxn ang="0">
                  <a:pos x="0" y="82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22" y="114"/>
                </a:cxn>
                <a:cxn ang="0">
                  <a:pos x="54" y="138"/>
                </a:cxn>
                <a:cxn ang="0">
                  <a:pos x="88" y="154"/>
                </a:cxn>
                <a:cxn ang="0">
                  <a:pos x="128" y="160"/>
                </a:cxn>
                <a:cxn ang="0">
                  <a:pos x="148" y="158"/>
                </a:cxn>
                <a:cxn ang="0">
                  <a:pos x="186" y="148"/>
                </a:cxn>
                <a:cxn ang="0">
                  <a:pos x="218" y="128"/>
                </a:cxn>
                <a:cxn ang="0">
                  <a:pos x="244" y="100"/>
                </a:cxn>
                <a:cxn ang="0">
                  <a:pos x="254" y="84"/>
                </a:cxn>
                <a:cxn ang="0">
                  <a:pos x="254" y="84"/>
                </a:cxn>
                <a:cxn ang="0">
                  <a:pos x="256" y="82"/>
                </a:cxn>
                <a:cxn ang="0">
                  <a:pos x="256" y="82"/>
                </a:cxn>
                <a:cxn ang="0">
                  <a:pos x="256" y="80"/>
                </a:cxn>
                <a:cxn ang="0">
                  <a:pos x="128" y="144"/>
                </a:cxn>
                <a:cxn ang="0">
                  <a:pos x="112" y="142"/>
                </a:cxn>
                <a:cxn ang="0">
                  <a:pos x="78" y="134"/>
                </a:cxn>
                <a:cxn ang="0">
                  <a:pos x="50" y="118"/>
                </a:cxn>
                <a:cxn ang="0">
                  <a:pos x="26" y="94"/>
                </a:cxn>
                <a:cxn ang="0">
                  <a:pos x="18" y="80"/>
                </a:cxn>
                <a:cxn ang="0">
                  <a:pos x="38" y="54"/>
                </a:cxn>
                <a:cxn ang="0">
                  <a:pos x="64" y="34"/>
                </a:cxn>
                <a:cxn ang="0">
                  <a:pos x="94" y="20"/>
                </a:cxn>
                <a:cxn ang="0">
                  <a:pos x="128" y="16"/>
                </a:cxn>
                <a:cxn ang="0">
                  <a:pos x="144" y="18"/>
                </a:cxn>
                <a:cxn ang="0">
                  <a:pos x="176" y="26"/>
                </a:cxn>
                <a:cxn ang="0">
                  <a:pos x="206" y="42"/>
                </a:cxn>
                <a:cxn ang="0">
                  <a:pos x="230" y="66"/>
                </a:cxn>
                <a:cxn ang="0">
                  <a:pos x="238" y="80"/>
                </a:cxn>
                <a:cxn ang="0">
                  <a:pos x="218" y="106"/>
                </a:cxn>
                <a:cxn ang="0">
                  <a:pos x="192" y="126"/>
                </a:cxn>
                <a:cxn ang="0">
                  <a:pos x="160" y="140"/>
                </a:cxn>
                <a:cxn ang="0">
                  <a:pos x="128" y="144"/>
                </a:cxn>
              </a:cxnLst>
              <a:rect l="0" t="0" r="r" b="b"/>
              <a:pathLst>
                <a:path w="256" h="160">
                  <a:moveTo>
                    <a:pt x="256" y="78"/>
                  </a:moveTo>
                  <a:lnTo>
                    <a:pt x="256" y="78"/>
                  </a:lnTo>
                  <a:lnTo>
                    <a:pt x="256" y="78"/>
                  </a:lnTo>
                  <a:lnTo>
                    <a:pt x="256" y="78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44" y="60"/>
                  </a:lnTo>
                  <a:lnTo>
                    <a:pt x="232" y="46"/>
                  </a:lnTo>
                  <a:lnTo>
                    <a:pt x="218" y="32"/>
                  </a:lnTo>
                  <a:lnTo>
                    <a:pt x="202" y="22"/>
                  </a:lnTo>
                  <a:lnTo>
                    <a:pt x="186" y="12"/>
                  </a:lnTo>
                  <a:lnTo>
                    <a:pt x="166" y="6"/>
                  </a:lnTo>
                  <a:lnTo>
                    <a:pt x="148" y="2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8" y="2"/>
                  </a:lnTo>
                  <a:lnTo>
                    <a:pt x="88" y="6"/>
                  </a:lnTo>
                  <a:lnTo>
                    <a:pt x="70" y="12"/>
                  </a:lnTo>
                  <a:lnTo>
                    <a:pt x="54" y="22"/>
                  </a:lnTo>
                  <a:lnTo>
                    <a:pt x="38" y="32"/>
                  </a:lnTo>
                  <a:lnTo>
                    <a:pt x="22" y="46"/>
                  </a:lnTo>
                  <a:lnTo>
                    <a:pt x="10" y="60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10" y="100"/>
                  </a:lnTo>
                  <a:lnTo>
                    <a:pt x="22" y="114"/>
                  </a:lnTo>
                  <a:lnTo>
                    <a:pt x="38" y="128"/>
                  </a:lnTo>
                  <a:lnTo>
                    <a:pt x="54" y="138"/>
                  </a:lnTo>
                  <a:lnTo>
                    <a:pt x="70" y="148"/>
                  </a:lnTo>
                  <a:lnTo>
                    <a:pt x="88" y="154"/>
                  </a:lnTo>
                  <a:lnTo>
                    <a:pt x="108" y="158"/>
                  </a:lnTo>
                  <a:lnTo>
                    <a:pt x="128" y="160"/>
                  </a:lnTo>
                  <a:lnTo>
                    <a:pt x="128" y="160"/>
                  </a:lnTo>
                  <a:lnTo>
                    <a:pt x="148" y="158"/>
                  </a:lnTo>
                  <a:lnTo>
                    <a:pt x="166" y="154"/>
                  </a:lnTo>
                  <a:lnTo>
                    <a:pt x="186" y="148"/>
                  </a:lnTo>
                  <a:lnTo>
                    <a:pt x="202" y="138"/>
                  </a:lnTo>
                  <a:lnTo>
                    <a:pt x="218" y="128"/>
                  </a:lnTo>
                  <a:lnTo>
                    <a:pt x="232" y="114"/>
                  </a:lnTo>
                  <a:lnTo>
                    <a:pt x="244" y="100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0"/>
                  </a:lnTo>
                  <a:lnTo>
                    <a:pt x="256" y="80"/>
                  </a:lnTo>
                  <a:lnTo>
                    <a:pt x="256" y="78"/>
                  </a:lnTo>
                  <a:close/>
                  <a:moveTo>
                    <a:pt x="128" y="144"/>
                  </a:moveTo>
                  <a:lnTo>
                    <a:pt x="128" y="144"/>
                  </a:lnTo>
                  <a:lnTo>
                    <a:pt x="112" y="142"/>
                  </a:lnTo>
                  <a:lnTo>
                    <a:pt x="94" y="140"/>
                  </a:lnTo>
                  <a:lnTo>
                    <a:pt x="78" y="134"/>
                  </a:lnTo>
                  <a:lnTo>
                    <a:pt x="64" y="126"/>
                  </a:lnTo>
                  <a:lnTo>
                    <a:pt x="50" y="118"/>
                  </a:lnTo>
                  <a:lnTo>
                    <a:pt x="38" y="106"/>
                  </a:lnTo>
                  <a:lnTo>
                    <a:pt x="26" y="94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6" y="66"/>
                  </a:lnTo>
                  <a:lnTo>
                    <a:pt x="38" y="54"/>
                  </a:lnTo>
                  <a:lnTo>
                    <a:pt x="50" y="42"/>
                  </a:lnTo>
                  <a:lnTo>
                    <a:pt x="64" y="34"/>
                  </a:lnTo>
                  <a:lnTo>
                    <a:pt x="78" y="26"/>
                  </a:lnTo>
                  <a:lnTo>
                    <a:pt x="94" y="20"/>
                  </a:lnTo>
                  <a:lnTo>
                    <a:pt x="112" y="18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44" y="18"/>
                  </a:lnTo>
                  <a:lnTo>
                    <a:pt x="160" y="20"/>
                  </a:lnTo>
                  <a:lnTo>
                    <a:pt x="176" y="26"/>
                  </a:lnTo>
                  <a:lnTo>
                    <a:pt x="192" y="34"/>
                  </a:lnTo>
                  <a:lnTo>
                    <a:pt x="206" y="42"/>
                  </a:lnTo>
                  <a:lnTo>
                    <a:pt x="218" y="54"/>
                  </a:lnTo>
                  <a:lnTo>
                    <a:pt x="230" y="66"/>
                  </a:lnTo>
                  <a:lnTo>
                    <a:pt x="238" y="80"/>
                  </a:lnTo>
                  <a:lnTo>
                    <a:pt x="238" y="80"/>
                  </a:lnTo>
                  <a:lnTo>
                    <a:pt x="230" y="94"/>
                  </a:lnTo>
                  <a:lnTo>
                    <a:pt x="218" y="106"/>
                  </a:lnTo>
                  <a:lnTo>
                    <a:pt x="206" y="118"/>
                  </a:lnTo>
                  <a:lnTo>
                    <a:pt x="192" y="126"/>
                  </a:lnTo>
                  <a:lnTo>
                    <a:pt x="176" y="134"/>
                  </a:lnTo>
                  <a:lnTo>
                    <a:pt x="160" y="140"/>
                  </a:lnTo>
                  <a:lnTo>
                    <a:pt x="144" y="142"/>
                  </a:lnTo>
                  <a:lnTo>
                    <a:pt x="128" y="1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101" name="Freeform 35"/>
            <p:cNvSpPr>
              <a:spLocks/>
            </p:cNvSpPr>
            <p:nvPr/>
          </p:nvSpPr>
          <p:spPr bwMode="auto">
            <a:xfrm>
              <a:off x="3302000" y="3740150"/>
              <a:ext cx="57150" cy="5715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34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6" y="3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4" y="14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34" y="6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34" y="2"/>
                </a:cxn>
                <a:cxn ang="0">
                  <a:pos x="32" y="0"/>
                </a:cxn>
              </a:cxnLst>
              <a:rect l="0" t="0" r="r" b="b"/>
              <a:pathLst>
                <a:path w="36" h="36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4" y="14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4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4" y="2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102" name="Freeform 37"/>
            <p:cNvSpPr>
              <a:spLocks noEditPoints="1"/>
            </p:cNvSpPr>
            <p:nvPr/>
          </p:nvSpPr>
          <p:spPr bwMode="auto">
            <a:xfrm>
              <a:off x="3263900" y="37020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0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6" y="10"/>
                </a:cxn>
                <a:cxn ang="0">
                  <a:pos x="66" y="2"/>
                </a:cxn>
                <a:cxn ang="0">
                  <a:pos x="56" y="104"/>
                </a:cxn>
                <a:cxn ang="0">
                  <a:pos x="46" y="102"/>
                </a:cxn>
                <a:cxn ang="0">
                  <a:pos x="28" y="96"/>
                </a:cxn>
                <a:cxn ang="0">
                  <a:pos x="16" y="82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2" y="38"/>
                </a:cxn>
                <a:cxn ang="0">
                  <a:pos x="22" y="22"/>
                </a:cxn>
                <a:cxn ang="0">
                  <a:pos x="36" y="12"/>
                </a:cxn>
                <a:cxn ang="0">
                  <a:pos x="56" y="8"/>
                </a:cxn>
                <a:cxn ang="0">
                  <a:pos x="66" y="8"/>
                </a:cxn>
                <a:cxn ang="0">
                  <a:pos x="82" y="16"/>
                </a:cxn>
                <a:cxn ang="0">
                  <a:pos x="96" y="30"/>
                </a:cxn>
                <a:cxn ang="0">
                  <a:pos x="102" y="46"/>
                </a:cxn>
                <a:cxn ang="0">
                  <a:pos x="104" y="56"/>
                </a:cxn>
                <a:cxn ang="0">
                  <a:pos x="100" y="74"/>
                </a:cxn>
                <a:cxn ang="0">
                  <a:pos x="90" y="90"/>
                </a:cxn>
                <a:cxn ang="0">
                  <a:pos x="74" y="100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0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6" y="110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6" y="10"/>
                  </a:lnTo>
                  <a:lnTo>
                    <a:pt x="78" y="4"/>
                  </a:lnTo>
                  <a:lnTo>
                    <a:pt x="66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2"/>
                  </a:lnTo>
                  <a:lnTo>
                    <a:pt x="36" y="100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2"/>
                  </a:lnTo>
                  <a:lnTo>
                    <a:pt x="12" y="74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2" y="38"/>
                  </a:lnTo>
                  <a:lnTo>
                    <a:pt x="16" y="30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2"/>
                  </a:lnTo>
                  <a:lnTo>
                    <a:pt x="46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66" y="8"/>
                  </a:lnTo>
                  <a:lnTo>
                    <a:pt x="74" y="12"/>
                  </a:lnTo>
                  <a:lnTo>
                    <a:pt x="82" y="16"/>
                  </a:lnTo>
                  <a:lnTo>
                    <a:pt x="90" y="22"/>
                  </a:lnTo>
                  <a:lnTo>
                    <a:pt x="96" y="30"/>
                  </a:lnTo>
                  <a:lnTo>
                    <a:pt x="100" y="38"/>
                  </a:lnTo>
                  <a:lnTo>
                    <a:pt x="102" y="46"/>
                  </a:lnTo>
                  <a:lnTo>
                    <a:pt x="104" y="56"/>
                  </a:lnTo>
                  <a:lnTo>
                    <a:pt x="104" y="56"/>
                  </a:lnTo>
                  <a:lnTo>
                    <a:pt x="102" y="66"/>
                  </a:lnTo>
                  <a:lnTo>
                    <a:pt x="100" y="74"/>
                  </a:lnTo>
                  <a:lnTo>
                    <a:pt x="96" y="82"/>
                  </a:lnTo>
                  <a:lnTo>
                    <a:pt x="90" y="90"/>
                  </a:lnTo>
                  <a:lnTo>
                    <a:pt x="82" y="96"/>
                  </a:lnTo>
                  <a:lnTo>
                    <a:pt x="74" y="100"/>
                  </a:lnTo>
                  <a:lnTo>
                    <a:pt x="66" y="102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898" y="455513"/>
            <a:ext cx="1656764" cy="3406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465" y="5210735"/>
            <a:ext cx="8305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Notes: 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36218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6195"/>
              </p:ext>
            </p:extLst>
          </p:nvPr>
        </p:nvGraphicFramePr>
        <p:xfrm>
          <a:off x="377465" y="1561482"/>
          <a:ext cx="8305197" cy="477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6"/>
                <a:gridCol w="1490909"/>
                <a:gridCol w="1490909"/>
                <a:gridCol w="1490909"/>
                <a:gridCol w="1231607"/>
                <a:gridCol w="1231607"/>
              </a:tblGrid>
              <a:tr h="417047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C1D82F"/>
                        </a:solidFill>
                        <a:latin typeface="TeXGyreAdventor" charset="0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090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Audience</a:t>
                      </a:r>
                      <a:endParaRPr lang="en-US" sz="800" b="0" dirty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Objective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Key Message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Channel / How Delivered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When Delivered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Who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TeXGyreAdventor" charset="0"/>
                          <a:cs typeface="TeXGyreAdventor" charset="0"/>
                        </a:rPr>
                        <a:t> Delivers</a:t>
                      </a:r>
                      <a:endParaRPr lang="en-US" sz="800" dirty="0" smtClean="0">
                        <a:solidFill>
                          <a:schemeClr val="bg1"/>
                        </a:solidFill>
                        <a:latin typeface="+mn-lt"/>
                        <a:ea typeface="TeXGyreAdventor" charset="0"/>
                        <a:cs typeface="TeXGyreAdventor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87650"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Leadership team</a:t>
                      </a: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Awareness of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how to share information about the new carpool procedure. 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We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want students to be safe, therefore we must change the traffic patterns.</a:t>
                      </a: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Staff meeting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Aug 22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Principal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Smith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1818">
                <a:tc>
                  <a:txBody>
                    <a:bodyPr/>
                    <a:lstStyle/>
                    <a:p>
                      <a:pPr marL="342900" marR="0" lvl="0" indent="-34290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Parents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Awareness of the new traffic pattern.</a:t>
                      </a: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We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want students to be safe, therefore we must change the traffic patterns.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Wingdings" charset="2"/>
                        <a:buNone/>
                      </a:pPr>
                      <a:r>
                        <a:rPr lang="en-US" sz="8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Website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Alert banner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Blog post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Transportation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section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charset="2"/>
                        <a:buNone/>
                      </a:pPr>
                      <a:r>
                        <a:rPr lang="en-US" sz="8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Email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charset="2"/>
                        <a:buNone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charset="2"/>
                        <a:buNone/>
                      </a:pPr>
                      <a:r>
                        <a:rPr lang="en-US" sz="8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Social Media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Facebook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- </a:t>
                      </a: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Link to webpage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Twitter 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 </a:t>
                      </a: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Link to webpage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charset="2"/>
                        <a:buNone/>
                      </a:pPr>
                      <a:endParaRPr lang="en-US" sz="8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Week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before school starts – Aug 24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Principal</a:t>
                      </a:r>
                      <a:r>
                        <a:rPr lang="en-US" sz="8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Smith, Class teachers.</a:t>
                      </a:r>
                      <a:endParaRPr lang="en-US" sz="8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Shape 252"/>
          <p:cNvSpPr/>
          <p:nvPr/>
        </p:nvSpPr>
        <p:spPr>
          <a:xfrm>
            <a:off x="377467" y="414113"/>
            <a:ext cx="4020636" cy="42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 algn="l">
              <a:defRPr sz="6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400" b="1" dirty="0">
                <a:solidFill>
                  <a:srgbClr val="53585F"/>
                </a:solidFill>
              </a:rPr>
              <a:t>Communication </a:t>
            </a:r>
            <a:r>
              <a:rPr lang="en-US" sz="2400" b="1" dirty="0" smtClean="0">
                <a:solidFill>
                  <a:srgbClr val="53585F"/>
                </a:solidFill>
              </a:rPr>
              <a:t>Plan - Example</a:t>
            </a:r>
            <a:endParaRPr sz="2400" b="1" dirty="0">
              <a:solidFill>
                <a:srgbClr val="53585F"/>
              </a:solidFill>
            </a:endParaRPr>
          </a:p>
        </p:txBody>
      </p:sp>
      <p:sp>
        <p:nvSpPr>
          <p:cNvPr id="30" name="Shape 253"/>
          <p:cNvSpPr/>
          <p:nvPr/>
        </p:nvSpPr>
        <p:spPr>
          <a:xfrm>
            <a:off x="377467" y="837546"/>
            <a:ext cx="2004891" cy="46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>
            <a:lvl1pPr algn="l">
              <a:defRPr sz="3200" b="0">
                <a:solidFill>
                  <a:srgbClr val="A6AAA9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latin typeface="+mn-lt"/>
              </a:rPr>
              <a:t>Project</a:t>
            </a:r>
            <a:r>
              <a:rPr lang="en-US" sz="900" dirty="0" smtClean="0">
                <a:latin typeface="+mn-lt"/>
              </a:rPr>
              <a:t>: New Carpool Line	</a:t>
            </a:r>
            <a:endParaRPr lang="en-US" sz="900" dirty="0">
              <a:latin typeface="+mn-lt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latin typeface="+mn-lt"/>
              </a:rPr>
              <a:t>Author</a:t>
            </a:r>
            <a:r>
              <a:rPr lang="en-US" sz="900" dirty="0" smtClean="0">
                <a:latin typeface="+mn-lt"/>
              </a:rPr>
              <a:t>: Ms. Jones</a:t>
            </a:r>
            <a:endParaRPr lang="en-US" sz="900" dirty="0">
              <a:latin typeface="+mn-lt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 smtClean="0">
                <a:latin typeface="+mn-lt"/>
              </a:rPr>
              <a:t>Date: August 24, 2016</a:t>
            </a:r>
            <a:endParaRPr lang="en-US" sz="900" dirty="0">
              <a:latin typeface="+mn-lt"/>
            </a:endParaRPr>
          </a:p>
        </p:txBody>
      </p:sp>
      <p:sp>
        <p:nvSpPr>
          <p:cNvPr id="59" name="Freeform 24"/>
          <p:cNvSpPr>
            <a:spLocks noEditPoints="1"/>
          </p:cNvSpPr>
          <p:nvPr/>
        </p:nvSpPr>
        <p:spPr bwMode="auto">
          <a:xfrm>
            <a:off x="5251929" y="1657640"/>
            <a:ext cx="214925" cy="174626"/>
          </a:xfrm>
          <a:custGeom>
            <a:avLst/>
            <a:gdLst/>
            <a:ahLst/>
            <a:cxnLst>
              <a:cxn ang="0">
                <a:pos x="220" y="50"/>
              </a:cxn>
              <a:cxn ang="0">
                <a:pos x="206" y="40"/>
              </a:cxn>
              <a:cxn ang="0">
                <a:pos x="168" y="24"/>
              </a:cxn>
              <a:cxn ang="0">
                <a:pos x="160" y="8"/>
              </a:cxn>
              <a:cxn ang="0">
                <a:pos x="24" y="0"/>
              </a:cxn>
              <a:cxn ang="0">
                <a:pos x="8" y="8"/>
              </a:cxn>
              <a:cxn ang="0">
                <a:pos x="0" y="112"/>
              </a:cxn>
              <a:cxn ang="0">
                <a:pos x="8" y="128"/>
              </a:cxn>
              <a:cxn ang="0">
                <a:pos x="24" y="136"/>
              </a:cxn>
              <a:cxn ang="0">
                <a:pos x="26" y="170"/>
              </a:cxn>
              <a:cxn ang="0">
                <a:pos x="48" y="184"/>
              </a:cxn>
              <a:cxn ang="0">
                <a:pos x="62" y="194"/>
              </a:cxn>
              <a:cxn ang="0">
                <a:pos x="88" y="208"/>
              </a:cxn>
              <a:cxn ang="0">
                <a:pos x="108" y="202"/>
              </a:cxn>
              <a:cxn ang="0">
                <a:pos x="162" y="184"/>
              </a:cxn>
              <a:cxn ang="0">
                <a:pos x="172" y="202"/>
              </a:cxn>
              <a:cxn ang="0">
                <a:pos x="192" y="208"/>
              </a:cxn>
              <a:cxn ang="0">
                <a:pos x="218" y="194"/>
              </a:cxn>
              <a:cxn ang="0">
                <a:pos x="232" y="184"/>
              </a:cxn>
              <a:cxn ang="0">
                <a:pos x="254" y="170"/>
              </a:cxn>
              <a:cxn ang="0">
                <a:pos x="256" y="112"/>
              </a:cxn>
              <a:cxn ang="0">
                <a:pos x="24" y="120"/>
              </a:cxn>
              <a:cxn ang="0">
                <a:pos x="18" y="118"/>
              </a:cxn>
              <a:cxn ang="0">
                <a:pos x="16" y="24"/>
              </a:cxn>
              <a:cxn ang="0">
                <a:pos x="18" y="18"/>
              </a:cxn>
              <a:cxn ang="0">
                <a:pos x="144" y="16"/>
              </a:cxn>
              <a:cxn ang="0">
                <a:pos x="150" y="18"/>
              </a:cxn>
              <a:cxn ang="0">
                <a:pos x="152" y="40"/>
              </a:cxn>
              <a:cxn ang="0">
                <a:pos x="152" y="112"/>
              </a:cxn>
              <a:cxn ang="0">
                <a:pos x="148" y="120"/>
              </a:cxn>
              <a:cxn ang="0">
                <a:pos x="88" y="192"/>
              </a:cxn>
              <a:cxn ang="0">
                <a:pos x="76" y="188"/>
              </a:cxn>
              <a:cxn ang="0">
                <a:pos x="72" y="176"/>
              </a:cxn>
              <a:cxn ang="0">
                <a:pos x="82" y="162"/>
              </a:cxn>
              <a:cxn ang="0">
                <a:pos x="94" y="162"/>
              </a:cxn>
              <a:cxn ang="0">
                <a:pos x="104" y="176"/>
              </a:cxn>
              <a:cxn ang="0">
                <a:pos x="100" y="188"/>
              </a:cxn>
              <a:cxn ang="0">
                <a:pos x="192" y="192"/>
              </a:cxn>
              <a:cxn ang="0">
                <a:pos x="180" y="188"/>
              </a:cxn>
              <a:cxn ang="0">
                <a:pos x="176" y="176"/>
              </a:cxn>
              <a:cxn ang="0">
                <a:pos x="186" y="162"/>
              </a:cxn>
              <a:cxn ang="0">
                <a:pos x="198" y="162"/>
              </a:cxn>
              <a:cxn ang="0">
                <a:pos x="208" y="176"/>
              </a:cxn>
              <a:cxn ang="0">
                <a:pos x="204" y="188"/>
              </a:cxn>
              <a:cxn ang="0">
                <a:pos x="240" y="160"/>
              </a:cxn>
              <a:cxn ang="0">
                <a:pos x="238" y="166"/>
              </a:cxn>
              <a:cxn ang="0">
                <a:pos x="222" y="168"/>
              </a:cxn>
              <a:cxn ang="0">
                <a:pos x="212" y="150"/>
              </a:cxn>
              <a:cxn ang="0">
                <a:pos x="192" y="144"/>
              </a:cxn>
              <a:cxn ang="0">
                <a:pos x="166" y="158"/>
              </a:cxn>
              <a:cxn ang="0">
                <a:pos x="118" y="168"/>
              </a:cxn>
              <a:cxn ang="0">
                <a:pos x="98" y="146"/>
              </a:cxn>
              <a:cxn ang="0">
                <a:pos x="78" y="146"/>
              </a:cxn>
              <a:cxn ang="0">
                <a:pos x="58" y="168"/>
              </a:cxn>
              <a:cxn ang="0">
                <a:pos x="44" y="168"/>
              </a:cxn>
              <a:cxn ang="0">
                <a:pos x="40" y="160"/>
              </a:cxn>
              <a:cxn ang="0">
                <a:pos x="144" y="136"/>
              </a:cxn>
              <a:cxn ang="0">
                <a:pos x="166" y="122"/>
              </a:cxn>
              <a:cxn ang="0">
                <a:pos x="200" y="56"/>
              </a:cxn>
              <a:cxn ang="0">
                <a:pos x="206" y="60"/>
              </a:cxn>
              <a:cxn ang="0">
                <a:pos x="240" y="112"/>
              </a:cxn>
            </a:cxnLst>
            <a:rect l="0" t="0" r="r" b="b"/>
            <a:pathLst>
              <a:path w="256" h="208">
                <a:moveTo>
                  <a:pt x="252" y="98"/>
                </a:moveTo>
                <a:lnTo>
                  <a:pt x="220" y="50"/>
                </a:lnTo>
                <a:lnTo>
                  <a:pt x="220" y="50"/>
                </a:lnTo>
                <a:lnTo>
                  <a:pt x="216" y="46"/>
                </a:lnTo>
                <a:lnTo>
                  <a:pt x="212" y="42"/>
                </a:lnTo>
                <a:lnTo>
                  <a:pt x="206" y="40"/>
                </a:lnTo>
                <a:lnTo>
                  <a:pt x="200" y="40"/>
                </a:lnTo>
                <a:lnTo>
                  <a:pt x="168" y="40"/>
                </a:lnTo>
                <a:lnTo>
                  <a:pt x="168" y="24"/>
                </a:lnTo>
                <a:lnTo>
                  <a:pt x="168" y="24"/>
                </a:lnTo>
                <a:lnTo>
                  <a:pt x="166" y="14"/>
                </a:lnTo>
                <a:lnTo>
                  <a:pt x="160" y="8"/>
                </a:lnTo>
                <a:lnTo>
                  <a:pt x="154" y="2"/>
                </a:lnTo>
                <a:lnTo>
                  <a:pt x="144" y="0"/>
                </a:ln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136"/>
                </a:lnTo>
                <a:lnTo>
                  <a:pt x="24" y="160"/>
                </a:lnTo>
                <a:lnTo>
                  <a:pt x="24" y="160"/>
                </a:lnTo>
                <a:lnTo>
                  <a:pt x="26" y="170"/>
                </a:lnTo>
                <a:lnTo>
                  <a:pt x="32" y="176"/>
                </a:lnTo>
                <a:lnTo>
                  <a:pt x="38" y="182"/>
                </a:lnTo>
                <a:lnTo>
                  <a:pt x="48" y="184"/>
                </a:lnTo>
                <a:lnTo>
                  <a:pt x="58" y="184"/>
                </a:lnTo>
                <a:lnTo>
                  <a:pt x="58" y="184"/>
                </a:lnTo>
                <a:lnTo>
                  <a:pt x="62" y="194"/>
                </a:lnTo>
                <a:lnTo>
                  <a:pt x="68" y="202"/>
                </a:lnTo>
                <a:lnTo>
                  <a:pt x="78" y="206"/>
                </a:lnTo>
                <a:lnTo>
                  <a:pt x="88" y="208"/>
                </a:lnTo>
                <a:lnTo>
                  <a:pt x="88" y="208"/>
                </a:lnTo>
                <a:lnTo>
                  <a:pt x="98" y="206"/>
                </a:lnTo>
                <a:lnTo>
                  <a:pt x="108" y="202"/>
                </a:lnTo>
                <a:lnTo>
                  <a:pt x="114" y="194"/>
                </a:lnTo>
                <a:lnTo>
                  <a:pt x="118" y="184"/>
                </a:lnTo>
                <a:lnTo>
                  <a:pt x="162" y="184"/>
                </a:lnTo>
                <a:lnTo>
                  <a:pt x="162" y="184"/>
                </a:lnTo>
                <a:lnTo>
                  <a:pt x="166" y="194"/>
                </a:lnTo>
                <a:lnTo>
                  <a:pt x="172" y="202"/>
                </a:lnTo>
                <a:lnTo>
                  <a:pt x="182" y="206"/>
                </a:lnTo>
                <a:lnTo>
                  <a:pt x="192" y="208"/>
                </a:lnTo>
                <a:lnTo>
                  <a:pt x="192" y="208"/>
                </a:lnTo>
                <a:lnTo>
                  <a:pt x="202" y="206"/>
                </a:lnTo>
                <a:lnTo>
                  <a:pt x="212" y="202"/>
                </a:lnTo>
                <a:lnTo>
                  <a:pt x="218" y="194"/>
                </a:lnTo>
                <a:lnTo>
                  <a:pt x="222" y="184"/>
                </a:lnTo>
                <a:lnTo>
                  <a:pt x="232" y="184"/>
                </a:lnTo>
                <a:lnTo>
                  <a:pt x="232" y="184"/>
                </a:lnTo>
                <a:lnTo>
                  <a:pt x="242" y="182"/>
                </a:lnTo>
                <a:lnTo>
                  <a:pt x="248" y="176"/>
                </a:lnTo>
                <a:lnTo>
                  <a:pt x="254" y="170"/>
                </a:lnTo>
                <a:lnTo>
                  <a:pt x="256" y="160"/>
                </a:lnTo>
                <a:lnTo>
                  <a:pt x="256" y="112"/>
                </a:lnTo>
                <a:lnTo>
                  <a:pt x="256" y="112"/>
                </a:lnTo>
                <a:lnTo>
                  <a:pt x="254" y="106"/>
                </a:lnTo>
                <a:lnTo>
                  <a:pt x="252" y="98"/>
                </a:lnTo>
                <a:close/>
                <a:moveTo>
                  <a:pt x="24" y="120"/>
                </a:move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144" y="16"/>
                </a:lnTo>
                <a:lnTo>
                  <a:pt x="144" y="16"/>
                </a:lnTo>
                <a:lnTo>
                  <a:pt x="148" y="16"/>
                </a:lnTo>
                <a:lnTo>
                  <a:pt x="150" y="18"/>
                </a:lnTo>
                <a:lnTo>
                  <a:pt x="152" y="20"/>
                </a:lnTo>
                <a:lnTo>
                  <a:pt x="152" y="24"/>
                </a:lnTo>
                <a:lnTo>
                  <a:pt x="152" y="40"/>
                </a:lnTo>
                <a:lnTo>
                  <a:pt x="152" y="56"/>
                </a:lnTo>
                <a:lnTo>
                  <a:pt x="152" y="112"/>
                </a:lnTo>
                <a:lnTo>
                  <a:pt x="152" y="112"/>
                </a:lnTo>
                <a:lnTo>
                  <a:pt x="152" y="116"/>
                </a:lnTo>
                <a:lnTo>
                  <a:pt x="150" y="118"/>
                </a:lnTo>
                <a:lnTo>
                  <a:pt x="148" y="120"/>
                </a:lnTo>
                <a:lnTo>
                  <a:pt x="144" y="120"/>
                </a:lnTo>
                <a:lnTo>
                  <a:pt x="24" y="120"/>
                </a:lnTo>
                <a:close/>
                <a:moveTo>
                  <a:pt x="88" y="192"/>
                </a:moveTo>
                <a:lnTo>
                  <a:pt x="88" y="192"/>
                </a:lnTo>
                <a:lnTo>
                  <a:pt x="82" y="190"/>
                </a:lnTo>
                <a:lnTo>
                  <a:pt x="76" y="188"/>
                </a:lnTo>
                <a:lnTo>
                  <a:pt x="74" y="182"/>
                </a:lnTo>
                <a:lnTo>
                  <a:pt x="72" y="176"/>
                </a:lnTo>
                <a:lnTo>
                  <a:pt x="72" y="176"/>
                </a:lnTo>
                <a:lnTo>
                  <a:pt x="74" y="170"/>
                </a:lnTo>
                <a:lnTo>
                  <a:pt x="76" y="164"/>
                </a:lnTo>
                <a:lnTo>
                  <a:pt x="82" y="162"/>
                </a:lnTo>
                <a:lnTo>
                  <a:pt x="88" y="160"/>
                </a:lnTo>
                <a:lnTo>
                  <a:pt x="88" y="160"/>
                </a:lnTo>
                <a:lnTo>
                  <a:pt x="94" y="162"/>
                </a:lnTo>
                <a:lnTo>
                  <a:pt x="100" y="164"/>
                </a:lnTo>
                <a:lnTo>
                  <a:pt x="102" y="170"/>
                </a:lnTo>
                <a:lnTo>
                  <a:pt x="104" y="176"/>
                </a:lnTo>
                <a:lnTo>
                  <a:pt x="104" y="176"/>
                </a:lnTo>
                <a:lnTo>
                  <a:pt x="102" y="182"/>
                </a:lnTo>
                <a:lnTo>
                  <a:pt x="100" y="188"/>
                </a:lnTo>
                <a:lnTo>
                  <a:pt x="94" y="190"/>
                </a:lnTo>
                <a:lnTo>
                  <a:pt x="88" y="192"/>
                </a:lnTo>
                <a:close/>
                <a:moveTo>
                  <a:pt x="192" y="192"/>
                </a:moveTo>
                <a:lnTo>
                  <a:pt x="192" y="192"/>
                </a:lnTo>
                <a:lnTo>
                  <a:pt x="186" y="190"/>
                </a:lnTo>
                <a:lnTo>
                  <a:pt x="180" y="188"/>
                </a:lnTo>
                <a:lnTo>
                  <a:pt x="178" y="182"/>
                </a:lnTo>
                <a:lnTo>
                  <a:pt x="176" y="176"/>
                </a:lnTo>
                <a:lnTo>
                  <a:pt x="176" y="176"/>
                </a:lnTo>
                <a:lnTo>
                  <a:pt x="178" y="170"/>
                </a:lnTo>
                <a:lnTo>
                  <a:pt x="180" y="164"/>
                </a:lnTo>
                <a:lnTo>
                  <a:pt x="186" y="162"/>
                </a:lnTo>
                <a:lnTo>
                  <a:pt x="192" y="160"/>
                </a:lnTo>
                <a:lnTo>
                  <a:pt x="192" y="160"/>
                </a:lnTo>
                <a:lnTo>
                  <a:pt x="198" y="162"/>
                </a:lnTo>
                <a:lnTo>
                  <a:pt x="204" y="164"/>
                </a:lnTo>
                <a:lnTo>
                  <a:pt x="206" y="170"/>
                </a:lnTo>
                <a:lnTo>
                  <a:pt x="208" y="176"/>
                </a:lnTo>
                <a:lnTo>
                  <a:pt x="208" y="176"/>
                </a:lnTo>
                <a:lnTo>
                  <a:pt x="206" y="182"/>
                </a:lnTo>
                <a:lnTo>
                  <a:pt x="204" y="188"/>
                </a:lnTo>
                <a:lnTo>
                  <a:pt x="198" y="190"/>
                </a:lnTo>
                <a:lnTo>
                  <a:pt x="192" y="192"/>
                </a:lnTo>
                <a:close/>
                <a:moveTo>
                  <a:pt x="240" y="160"/>
                </a:moveTo>
                <a:lnTo>
                  <a:pt x="240" y="160"/>
                </a:lnTo>
                <a:lnTo>
                  <a:pt x="240" y="164"/>
                </a:lnTo>
                <a:lnTo>
                  <a:pt x="238" y="166"/>
                </a:lnTo>
                <a:lnTo>
                  <a:pt x="236" y="168"/>
                </a:lnTo>
                <a:lnTo>
                  <a:pt x="232" y="168"/>
                </a:lnTo>
                <a:lnTo>
                  <a:pt x="222" y="168"/>
                </a:lnTo>
                <a:lnTo>
                  <a:pt x="222" y="168"/>
                </a:lnTo>
                <a:lnTo>
                  <a:pt x="218" y="158"/>
                </a:lnTo>
                <a:lnTo>
                  <a:pt x="212" y="150"/>
                </a:lnTo>
                <a:lnTo>
                  <a:pt x="202" y="146"/>
                </a:lnTo>
                <a:lnTo>
                  <a:pt x="192" y="144"/>
                </a:lnTo>
                <a:lnTo>
                  <a:pt x="192" y="144"/>
                </a:lnTo>
                <a:lnTo>
                  <a:pt x="182" y="146"/>
                </a:lnTo>
                <a:lnTo>
                  <a:pt x="172" y="150"/>
                </a:lnTo>
                <a:lnTo>
                  <a:pt x="166" y="158"/>
                </a:lnTo>
                <a:lnTo>
                  <a:pt x="162" y="168"/>
                </a:lnTo>
                <a:lnTo>
                  <a:pt x="118" y="168"/>
                </a:lnTo>
                <a:lnTo>
                  <a:pt x="118" y="168"/>
                </a:lnTo>
                <a:lnTo>
                  <a:pt x="114" y="158"/>
                </a:lnTo>
                <a:lnTo>
                  <a:pt x="108" y="150"/>
                </a:lnTo>
                <a:lnTo>
                  <a:pt x="98" y="146"/>
                </a:lnTo>
                <a:lnTo>
                  <a:pt x="88" y="144"/>
                </a:lnTo>
                <a:lnTo>
                  <a:pt x="88" y="144"/>
                </a:lnTo>
                <a:lnTo>
                  <a:pt x="78" y="146"/>
                </a:lnTo>
                <a:lnTo>
                  <a:pt x="68" y="150"/>
                </a:lnTo>
                <a:lnTo>
                  <a:pt x="62" y="158"/>
                </a:lnTo>
                <a:lnTo>
                  <a:pt x="58" y="168"/>
                </a:lnTo>
                <a:lnTo>
                  <a:pt x="48" y="168"/>
                </a:lnTo>
                <a:lnTo>
                  <a:pt x="48" y="168"/>
                </a:lnTo>
                <a:lnTo>
                  <a:pt x="44" y="168"/>
                </a:lnTo>
                <a:lnTo>
                  <a:pt x="42" y="166"/>
                </a:lnTo>
                <a:lnTo>
                  <a:pt x="40" y="164"/>
                </a:lnTo>
                <a:lnTo>
                  <a:pt x="40" y="160"/>
                </a:lnTo>
                <a:lnTo>
                  <a:pt x="40" y="136"/>
                </a:lnTo>
                <a:lnTo>
                  <a:pt x="144" y="136"/>
                </a:lnTo>
                <a:lnTo>
                  <a:pt x="144" y="136"/>
                </a:lnTo>
                <a:lnTo>
                  <a:pt x="154" y="134"/>
                </a:lnTo>
                <a:lnTo>
                  <a:pt x="160" y="128"/>
                </a:lnTo>
                <a:lnTo>
                  <a:pt x="166" y="122"/>
                </a:lnTo>
                <a:lnTo>
                  <a:pt x="168" y="112"/>
                </a:lnTo>
                <a:lnTo>
                  <a:pt x="168" y="56"/>
                </a:lnTo>
                <a:lnTo>
                  <a:pt x="200" y="56"/>
                </a:lnTo>
                <a:lnTo>
                  <a:pt x="200" y="56"/>
                </a:lnTo>
                <a:lnTo>
                  <a:pt x="204" y="56"/>
                </a:lnTo>
                <a:lnTo>
                  <a:pt x="206" y="60"/>
                </a:lnTo>
                <a:lnTo>
                  <a:pt x="238" y="108"/>
                </a:lnTo>
                <a:lnTo>
                  <a:pt x="238" y="108"/>
                </a:lnTo>
                <a:lnTo>
                  <a:pt x="240" y="112"/>
                </a:lnTo>
                <a:lnTo>
                  <a:pt x="240" y="16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ar-SA" sz="675"/>
          </a:p>
        </p:txBody>
      </p:sp>
      <p:grpSp>
        <p:nvGrpSpPr>
          <p:cNvPr id="60" name="Group 59"/>
          <p:cNvGrpSpPr/>
          <p:nvPr/>
        </p:nvGrpSpPr>
        <p:grpSpPr>
          <a:xfrm>
            <a:off x="6729452" y="1657640"/>
            <a:ext cx="145042" cy="210969"/>
            <a:chOff x="6477000" y="1149350"/>
            <a:chExt cx="279400" cy="406400"/>
          </a:xfrm>
          <a:solidFill>
            <a:schemeClr val="bg1"/>
          </a:solidFill>
        </p:grpSpPr>
        <p:sp>
          <p:nvSpPr>
            <p:cNvPr id="62" name="Freeform 186"/>
            <p:cNvSpPr>
              <a:spLocks/>
            </p:cNvSpPr>
            <p:nvPr/>
          </p:nvSpPr>
          <p:spPr bwMode="auto">
            <a:xfrm>
              <a:off x="6591300" y="1263650"/>
              <a:ext cx="25400" cy="25400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3" name="Freeform 188"/>
            <p:cNvSpPr>
              <a:spLocks/>
            </p:cNvSpPr>
            <p:nvPr/>
          </p:nvSpPr>
          <p:spPr bwMode="auto">
            <a:xfrm>
              <a:off x="6591300" y="14160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4" name="Freeform 190"/>
            <p:cNvSpPr>
              <a:spLocks/>
            </p:cNvSpPr>
            <p:nvPr/>
          </p:nvSpPr>
          <p:spPr bwMode="auto">
            <a:xfrm>
              <a:off x="6515100" y="13398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5" name="Freeform 192"/>
            <p:cNvSpPr>
              <a:spLocks/>
            </p:cNvSpPr>
            <p:nvPr/>
          </p:nvSpPr>
          <p:spPr bwMode="auto">
            <a:xfrm>
              <a:off x="6667500" y="1339850"/>
              <a:ext cx="25400" cy="254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6" name="Freeform 194"/>
            <p:cNvSpPr>
              <a:spLocks/>
            </p:cNvSpPr>
            <p:nvPr/>
          </p:nvSpPr>
          <p:spPr bwMode="auto">
            <a:xfrm>
              <a:off x="6537325" y="139382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7" name="Freeform 196"/>
            <p:cNvSpPr>
              <a:spLocks/>
            </p:cNvSpPr>
            <p:nvPr/>
          </p:nvSpPr>
          <p:spPr bwMode="auto">
            <a:xfrm>
              <a:off x="6537325" y="128587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6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8" name="Freeform 198"/>
            <p:cNvSpPr>
              <a:spLocks/>
            </p:cNvSpPr>
            <p:nvPr/>
          </p:nvSpPr>
          <p:spPr bwMode="auto">
            <a:xfrm>
              <a:off x="6645275" y="1393825"/>
              <a:ext cx="25400" cy="2540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</a:cxnLst>
              <a:rect l="0" t="0" r="r" b="b"/>
              <a:pathLst>
                <a:path w="16" h="16">
                  <a:moveTo>
                    <a:pt x="2" y="2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69" name="Freeform 200"/>
            <p:cNvSpPr>
              <a:spLocks noEditPoints="1"/>
            </p:cNvSpPr>
            <p:nvPr/>
          </p:nvSpPr>
          <p:spPr bwMode="auto">
            <a:xfrm>
              <a:off x="6477000" y="1149350"/>
              <a:ext cx="279400" cy="406400"/>
            </a:xfrm>
            <a:custGeom>
              <a:avLst/>
              <a:gdLst/>
              <a:ahLst/>
              <a:cxnLst>
                <a:cxn ang="0">
                  <a:pos x="160" y="112"/>
                </a:cxn>
                <a:cxn ang="0">
                  <a:pos x="158" y="112"/>
                </a:cxn>
                <a:cxn ang="0">
                  <a:pos x="152" y="92"/>
                </a:cxn>
                <a:cxn ang="0">
                  <a:pos x="140" y="76"/>
                </a:cxn>
                <a:cxn ang="0">
                  <a:pos x="128" y="14"/>
                </a:cxn>
                <a:cxn ang="0">
                  <a:pos x="124" y="4"/>
                </a:cxn>
                <a:cxn ang="0">
                  <a:pos x="112" y="0"/>
                </a:cxn>
                <a:cxn ang="0">
                  <a:pos x="48" y="0"/>
                </a:cxn>
                <a:cxn ang="0">
                  <a:pos x="38" y="4"/>
                </a:cxn>
                <a:cxn ang="0">
                  <a:pos x="34" y="14"/>
                </a:cxn>
                <a:cxn ang="0">
                  <a:pos x="22" y="74"/>
                </a:cxn>
                <a:cxn ang="0">
                  <a:pos x="6" y="98"/>
                </a:cxn>
                <a:cxn ang="0">
                  <a:pos x="0" y="128"/>
                </a:cxn>
                <a:cxn ang="0">
                  <a:pos x="2" y="144"/>
                </a:cxn>
                <a:cxn ang="0">
                  <a:pos x="12" y="170"/>
                </a:cxn>
                <a:cxn ang="0">
                  <a:pos x="32" y="242"/>
                </a:cxn>
                <a:cxn ang="0">
                  <a:pos x="34" y="248"/>
                </a:cxn>
                <a:cxn ang="0">
                  <a:pos x="42" y="256"/>
                </a:cxn>
                <a:cxn ang="0">
                  <a:pos x="112" y="256"/>
                </a:cxn>
                <a:cxn ang="0">
                  <a:pos x="118" y="256"/>
                </a:cxn>
                <a:cxn ang="0">
                  <a:pos x="126" y="248"/>
                </a:cxn>
                <a:cxn ang="0">
                  <a:pos x="140" y="182"/>
                </a:cxn>
                <a:cxn ang="0">
                  <a:pos x="146" y="174"/>
                </a:cxn>
                <a:cxn ang="0">
                  <a:pos x="156" y="154"/>
                </a:cxn>
                <a:cxn ang="0">
                  <a:pos x="158" y="144"/>
                </a:cxn>
                <a:cxn ang="0">
                  <a:pos x="160" y="144"/>
                </a:cxn>
                <a:cxn ang="0">
                  <a:pos x="172" y="140"/>
                </a:cxn>
                <a:cxn ang="0">
                  <a:pos x="176" y="128"/>
                </a:cxn>
                <a:cxn ang="0">
                  <a:pos x="174" y="122"/>
                </a:cxn>
                <a:cxn ang="0">
                  <a:pos x="166" y="114"/>
                </a:cxn>
                <a:cxn ang="0">
                  <a:pos x="48" y="16"/>
                </a:cxn>
                <a:cxn ang="0">
                  <a:pos x="120" y="60"/>
                </a:cxn>
                <a:cxn ang="0">
                  <a:pos x="112" y="54"/>
                </a:cxn>
                <a:cxn ang="0">
                  <a:pos x="92" y="48"/>
                </a:cxn>
                <a:cxn ang="0">
                  <a:pos x="80" y="48"/>
                </a:cxn>
                <a:cxn ang="0">
                  <a:pos x="60" y="50"/>
                </a:cxn>
                <a:cxn ang="0">
                  <a:pos x="40" y="60"/>
                </a:cxn>
                <a:cxn ang="0">
                  <a:pos x="112" y="240"/>
                </a:cxn>
                <a:cxn ang="0">
                  <a:pos x="40" y="196"/>
                </a:cxn>
                <a:cxn ang="0">
                  <a:pos x="50" y="202"/>
                </a:cxn>
                <a:cxn ang="0">
                  <a:pos x="70" y="208"/>
                </a:cxn>
                <a:cxn ang="0">
                  <a:pos x="80" y="208"/>
                </a:cxn>
                <a:cxn ang="0">
                  <a:pos x="102" y="206"/>
                </a:cxn>
                <a:cxn ang="0">
                  <a:pos x="120" y="196"/>
                </a:cxn>
                <a:cxn ang="0">
                  <a:pos x="80" y="192"/>
                </a:cxn>
                <a:cxn ang="0">
                  <a:pos x="68" y="190"/>
                </a:cxn>
                <a:cxn ang="0">
                  <a:pos x="44" y="182"/>
                </a:cxn>
                <a:cxn ang="0">
                  <a:pos x="26" y="164"/>
                </a:cxn>
                <a:cxn ang="0">
                  <a:pos x="18" y="140"/>
                </a:cxn>
                <a:cxn ang="0">
                  <a:pos x="16" y="128"/>
                </a:cxn>
                <a:cxn ang="0">
                  <a:pos x="22" y="104"/>
                </a:cxn>
                <a:cxn ang="0">
                  <a:pos x="34" y="82"/>
                </a:cxn>
                <a:cxn ang="0">
                  <a:pos x="56" y="70"/>
                </a:cxn>
                <a:cxn ang="0">
                  <a:pos x="80" y="64"/>
                </a:cxn>
                <a:cxn ang="0">
                  <a:pos x="92" y="66"/>
                </a:cxn>
                <a:cxn ang="0">
                  <a:pos x="116" y="74"/>
                </a:cxn>
                <a:cxn ang="0">
                  <a:pos x="134" y="92"/>
                </a:cxn>
                <a:cxn ang="0">
                  <a:pos x="142" y="116"/>
                </a:cxn>
                <a:cxn ang="0">
                  <a:pos x="144" y="128"/>
                </a:cxn>
                <a:cxn ang="0">
                  <a:pos x="138" y="152"/>
                </a:cxn>
                <a:cxn ang="0">
                  <a:pos x="126" y="174"/>
                </a:cxn>
                <a:cxn ang="0">
                  <a:pos x="104" y="186"/>
                </a:cxn>
                <a:cxn ang="0">
                  <a:pos x="80" y="192"/>
                </a:cxn>
              </a:cxnLst>
              <a:rect l="0" t="0" r="r" b="b"/>
              <a:pathLst>
                <a:path w="176" h="256">
                  <a:moveTo>
                    <a:pt x="160" y="112"/>
                  </a:moveTo>
                  <a:lnTo>
                    <a:pt x="160" y="112"/>
                  </a:lnTo>
                  <a:lnTo>
                    <a:pt x="158" y="112"/>
                  </a:lnTo>
                  <a:lnTo>
                    <a:pt x="158" y="112"/>
                  </a:lnTo>
                  <a:lnTo>
                    <a:pt x="156" y="102"/>
                  </a:lnTo>
                  <a:lnTo>
                    <a:pt x="152" y="92"/>
                  </a:lnTo>
                  <a:lnTo>
                    <a:pt x="146" y="84"/>
                  </a:lnTo>
                  <a:lnTo>
                    <a:pt x="140" y="76"/>
                  </a:lnTo>
                  <a:lnTo>
                    <a:pt x="128" y="14"/>
                  </a:lnTo>
                  <a:lnTo>
                    <a:pt x="128" y="14"/>
                  </a:lnTo>
                  <a:lnTo>
                    <a:pt x="126" y="8"/>
                  </a:lnTo>
                  <a:lnTo>
                    <a:pt x="124" y="4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8" y="4"/>
                  </a:lnTo>
                  <a:lnTo>
                    <a:pt x="36" y="8"/>
                  </a:lnTo>
                  <a:lnTo>
                    <a:pt x="34" y="14"/>
                  </a:lnTo>
                  <a:lnTo>
                    <a:pt x="22" y="74"/>
                  </a:lnTo>
                  <a:lnTo>
                    <a:pt x="22" y="74"/>
                  </a:lnTo>
                  <a:lnTo>
                    <a:pt x="12" y="86"/>
                  </a:lnTo>
                  <a:lnTo>
                    <a:pt x="6" y="98"/>
                  </a:lnTo>
                  <a:lnTo>
                    <a:pt x="2" y="112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2" y="144"/>
                  </a:lnTo>
                  <a:lnTo>
                    <a:pt x="6" y="158"/>
                  </a:lnTo>
                  <a:lnTo>
                    <a:pt x="12" y="170"/>
                  </a:lnTo>
                  <a:lnTo>
                    <a:pt x="20" y="182"/>
                  </a:lnTo>
                  <a:lnTo>
                    <a:pt x="32" y="242"/>
                  </a:lnTo>
                  <a:lnTo>
                    <a:pt x="32" y="242"/>
                  </a:lnTo>
                  <a:lnTo>
                    <a:pt x="34" y="248"/>
                  </a:lnTo>
                  <a:lnTo>
                    <a:pt x="38" y="252"/>
                  </a:lnTo>
                  <a:lnTo>
                    <a:pt x="42" y="256"/>
                  </a:lnTo>
                  <a:lnTo>
                    <a:pt x="48" y="256"/>
                  </a:lnTo>
                  <a:lnTo>
                    <a:pt x="112" y="256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22" y="252"/>
                  </a:lnTo>
                  <a:lnTo>
                    <a:pt x="126" y="248"/>
                  </a:lnTo>
                  <a:lnTo>
                    <a:pt x="128" y="24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6" y="174"/>
                  </a:lnTo>
                  <a:lnTo>
                    <a:pt x="152" y="164"/>
                  </a:lnTo>
                  <a:lnTo>
                    <a:pt x="156" y="154"/>
                  </a:lnTo>
                  <a:lnTo>
                    <a:pt x="158" y="144"/>
                  </a:lnTo>
                  <a:lnTo>
                    <a:pt x="158" y="144"/>
                  </a:lnTo>
                  <a:lnTo>
                    <a:pt x="160" y="144"/>
                  </a:lnTo>
                  <a:lnTo>
                    <a:pt x="160" y="144"/>
                  </a:lnTo>
                  <a:lnTo>
                    <a:pt x="166" y="142"/>
                  </a:lnTo>
                  <a:lnTo>
                    <a:pt x="172" y="140"/>
                  </a:lnTo>
                  <a:lnTo>
                    <a:pt x="174" y="134"/>
                  </a:lnTo>
                  <a:lnTo>
                    <a:pt x="176" y="128"/>
                  </a:lnTo>
                  <a:lnTo>
                    <a:pt x="176" y="128"/>
                  </a:lnTo>
                  <a:lnTo>
                    <a:pt x="174" y="122"/>
                  </a:lnTo>
                  <a:lnTo>
                    <a:pt x="172" y="116"/>
                  </a:lnTo>
                  <a:lnTo>
                    <a:pt x="166" y="114"/>
                  </a:lnTo>
                  <a:lnTo>
                    <a:pt x="160" y="112"/>
                  </a:lnTo>
                  <a:close/>
                  <a:moveTo>
                    <a:pt x="48" y="16"/>
                  </a:moveTo>
                  <a:lnTo>
                    <a:pt x="112" y="16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2" y="54"/>
                  </a:lnTo>
                  <a:lnTo>
                    <a:pt x="102" y="50"/>
                  </a:lnTo>
                  <a:lnTo>
                    <a:pt x="92" y="48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70" y="48"/>
                  </a:lnTo>
                  <a:lnTo>
                    <a:pt x="60" y="50"/>
                  </a:lnTo>
                  <a:lnTo>
                    <a:pt x="50" y="54"/>
                  </a:lnTo>
                  <a:lnTo>
                    <a:pt x="40" y="60"/>
                  </a:lnTo>
                  <a:lnTo>
                    <a:pt x="48" y="16"/>
                  </a:lnTo>
                  <a:close/>
                  <a:moveTo>
                    <a:pt x="112" y="240"/>
                  </a:moveTo>
                  <a:lnTo>
                    <a:pt x="48" y="240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50" y="202"/>
                  </a:lnTo>
                  <a:lnTo>
                    <a:pt x="58" y="206"/>
                  </a:lnTo>
                  <a:lnTo>
                    <a:pt x="70" y="208"/>
                  </a:lnTo>
                  <a:lnTo>
                    <a:pt x="80" y="208"/>
                  </a:lnTo>
                  <a:lnTo>
                    <a:pt x="80" y="208"/>
                  </a:lnTo>
                  <a:lnTo>
                    <a:pt x="90" y="208"/>
                  </a:lnTo>
                  <a:lnTo>
                    <a:pt x="102" y="206"/>
                  </a:lnTo>
                  <a:lnTo>
                    <a:pt x="110" y="202"/>
                  </a:lnTo>
                  <a:lnTo>
                    <a:pt x="120" y="196"/>
                  </a:lnTo>
                  <a:lnTo>
                    <a:pt x="112" y="240"/>
                  </a:lnTo>
                  <a:close/>
                  <a:moveTo>
                    <a:pt x="80" y="192"/>
                  </a:moveTo>
                  <a:lnTo>
                    <a:pt x="80" y="192"/>
                  </a:lnTo>
                  <a:lnTo>
                    <a:pt x="68" y="190"/>
                  </a:lnTo>
                  <a:lnTo>
                    <a:pt x="56" y="186"/>
                  </a:lnTo>
                  <a:lnTo>
                    <a:pt x="44" y="182"/>
                  </a:lnTo>
                  <a:lnTo>
                    <a:pt x="34" y="174"/>
                  </a:lnTo>
                  <a:lnTo>
                    <a:pt x="26" y="164"/>
                  </a:lnTo>
                  <a:lnTo>
                    <a:pt x="22" y="152"/>
                  </a:lnTo>
                  <a:lnTo>
                    <a:pt x="18" y="140"/>
                  </a:lnTo>
                  <a:lnTo>
                    <a:pt x="16" y="128"/>
                  </a:lnTo>
                  <a:lnTo>
                    <a:pt x="16" y="128"/>
                  </a:lnTo>
                  <a:lnTo>
                    <a:pt x="18" y="116"/>
                  </a:lnTo>
                  <a:lnTo>
                    <a:pt x="22" y="104"/>
                  </a:lnTo>
                  <a:lnTo>
                    <a:pt x="26" y="92"/>
                  </a:lnTo>
                  <a:lnTo>
                    <a:pt x="34" y="82"/>
                  </a:lnTo>
                  <a:lnTo>
                    <a:pt x="44" y="74"/>
                  </a:lnTo>
                  <a:lnTo>
                    <a:pt x="56" y="70"/>
                  </a:lnTo>
                  <a:lnTo>
                    <a:pt x="68" y="66"/>
                  </a:lnTo>
                  <a:lnTo>
                    <a:pt x="80" y="64"/>
                  </a:lnTo>
                  <a:lnTo>
                    <a:pt x="80" y="64"/>
                  </a:lnTo>
                  <a:lnTo>
                    <a:pt x="92" y="66"/>
                  </a:lnTo>
                  <a:lnTo>
                    <a:pt x="104" y="70"/>
                  </a:lnTo>
                  <a:lnTo>
                    <a:pt x="116" y="74"/>
                  </a:lnTo>
                  <a:lnTo>
                    <a:pt x="126" y="82"/>
                  </a:lnTo>
                  <a:lnTo>
                    <a:pt x="134" y="92"/>
                  </a:lnTo>
                  <a:lnTo>
                    <a:pt x="138" y="104"/>
                  </a:lnTo>
                  <a:lnTo>
                    <a:pt x="142" y="116"/>
                  </a:lnTo>
                  <a:lnTo>
                    <a:pt x="144" y="128"/>
                  </a:lnTo>
                  <a:lnTo>
                    <a:pt x="144" y="128"/>
                  </a:lnTo>
                  <a:lnTo>
                    <a:pt x="142" y="140"/>
                  </a:lnTo>
                  <a:lnTo>
                    <a:pt x="138" y="152"/>
                  </a:lnTo>
                  <a:lnTo>
                    <a:pt x="134" y="164"/>
                  </a:lnTo>
                  <a:lnTo>
                    <a:pt x="126" y="174"/>
                  </a:lnTo>
                  <a:lnTo>
                    <a:pt x="116" y="182"/>
                  </a:lnTo>
                  <a:lnTo>
                    <a:pt x="104" y="186"/>
                  </a:lnTo>
                  <a:lnTo>
                    <a:pt x="92" y="190"/>
                  </a:lnTo>
                  <a:lnTo>
                    <a:pt x="80" y="19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70" name="Freeform 206"/>
            <p:cNvSpPr>
              <a:spLocks/>
            </p:cNvSpPr>
            <p:nvPr/>
          </p:nvSpPr>
          <p:spPr bwMode="auto">
            <a:xfrm>
              <a:off x="6591300" y="1289050"/>
              <a:ext cx="76200" cy="762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4" y="0"/>
                </a:cxn>
                <a:cxn ang="0">
                  <a:pos x="2" y="34"/>
                </a:cxn>
                <a:cxn ang="0">
                  <a:pos x="2" y="34"/>
                </a:cxn>
                <a:cxn ang="0">
                  <a:pos x="0" y="3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48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28" y="2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28" y="2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sp>
        <p:nvSpPr>
          <p:cNvPr id="71" name="Freeform 131"/>
          <p:cNvSpPr>
            <a:spLocks noEditPoints="1"/>
          </p:cNvSpPr>
          <p:nvPr/>
        </p:nvSpPr>
        <p:spPr bwMode="auto">
          <a:xfrm>
            <a:off x="7975260" y="1684536"/>
            <a:ext cx="155039" cy="155039"/>
          </a:xfrm>
          <a:custGeom>
            <a:avLst/>
            <a:gdLst/>
            <a:ahLst/>
            <a:cxnLst>
              <a:cxn ang="0">
                <a:pos x="178" y="8"/>
              </a:cxn>
              <a:cxn ang="0">
                <a:pos x="162" y="28"/>
              </a:cxn>
              <a:cxn ang="0">
                <a:pos x="122" y="68"/>
              </a:cxn>
              <a:cxn ang="0">
                <a:pos x="66" y="72"/>
              </a:cxn>
              <a:cxn ang="0">
                <a:pos x="20" y="76"/>
              </a:cxn>
              <a:cxn ang="0">
                <a:pos x="2" y="96"/>
              </a:cxn>
              <a:cxn ang="0">
                <a:pos x="0" y="120"/>
              </a:cxn>
              <a:cxn ang="0">
                <a:pos x="14" y="146"/>
              </a:cxn>
              <a:cxn ang="0">
                <a:pos x="32" y="152"/>
              </a:cxn>
              <a:cxn ang="0">
                <a:pos x="48" y="168"/>
              </a:cxn>
              <a:cxn ang="0">
                <a:pos x="52" y="252"/>
              </a:cxn>
              <a:cxn ang="0">
                <a:pos x="96" y="256"/>
              </a:cxn>
              <a:cxn ang="0">
                <a:pos x="112" y="240"/>
              </a:cxn>
              <a:cxn ang="0">
                <a:pos x="108" y="222"/>
              </a:cxn>
              <a:cxn ang="0">
                <a:pos x="104" y="160"/>
              </a:cxn>
              <a:cxn ang="0">
                <a:pos x="106" y="156"/>
              </a:cxn>
              <a:cxn ang="0">
                <a:pos x="108" y="154"/>
              </a:cxn>
              <a:cxn ang="0">
                <a:pos x="108" y="154"/>
              </a:cxn>
              <a:cxn ang="0">
                <a:pos x="124" y="156"/>
              </a:cxn>
              <a:cxn ang="0">
                <a:pos x="162" y="196"/>
              </a:cxn>
              <a:cxn ang="0">
                <a:pos x="188" y="222"/>
              </a:cxn>
              <a:cxn ang="0">
                <a:pos x="212" y="222"/>
              </a:cxn>
              <a:cxn ang="0">
                <a:pos x="248" y="172"/>
              </a:cxn>
              <a:cxn ang="0">
                <a:pos x="256" y="112"/>
              </a:cxn>
              <a:cxn ang="0">
                <a:pos x="242" y="36"/>
              </a:cxn>
              <a:cxn ang="0">
                <a:pos x="206" y="0"/>
              </a:cxn>
              <a:cxn ang="0">
                <a:pos x="162" y="88"/>
              </a:cxn>
              <a:cxn ang="0">
                <a:pos x="196" y="96"/>
              </a:cxn>
              <a:cxn ang="0">
                <a:pos x="198" y="122"/>
              </a:cxn>
              <a:cxn ang="0">
                <a:pos x="162" y="136"/>
              </a:cxn>
              <a:cxn ang="0">
                <a:pos x="16" y="112"/>
              </a:cxn>
              <a:cxn ang="0">
                <a:pos x="32" y="88"/>
              </a:cxn>
              <a:cxn ang="0">
                <a:pos x="80" y="112"/>
              </a:cxn>
              <a:cxn ang="0">
                <a:pos x="32" y="136"/>
              </a:cxn>
              <a:cxn ang="0">
                <a:pos x="18" y="122"/>
              </a:cxn>
              <a:cxn ang="0">
                <a:pos x="64" y="168"/>
              </a:cxn>
              <a:cxn ang="0">
                <a:pos x="66" y="152"/>
              </a:cxn>
              <a:cxn ang="0">
                <a:pos x="88" y="160"/>
              </a:cxn>
              <a:cxn ang="0">
                <a:pos x="90" y="226"/>
              </a:cxn>
              <a:cxn ang="0">
                <a:pos x="96" y="240"/>
              </a:cxn>
              <a:cxn ang="0">
                <a:pos x="104" y="136"/>
              </a:cxn>
              <a:cxn ang="0">
                <a:pos x="88" y="112"/>
              </a:cxn>
              <a:cxn ang="0">
                <a:pos x="98" y="90"/>
              </a:cxn>
              <a:cxn ang="0">
                <a:pos x="116" y="86"/>
              </a:cxn>
              <a:cxn ang="0">
                <a:pos x="148" y="72"/>
              </a:cxn>
              <a:cxn ang="0">
                <a:pos x="144" y="132"/>
              </a:cxn>
              <a:cxn ang="0">
                <a:pos x="128" y="140"/>
              </a:cxn>
              <a:cxn ang="0">
                <a:pos x="200" y="208"/>
              </a:cxn>
              <a:cxn ang="0">
                <a:pos x="178" y="192"/>
              </a:cxn>
              <a:cxn ang="0">
                <a:pos x="184" y="152"/>
              </a:cxn>
              <a:cxn ang="0">
                <a:pos x="206" y="140"/>
              </a:cxn>
              <a:cxn ang="0">
                <a:pos x="216" y="112"/>
              </a:cxn>
              <a:cxn ang="0">
                <a:pos x="210" y="90"/>
              </a:cxn>
              <a:cxn ang="0">
                <a:pos x="190" y="72"/>
              </a:cxn>
              <a:cxn ang="0">
                <a:pos x="170" y="50"/>
              </a:cxn>
              <a:cxn ang="0">
                <a:pos x="194" y="18"/>
              </a:cxn>
              <a:cxn ang="0">
                <a:pos x="216" y="24"/>
              </a:cxn>
              <a:cxn ang="0">
                <a:pos x="236" y="74"/>
              </a:cxn>
              <a:cxn ang="0">
                <a:pos x="240" y="132"/>
              </a:cxn>
              <a:cxn ang="0">
                <a:pos x="222" y="192"/>
              </a:cxn>
            </a:cxnLst>
            <a:rect l="0" t="0" r="r" b="b"/>
            <a:pathLst>
              <a:path w="256" h="256">
                <a:moveTo>
                  <a:pt x="200" y="0"/>
                </a:moveTo>
                <a:lnTo>
                  <a:pt x="200" y="0"/>
                </a:lnTo>
                <a:lnTo>
                  <a:pt x="188" y="2"/>
                </a:lnTo>
                <a:lnTo>
                  <a:pt x="178" y="8"/>
                </a:lnTo>
                <a:lnTo>
                  <a:pt x="170" y="16"/>
                </a:lnTo>
                <a:lnTo>
                  <a:pt x="162" y="28"/>
                </a:lnTo>
                <a:lnTo>
                  <a:pt x="162" y="28"/>
                </a:lnTo>
                <a:lnTo>
                  <a:pt x="162" y="28"/>
                </a:lnTo>
                <a:lnTo>
                  <a:pt x="150" y="46"/>
                </a:lnTo>
                <a:lnTo>
                  <a:pt x="136" y="60"/>
                </a:lnTo>
                <a:lnTo>
                  <a:pt x="130" y="66"/>
                </a:lnTo>
                <a:lnTo>
                  <a:pt x="122" y="68"/>
                </a:lnTo>
                <a:lnTo>
                  <a:pt x="114" y="72"/>
                </a:lnTo>
                <a:lnTo>
                  <a:pt x="106" y="72"/>
                </a:lnTo>
                <a:lnTo>
                  <a:pt x="100" y="72"/>
                </a:lnTo>
                <a:lnTo>
                  <a:pt x="66" y="72"/>
                </a:lnTo>
                <a:lnTo>
                  <a:pt x="32" y="72"/>
                </a:lnTo>
                <a:lnTo>
                  <a:pt x="32" y="72"/>
                </a:lnTo>
                <a:lnTo>
                  <a:pt x="26" y="72"/>
                </a:lnTo>
                <a:lnTo>
                  <a:pt x="20" y="76"/>
                </a:lnTo>
                <a:lnTo>
                  <a:pt x="14" y="78"/>
                </a:lnTo>
                <a:lnTo>
                  <a:pt x="10" y="84"/>
                </a:lnTo>
                <a:lnTo>
                  <a:pt x="6" y="90"/>
                </a:lnTo>
                <a:lnTo>
                  <a:pt x="2" y="96"/>
                </a:lnTo>
                <a:lnTo>
                  <a:pt x="0" y="104"/>
                </a:lnTo>
                <a:lnTo>
                  <a:pt x="0" y="112"/>
                </a:lnTo>
                <a:lnTo>
                  <a:pt x="0" y="112"/>
                </a:lnTo>
                <a:lnTo>
                  <a:pt x="0" y="120"/>
                </a:lnTo>
                <a:lnTo>
                  <a:pt x="2" y="128"/>
                </a:lnTo>
                <a:lnTo>
                  <a:pt x="6" y="134"/>
                </a:lnTo>
                <a:lnTo>
                  <a:pt x="10" y="140"/>
                </a:lnTo>
                <a:lnTo>
                  <a:pt x="14" y="146"/>
                </a:lnTo>
                <a:lnTo>
                  <a:pt x="20" y="148"/>
                </a:lnTo>
                <a:lnTo>
                  <a:pt x="26" y="152"/>
                </a:lnTo>
                <a:lnTo>
                  <a:pt x="32" y="152"/>
                </a:lnTo>
                <a:lnTo>
                  <a:pt x="32" y="152"/>
                </a:lnTo>
                <a:lnTo>
                  <a:pt x="38" y="154"/>
                </a:lnTo>
                <a:lnTo>
                  <a:pt x="44" y="156"/>
                </a:lnTo>
                <a:lnTo>
                  <a:pt x="46" y="162"/>
                </a:lnTo>
                <a:lnTo>
                  <a:pt x="48" y="168"/>
                </a:lnTo>
                <a:lnTo>
                  <a:pt x="48" y="240"/>
                </a:lnTo>
                <a:lnTo>
                  <a:pt x="48" y="240"/>
                </a:lnTo>
                <a:lnTo>
                  <a:pt x="50" y="246"/>
                </a:lnTo>
                <a:lnTo>
                  <a:pt x="52" y="252"/>
                </a:lnTo>
                <a:lnTo>
                  <a:pt x="58" y="254"/>
                </a:lnTo>
                <a:lnTo>
                  <a:pt x="64" y="256"/>
                </a:lnTo>
                <a:lnTo>
                  <a:pt x="96" y="256"/>
                </a:lnTo>
                <a:lnTo>
                  <a:pt x="96" y="256"/>
                </a:lnTo>
                <a:lnTo>
                  <a:pt x="102" y="254"/>
                </a:lnTo>
                <a:lnTo>
                  <a:pt x="108" y="252"/>
                </a:lnTo>
                <a:lnTo>
                  <a:pt x="110" y="246"/>
                </a:lnTo>
                <a:lnTo>
                  <a:pt x="112" y="240"/>
                </a:lnTo>
                <a:lnTo>
                  <a:pt x="112" y="232"/>
                </a:lnTo>
                <a:lnTo>
                  <a:pt x="112" y="232"/>
                </a:lnTo>
                <a:lnTo>
                  <a:pt x="110" y="226"/>
                </a:lnTo>
                <a:lnTo>
                  <a:pt x="108" y="222"/>
                </a:lnTo>
                <a:lnTo>
                  <a:pt x="106" y="220"/>
                </a:lnTo>
                <a:lnTo>
                  <a:pt x="104" y="216"/>
                </a:lnTo>
                <a:lnTo>
                  <a:pt x="104" y="160"/>
                </a:lnTo>
                <a:lnTo>
                  <a:pt x="104" y="160"/>
                </a:lnTo>
                <a:lnTo>
                  <a:pt x="104" y="160"/>
                </a:lnTo>
                <a:lnTo>
                  <a:pt x="104" y="160"/>
                </a:lnTo>
                <a:lnTo>
                  <a:pt x="106" y="156"/>
                </a:lnTo>
                <a:lnTo>
                  <a:pt x="106" y="156"/>
                </a:lnTo>
                <a:lnTo>
                  <a:pt x="106" y="156"/>
                </a:lnTo>
                <a:lnTo>
                  <a:pt x="106" y="156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08" y="154"/>
                </a:lnTo>
                <a:lnTo>
                  <a:pt x="110" y="152"/>
                </a:lnTo>
                <a:lnTo>
                  <a:pt x="110" y="152"/>
                </a:lnTo>
                <a:lnTo>
                  <a:pt x="118" y="154"/>
                </a:lnTo>
                <a:lnTo>
                  <a:pt x="124" y="156"/>
                </a:lnTo>
                <a:lnTo>
                  <a:pt x="138" y="166"/>
                </a:lnTo>
                <a:lnTo>
                  <a:pt x="150" y="178"/>
                </a:lnTo>
                <a:lnTo>
                  <a:pt x="162" y="196"/>
                </a:lnTo>
                <a:lnTo>
                  <a:pt x="162" y="196"/>
                </a:lnTo>
                <a:lnTo>
                  <a:pt x="162" y="196"/>
                </a:lnTo>
                <a:lnTo>
                  <a:pt x="170" y="208"/>
                </a:lnTo>
                <a:lnTo>
                  <a:pt x="178" y="216"/>
                </a:lnTo>
                <a:lnTo>
                  <a:pt x="188" y="222"/>
                </a:lnTo>
                <a:lnTo>
                  <a:pt x="200" y="224"/>
                </a:lnTo>
                <a:lnTo>
                  <a:pt x="200" y="224"/>
                </a:lnTo>
                <a:lnTo>
                  <a:pt x="206" y="224"/>
                </a:lnTo>
                <a:lnTo>
                  <a:pt x="212" y="222"/>
                </a:lnTo>
                <a:lnTo>
                  <a:pt x="224" y="214"/>
                </a:lnTo>
                <a:lnTo>
                  <a:pt x="234" y="204"/>
                </a:lnTo>
                <a:lnTo>
                  <a:pt x="242" y="188"/>
                </a:lnTo>
                <a:lnTo>
                  <a:pt x="248" y="172"/>
                </a:lnTo>
                <a:lnTo>
                  <a:pt x="252" y="152"/>
                </a:lnTo>
                <a:lnTo>
                  <a:pt x="256" y="132"/>
                </a:lnTo>
                <a:lnTo>
                  <a:pt x="256" y="112"/>
                </a:lnTo>
                <a:lnTo>
                  <a:pt x="256" y="112"/>
                </a:lnTo>
                <a:lnTo>
                  <a:pt x="256" y="92"/>
                </a:lnTo>
                <a:lnTo>
                  <a:pt x="252" y="72"/>
                </a:lnTo>
                <a:lnTo>
                  <a:pt x="248" y="52"/>
                </a:lnTo>
                <a:lnTo>
                  <a:pt x="242" y="36"/>
                </a:lnTo>
                <a:lnTo>
                  <a:pt x="234" y="20"/>
                </a:lnTo>
                <a:lnTo>
                  <a:pt x="224" y="10"/>
                </a:lnTo>
                <a:lnTo>
                  <a:pt x="212" y="2"/>
                </a:lnTo>
                <a:lnTo>
                  <a:pt x="206" y="0"/>
                </a:lnTo>
                <a:lnTo>
                  <a:pt x="200" y="0"/>
                </a:lnTo>
                <a:close/>
                <a:moveTo>
                  <a:pt x="160" y="112"/>
                </a:moveTo>
                <a:lnTo>
                  <a:pt x="160" y="112"/>
                </a:lnTo>
                <a:lnTo>
                  <a:pt x="162" y="88"/>
                </a:lnTo>
                <a:lnTo>
                  <a:pt x="184" y="88"/>
                </a:lnTo>
                <a:lnTo>
                  <a:pt x="184" y="88"/>
                </a:lnTo>
                <a:lnTo>
                  <a:pt x="190" y="90"/>
                </a:lnTo>
                <a:lnTo>
                  <a:pt x="196" y="96"/>
                </a:lnTo>
                <a:lnTo>
                  <a:pt x="198" y="102"/>
                </a:lnTo>
                <a:lnTo>
                  <a:pt x="200" y="112"/>
                </a:lnTo>
                <a:lnTo>
                  <a:pt x="200" y="112"/>
                </a:lnTo>
                <a:lnTo>
                  <a:pt x="198" y="122"/>
                </a:lnTo>
                <a:lnTo>
                  <a:pt x="196" y="128"/>
                </a:lnTo>
                <a:lnTo>
                  <a:pt x="190" y="134"/>
                </a:lnTo>
                <a:lnTo>
                  <a:pt x="184" y="136"/>
                </a:lnTo>
                <a:lnTo>
                  <a:pt x="162" y="136"/>
                </a:lnTo>
                <a:lnTo>
                  <a:pt x="162" y="136"/>
                </a:lnTo>
                <a:lnTo>
                  <a:pt x="160" y="112"/>
                </a:lnTo>
                <a:close/>
                <a:moveTo>
                  <a:pt x="16" y="112"/>
                </a:moveTo>
                <a:lnTo>
                  <a:pt x="16" y="112"/>
                </a:lnTo>
                <a:lnTo>
                  <a:pt x="18" y="102"/>
                </a:lnTo>
                <a:lnTo>
                  <a:pt x="20" y="96"/>
                </a:lnTo>
                <a:lnTo>
                  <a:pt x="26" y="90"/>
                </a:lnTo>
                <a:lnTo>
                  <a:pt x="32" y="88"/>
                </a:lnTo>
                <a:lnTo>
                  <a:pt x="88" y="88"/>
                </a:lnTo>
                <a:lnTo>
                  <a:pt x="88" y="88"/>
                </a:lnTo>
                <a:lnTo>
                  <a:pt x="82" y="98"/>
                </a:lnTo>
                <a:lnTo>
                  <a:pt x="80" y="112"/>
                </a:lnTo>
                <a:lnTo>
                  <a:pt x="80" y="112"/>
                </a:lnTo>
                <a:lnTo>
                  <a:pt x="82" y="126"/>
                </a:lnTo>
                <a:lnTo>
                  <a:pt x="88" y="136"/>
                </a:lnTo>
                <a:lnTo>
                  <a:pt x="32" y="136"/>
                </a:lnTo>
                <a:lnTo>
                  <a:pt x="32" y="136"/>
                </a:lnTo>
                <a:lnTo>
                  <a:pt x="26" y="134"/>
                </a:lnTo>
                <a:lnTo>
                  <a:pt x="20" y="128"/>
                </a:lnTo>
                <a:lnTo>
                  <a:pt x="18" y="122"/>
                </a:lnTo>
                <a:lnTo>
                  <a:pt x="16" y="112"/>
                </a:lnTo>
                <a:close/>
                <a:moveTo>
                  <a:pt x="96" y="240"/>
                </a:moveTo>
                <a:lnTo>
                  <a:pt x="64" y="240"/>
                </a:lnTo>
                <a:lnTo>
                  <a:pt x="64" y="168"/>
                </a:lnTo>
                <a:lnTo>
                  <a:pt x="64" y="168"/>
                </a:lnTo>
                <a:lnTo>
                  <a:pt x="62" y="160"/>
                </a:lnTo>
                <a:lnTo>
                  <a:pt x="60" y="152"/>
                </a:lnTo>
                <a:lnTo>
                  <a:pt x="66" y="152"/>
                </a:lnTo>
                <a:lnTo>
                  <a:pt x="66" y="152"/>
                </a:lnTo>
                <a:lnTo>
                  <a:pt x="90" y="152"/>
                </a:lnTo>
                <a:lnTo>
                  <a:pt x="90" y="152"/>
                </a:lnTo>
                <a:lnTo>
                  <a:pt x="88" y="160"/>
                </a:lnTo>
                <a:lnTo>
                  <a:pt x="88" y="216"/>
                </a:lnTo>
                <a:lnTo>
                  <a:pt x="88" y="216"/>
                </a:lnTo>
                <a:lnTo>
                  <a:pt x="88" y="222"/>
                </a:lnTo>
                <a:lnTo>
                  <a:pt x="90" y="226"/>
                </a:lnTo>
                <a:lnTo>
                  <a:pt x="94" y="232"/>
                </a:lnTo>
                <a:lnTo>
                  <a:pt x="94" y="232"/>
                </a:lnTo>
                <a:lnTo>
                  <a:pt x="96" y="234"/>
                </a:lnTo>
                <a:lnTo>
                  <a:pt x="96" y="240"/>
                </a:lnTo>
                <a:close/>
                <a:moveTo>
                  <a:pt x="106" y="136"/>
                </a:moveTo>
                <a:lnTo>
                  <a:pt x="104" y="136"/>
                </a:lnTo>
                <a:lnTo>
                  <a:pt x="104" y="136"/>
                </a:lnTo>
                <a:lnTo>
                  <a:pt x="104" y="136"/>
                </a:lnTo>
                <a:lnTo>
                  <a:pt x="98" y="134"/>
                </a:lnTo>
                <a:lnTo>
                  <a:pt x="92" y="128"/>
                </a:lnTo>
                <a:lnTo>
                  <a:pt x="90" y="122"/>
                </a:lnTo>
                <a:lnTo>
                  <a:pt x="88" y="112"/>
                </a:lnTo>
                <a:lnTo>
                  <a:pt x="88" y="112"/>
                </a:lnTo>
                <a:lnTo>
                  <a:pt x="90" y="102"/>
                </a:lnTo>
                <a:lnTo>
                  <a:pt x="92" y="96"/>
                </a:lnTo>
                <a:lnTo>
                  <a:pt x="98" y="90"/>
                </a:lnTo>
                <a:lnTo>
                  <a:pt x="104" y="88"/>
                </a:lnTo>
                <a:lnTo>
                  <a:pt x="106" y="88"/>
                </a:lnTo>
                <a:lnTo>
                  <a:pt x="106" y="88"/>
                </a:lnTo>
                <a:lnTo>
                  <a:pt x="116" y="86"/>
                </a:lnTo>
                <a:lnTo>
                  <a:pt x="128" y="84"/>
                </a:lnTo>
                <a:lnTo>
                  <a:pt x="138" y="78"/>
                </a:lnTo>
                <a:lnTo>
                  <a:pt x="148" y="72"/>
                </a:lnTo>
                <a:lnTo>
                  <a:pt x="148" y="72"/>
                </a:lnTo>
                <a:lnTo>
                  <a:pt x="144" y="92"/>
                </a:lnTo>
                <a:lnTo>
                  <a:pt x="144" y="112"/>
                </a:lnTo>
                <a:lnTo>
                  <a:pt x="144" y="112"/>
                </a:lnTo>
                <a:lnTo>
                  <a:pt x="144" y="132"/>
                </a:lnTo>
                <a:lnTo>
                  <a:pt x="148" y="152"/>
                </a:lnTo>
                <a:lnTo>
                  <a:pt x="148" y="152"/>
                </a:lnTo>
                <a:lnTo>
                  <a:pt x="138" y="146"/>
                </a:lnTo>
                <a:lnTo>
                  <a:pt x="128" y="140"/>
                </a:lnTo>
                <a:lnTo>
                  <a:pt x="116" y="138"/>
                </a:lnTo>
                <a:lnTo>
                  <a:pt x="106" y="136"/>
                </a:lnTo>
                <a:close/>
                <a:moveTo>
                  <a:pt x="200" y="208"/>
                </a:moveTo>
                <a:lnTo>
                  <a:pt x="200" y="208"/>
                </a:lnTo>
                <a:lnTo>
                  <a:pt x="194" y="206"/>
                </a:lnTo>
                <a:lnTo>
                  <a:pt x="188" y="204"/>
                </a:lnTo>
                <a:lnTo>
                  <a:pt x="184" y="198"/>
                </a:lnTo>
                <a:lnTo>
                  <a:pt x="178" y="192"/>
                </a:lnTo>
                <a:lnTo>
                  <a:pt x="170" y="174"/>
                </a:lnTo>
                <a:lnTo>
                  <a:pt x="164" y="152"/>
                </a:lnTo>
                <a:lnTo>
                  <a:pt x="184" y="152"/>
                </a:lnTo>
                <a:lnTo>
                  <a:pt x="184" y="152"/>
                </a:lnTo>
                <a:lnTo>
                  <a:pt x="190" y="152"/>
                </a:lnTo>
                <a:lnTo>
                  <a:pt x="196" y="148"/>
                </a:lnTo>
                <a:lnTo>
                  <a:pt x="202" y="146"/>
                </a:lnTo>
                <a:lnTo>
                  <a:pt x="206" y="140"/>
                </a:lnTo>
                <a:lnTo>
                  <a:pt x="210" y="134"/>
                </a:lnTo>
                <a:lnTo>
                  <a:pt x="214" y="128"/>
                </a:lnTo>
                <a:lnTo>
                  <a:pt x="216" y="120"/>
                </a:lnTo>
                <a:lnTo>
                  <a:pt x="216" y="112"/>
                </a:lnTo>
                <a:lnTo>
                  <a:pt x="216" y="112"/>
                </a:lnTo>
                <a:lnTo>
                  <a:pt x="216" y="104"/>
                </a:lnTo>
                <a:lnTo>
                  <a:pt x="214" y="96"/>
                </a:lnTo>
                <a:lnTo>
                  <a:pt x="210" y="90"/>
                </a:lnTo>
                <a:lnTo>
                  <a:pt x="206" y="84"/>
                </a:lnTo>
                <a:lnTo>
                  <a:pt x="202" y="78"/>
                </a:lnTo>
                <a:lnTo>
                  <a:pt x="196" y="76"/>
                </a:lnTo>
                <a:lnTo>
                  <a:pt x="190" y="72"/>
                </a:lnTo>
                <a:lnTo>
                  <a:pt x="184" y="72"/>
                </a:lnTo>
                <a:lnTo>
                  <a:pt x="164" y="72"/>
                </a:lnTo>
                <a:lnTo>
                  <a:pt x="164" y="72"/>
                </a:lnTo>
                <a:lnTo>
                  <a:pt x="170" y="50"/>
                </a:lnTo>
                <a:lnTo>
                  <a:pt x="178" y="32"/>
                </a:lnTo>
                <a:lnTo>
                  <a:pt x="184" y="26"/>
                </a:lnTo>
                <a:lnTo>
                  <a:pt x="188" y="20"/>
                </a:lnTo>
                <a:lnTo>
                  <a:pt x="194" y="18"/>
                </a:lnTo>
                <a:lnTo>
                  <a:pt x="200" y="16"/>
                </a:lnTo>
                <a:lnTo>
                  <a:pt x="200" y="16"/>
                </a:lnTo>
                <a:lnTo>
                  <a:pt x="208" y="18"/>
                </a:lnTo>
                <a:lnTo>
                  <a:pt x="216" y="24"/>
                </a:lnTo>
                <a:lnTo>
                  <a:pt x="222" y="32"/>
                </a:lnTo>
                <a:lnTo>
                  <a:pt x="228" y="44"/>
                </a:lnTo>
                <a:lnTo>
                  <a:pt x="234" y="58"/>
                </a:lnTo>
                <a:lnTo>
                  <a:pt x="236" y="74"/>
                </a:lnTo>
                <a:lnTo>
                  <a:pt x="240" y="92"/>
                </a:lnTo>
                <a:lnTo>
                  <a:pt x="240" y="112"/>
                </a:lnTo>
                <a:lnTo>
                  <a:pt x="240" y="112"/>
                </a:lnTo>
                <a:lnTo>
                  <a:pt x="240" y="132"/>
                </a:lnTo>
                <a:lnTo>
                  <a:pt x="236" y="150"/>
                </a:lnTo>
                <a:lnTo>
                  <a:pt x="234" y="166"/>
                </a:lnTo>
                <a:lnTo>
                  <a:pt x="228" y="180"/>
                </a:lnTo>
                <a:lnTo>
                  <a:pt x="222" y="192"/>
                </a:lnTo>
                <a:lnTo>
                  <a:pt x="216" y="200"/>
                </a:lnTo>
                <a:lnTo>
                  <a:pt x="208" y="206"/>
                </a:lnTo>
                <a:lnTo>
                  <a:pt x="200" y="20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ar-SA" sz="675"/>
          </a:p>
        </p:txBody>
      </p:sp>
      <p:grpSp>
        <p:nvGrpSpPr>
          <p:cNvPr id="74" name="Group 73"/>
          <p:cNvGrpSpPr/>
          <p:nvPr/>
        </p:nvGrpSpPr>
        <p:grpSpPr>
          <a:xfrm>
            <a:off x="3850037" y="1657640"/>
            <a:ext cx="210167" cy="183896"/>
            <a:chOff x="3962400" y="3613150"/>
            <a:chExt cx="406400" cy="355600"/>
          </a:xfrm>
          <a:solidFill>
            <a:schemeClr val="bg1"/>
          </a:solidFill>
        </p:grpSpPr>
        <p:sp>
          <p:nvSpPr>
            <p:cNvPr id="86" name="Freeform 27"/>
            <p:cNvSpPr>
              <a:spLocks/>
            </p:cNvSpPr>
            <p:nvPr/>
          </p:nvSpPr>
          <p:spPr bwMode="auto">
            <a:xfrm>
              <a:off x="4025900" y="3676650"/>
              <a:ext cx="146050" cy="9525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88" y="0"/>
                </a:cxn>
                <a:cxn ang="0">
                  <a:pos x="70" y="2"/>
                </a:cxn>
                <a:cxn ang="0">
                  <a:pos x="54" y="4"/>
                </a:cxn>
                <a:cxn ang="0">
                  <a:pos x="40" y="10"/>
                </a:cxn>
                <a:cxn ang="0">
                  <a:pos x="26" y="16"/>
                </a:cxn>
                <a:cxn ang="0">
                  <a:pos x="16" y="24"/>
                </a:cxn>
                <a:cxn ang="0">
                  <a:pos x="8" y="34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6" y="58"/>
                </a:cxn>
                <a:cxn ang="0">
                  <a:pos x="8" y="56"/>
                </a:cxn>
                <a:cxn ang="0">
                  <a:pos x="8" y="56"/>
                </a:cxn>
                <a:cxn ang="0">
                  <a:pos x="10" y="46"/>
                </a:cxn>
                <a:cxn ang="0">
                  <a:pos x="14" y="38"/>
                </a:cxn>
                <a:cxn ang="0">
                  <a:pos x="22" y="30"/>
                </a:cxn>
                <a:cxn ang="0">
                  <a:pos x="32" y="22"/>
                </a:cxn>
                <a:cxn ang="0">
                  <a:pos x="44" y="16"/>
                </a:cxn>
                <a:cxn ang="0">
                  <a:pos x="58" y="12"/>
                </a:cxn>
                <a:cxn ang="0">
                  <a:pos x="72" y="10"/>
                </a:cxn>
                <a:cxn ang="0">
                  <a:pos x="88" y="8"/>
                </a:cxn>
                <a:cxn ang="0">
                  <a:pos x="88" y="8"/>
                </a:cxn>
                <a:cxn ang="0">
                  <a:pos x="90" y="6"/>
                </a:cxn>
                <a:cxn ang="0">
                  <a:pos x="92" y="4"/>
                </a:cxn>
                <a:cxn ang="0">
                  <a:pos x="92" y="4"/>
                </a:cxn>
                <a:cxn ang="0">
                  <a:pos x="90" y="2"/>
                </a:cxn>
                <a:cxn ang="0">
                  <a:pos x="88" y="0"/>
                </a:cxn>
              </a:cxnLst>
              <a:rect l="0" t="0" r="r" b="b"/>
              <a:pathLst>
                <a:path w="92" h="60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4"/>
                  </a:lnTo>
                  <a:lnTo>
                    <a:pt x="40" y="10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6" y="58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10" y="46"/>
                  </a:lnTo>
                  <a:lnTo>
                    <a:pt x="14" y="38"/>
                  </a:lnTo>
                  <a:lnTo>
                    <a:pt x="22" y="30"/>
                  </a:lnTo>
                  <a:lnTo>
                    <a:pt x="32" y="22"/>
                  </a:lnTo>
                  <a:lnTo>
                    <a:pt x="44" y="16"/>
                  </a:lnTo>
                  <a:lnTo>
                    <a:pt x="58" y="12"/>
                  </a:lnTo>
                  <a:lnTo>
                    <a:pt x="72" y="10"/>
                  </a:lnTo>
                  <a:lnTo>
                    <a:pt x="88" y="8"/>
                  </a:lnTo>
                  <a:lnTo>
                    <a:pt x="88" y="8"/>
                  </a:lnTo>
                  <a:lnTo>
                    <a:pt x="90" y="6"/>
                  </a:lnTo>
                  <a:lnTo>
                    <a:pt x="92" y="4"/>
                  </a:lnTo>
                  <a:lnTo>
                    <a:pt x="92" y="4"/>
                  </a:lnTo>
                  <a:lnTo>
                    <a:pt x="90" y="2"/>
                  </a:lnTo>
                  <a:lnTo>
                    <a:pt x="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89" name="Freeform 28"/>
            <p:cNvSpPr>
              <a:spLocks/>
            </p:cNvSpPr>
            <p:nvPr/>
          </p:nvSpPr>
          <p:spPr bwMode="auto">
            <a:xfrm>
              <a:off x="4025900" y="3676650"/>
              <a:ext cx="146050" cy="9525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88" y="0"/>
                </a:cxn>
                <a:cxn ang="0">
                  <a:pos x="70" y="2"/>
                </a:cxn>
                <a:cxn ang="0">
                  <a:pos x="54" y="4"/>
                </a:cxn>
                <a:cxn ang="0">
                  <a:pos x="40" y="10"/>
                </a:cxn>
                <a:cxn ang="0">
                  <a:pos x="26" y="16"/>
                </a:cxn>
                <a:cxn ang="0">
                  <a:pos x="16" y="24"/>
                </a:cxn>
                <a:cxn ang="0">
                  <a:pos x="8" y="34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6" y="58"/>
                </a:cxn>
                <a:cxn ang="0">
                  <a:pos x="8" y="56"/>
                </a:cxn>
                <a:cxn ang="0">
                  <a:pos x="8" y="56"/>
                </a:cxn>
                <a:cxn ang="0">
                  <a:pos x="10" y="46"/>
                </a:cxn>
                <a:cxn ang="0">
                  <a:pos x="14" y="38"/>
                </a:cxn>
                <a:cxn ang="0">
                  <a:pos x="22" y="30"/>
                </a:cxn>
                <a:cxn ang="0">
                  <a:pos x="32" y="22"/>
                </a:cxn>
                <a:cxn ang="0">
                  <a:pos x="44" y="16"/>
                </a:cxn>
                <a:cxn ang="0">
                  <a:pos x="58" y="12"/>
                </a:cxn>
                <a:cxn ang="0">
                  <a:pos x="72" y="10"/>
                </a:cxn>
                <a:cxn ang="0">
                  <a:pos x="88" y="8"/>
                </a:cxn>
                <a:cxn ang="0">
                  <a:pos x="88" y="8"/>
                </a:cxn>
                <a:cxn ang="0">
                  <a:pos x="90" y="6"/>
                </a:cxn>
                <a:cxn ang="0">
                  <a:pos x="92" y="4"/>
                </a:cxn>
                <a:cxn ang="0">
                  <a:pos x="92" y="4"/>
                </a:cxn>
                <a:cxn ang="0">
                  <a:pos x="90" y="2"/>
                </a:cxn>
                <a:cxn ang="0">
                  <a:pos x="88" y="0"/>
                </a:cxn>
              </a:cxnLst>
              <a:rect l="0" t="0" r="r" b="b"/>
              <a:pathLst>
                <a:path w="92" h="60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4"/>
                  </a:lnTo>
                  <a:lnTo>
                    <a:pt x="40" y="10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6" y="58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10" y="46"/>
                  </a:lnTo>
                  <a:lnTo>
                    <a:pt x="14" y="38"/>
                  </a:lnTo>
                  <a:lnTo>
                    <a:pt x="22" y="30"/>
                  </a:lnTo>
                  <a:lnTo>
                    <a:pt x="32" y="22"/>
                  </a:lnTo>
                  <a:lnTo>
                    <a:pt x="44" y="16"/>
                  </a:lnTo>
                  <a:lnTo>
                    <a:pt x="58" y="12"/>
                  </a:lnTo>
                  <a:lnTo>
                    <a:pt x="72" y="10"/>
                  </a:lnTo>
                  <a:lnTo>
                    <a:pt x="88" y="8"/>
                  </a:lnTo>
                  <a:lnTo>
                    <a:pt x="88" y="8"/>
                  </a:lnTo>
                  <a:lnTo>
                    <a:pt x="90" y="6"/>
                  </a:lnTo>
                  <a:lnTo>
                    <a:pt x="92" y="4"/>
                  </a:lnTo>
                  <a:lnTo>
                    <a:pt x="92" y="4"/>
                  </a:lnTo>
                  <a:lnTo>
                    <a:pt x="90" y="2"/>
                  </a:lnTo>
                  <a:lnTo>
                    <a:pt x="88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2" name="Freeform 29"/>
            <p:cNvSpPr>
              <a:spLocks noEditPoints="1"/>
            </p:cNvSpPr>
            <p:nvPr/>
          </p:nvSpPr>
          <p:spPr bwMode="auto">
            <a:xfrm>
              <a:off x="3962400" y="3613150"/>
              <a:ext cx="406400" cy="355600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78" y="8"/>
                </a:cxn>
                <a:cxn ang="0">
                  <a:pos x="38" y="28"/>
                </a:cxn>
                <a:cxn ang="0">
                  <a:pos x="10" y="58"/>
                </a:cxn>
                <a:cxn ang="0">
                  <a:pos x="2" y="76"/>
                </a:cxn>
                <a:cxn ang="0">
                  <a:pos x="0" y="96"/>
                </a:cxn>
                <a:cxn ang="0">
                  <a:pos x="2" y="108"/>
                </a:cxn>
                <a:cxn ang="0">
                  <a:pos x="8" y="132"/>
                </a:cxn>
                <a:cxn ang="0">
                  <a:pos x="24" y="152"/>
                </a:cxn>
                <a:cxn ang="0">
                  <a:pos x="44" y="168"/>
                </a:cxn>
                <a:cxn ang="0">
                  <a:pos x="56" y="176"/>
                </a:cxn>
                <a:cxn ang="0">
                  <a:pos x="56" y="176"/>
                </a:cxn>
                <a:cxn ang="0">
                  <a:pos x="50" y="198"/>
                </a:cxn>
                <a:cxn ang="0">
                  <a:pos x="40" y="214"/>
                </a:cxn>
                <a:cxn ang="0">
                  <a:pos x="40" y="216"/>
                </a:cxn>
                <a:cxn ang="0">
                  <a:pos x="42" y="222"/>
                </a:cxn>
                <a:cxn ang="0">
                  <a:pos x="48" y="224"/>
                </a:cxn>
                <a:cxn ang="0">
                  <a:pos x="50" y="224"/>
                </a:cxn>
                <a:cxn ang="0">
                  <a:pos x="68" y="218"/>
                </a:cxn>
                <a:cxn ang="0">
                  <a:pos x="96" y="198"/>
                </a:cxn>
                <a:cxn ang="0">
                  <a:pos x="104" y="190"/>
                </a:cxn>
                <a:cxn ang="0">
                  <a:pos x="128" y="192"/>
                </a:cxn>
                <a:cxn ang="0">
                  <a:pos x="178" y="184"/>
                </a:cxn>
                <a:cxn ang="0">
                  <a:pos x="218" y="164"/>
                </a:cxn>
                <a:cxn ang="0">
                  <a:pos x="246" y="134"/>
                </a:cxn>
                <a:cxn ang="0">
                  <a:pos x="254" y="116"/>
                </a:cxn>
                <a:cxn ang="0">
                  <a:pos x="256" y="96"/>
                </a:cxn>
                <a:cxn ang="0">
                  <a:pos x="256" y="86"/>
                </a:cxn>
                <a:cxn ang="0">
                  <a:pos x="250" y="68"/>
                </a:cxn>
                <a:cxn ang="0">
                  <a:pos x="234" y="42"/>
                </a:cxn>
                <a:cxn ang="0">
                  <a:pos x="200" y="16"/>
                </a:cxn>
                <a:cxn ang="0">
                  <a:pos x="154" y="2"/>
                </a:cxn>
                <a:cxn ang="0">
                  <a:pos x="128" y="176"/>
                </a:cxn>
                <a:cxn ang="0">
                  <a:pos x="106" y="174"/>
                </a:cxn>
                <a:cxn ang="0">
                  <a:pos x="104" y="174"/>
                </a:cxn>
                <a:cxn ang="0">
                  <a:pos x="96" y="176"/>
                </a:cxn>
                <a:cxn ang="0">
                  <a:pos x="90" y="180"/>
                </a:cxn>
                <a:cxn ang="0">
                  <a:pos x="66" y="200"/>
                </a:cxn>
                <a:cxn ang="0">
                  <a:pos x="70" y="190"/>
                </a:cxn>
                <a:cxn ang="0">
                  <a:pos x="72" y="176"/>
                </a:cxn>
                <a:cxn ang="0">
                  <a:pos x="72" y="176"/>
                </a:cxn>
                <a:cxn ang="0">
                  <a:pos x="70" y="168"/>
                </a:cxn>
                <a:cxn ang="0">
                  <a:pos x="64" y="162"/>
                </a:cxn>
                <a:cxn ang="0">
                  <a:pos x="52" y="156"/>
                </a:cxn>
                <a:cxn ang="0">
                  <a:pos x="36" y="140"/>
                </a:cxn>
                <a:cxn ang="0">
                  <a:pos x="24" y="124"/>
                </a:cxn>
                <a:cxn ang="0">
                  <a:pos x="16" y="106"/>
                </a:cxn>
                <a:cxn ang="0">
                  <a:pos x="16" y="96"/>
                </a:cxn>
                <a:cxn ang="0">
                  <a:pos x="24" y="64"/>
                </a:cxn>
                <a:cxn ang="0">
                  <a:pos x="48" y="40"/>
                </a:cxn>
                <a:cxn ang="0">
                  <a:pos x="84" y="22"/>
                </a:cxn>
                <a:cxn ang="0">
                  <a:pos x="128" y="16"/>
                </a:cxn>
                <a:cxn ang="0">
                  <a:pos x="150" y="18"/>
                </a:cxn>
                <a:cxn ang="0">
                  <a:pos x="190" y="30"/>
                </a:cxn>
                <a:cxn ang="0">
                  <a:pos x="220" y="52"/>
                </a:cxn>
                <a:cxn ang="0">
                  <a:pos x="238" y="80"/>
                </a:cxn>
                <a:cxn ang="0">
                  <a:pos x="240" y="96"/>
                </a:cxn>
                <a:cxn ang="0">
                  <a:pos x="232" y="128"/>
                </a:cxn>
                <a:cxn ang="0">
                  <a:pos x="208" y="152"/>
                </a:cxn>
                <a:cxn ang="0">
                  <a:pos x="172" y="170"/>
                </a:cxn>
                <a:cxn ang="0">
                  <a:pos x="128" y="176"/>
                </a:cxn>
              </a:cxnLst>
              <a:rect l="0" t="0" r="r" b="b"/>
              <a:pathLst>
                <a:path w="256" h="224">
                  <a:moveTo>
                    <a:pt x="128" y="0"/>
                  </a:moveTo>
                  <a:lnTo>
                    <a:pt x="128" y="0"/>
                  </a:lnTo>
                  <a:lnTo>
                    <a:pt x="102" y="2"/>
                  </a:lnTo>
                  <a:lnTo>
                    <a:pt x="78" y="8"/>
                  </a:lnTo>
                  <a:lnTo>
                    <a:pt x="56" y="16"/>
                  </a:lnTo>
                  <a:lnTo>
                    <a:pt x="38" y="28"/>
                  </a:lnTo>
                  <a:lnTo>
                    <a:pt x="22" y="42"/>
                  </a:lnTo>
                  <a:lnTo>
                    <a:pt x="10" y="58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6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8"/>
                  </a:lnTo>
                  <a:lnTo>
                    <a:pt x="4" y="120"/>
                  </a:lnTo>
                  <a:lnTo>
                    <a:pt x="8" y="132"/>
                  </a:lnTo>
                  <a:lnTo>
                    <a:pt x="16" y="142"/>
                  </a:lnTo>
                  <a:lnTo>
                    <a:pt x="24" y="152"/>
                  </a:lnTo>
                  <a:lnTo>
                    <a:pt x="34" y="160"/>
                  </a:lnTo>
                  <a:lnTo>
                    <a:pt x="44" y="168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54" y="186"/>
                  </a:lnTo>
                  <a:lnTo>
                    <a:pt x="50" y="198"/>
                  </a:lnTo>
                  <a:lnTo>
                    <a:pt x="40" y="214"/>
                  </a:lnTo>
                  <a:lnTo>
                    <a:pt x="40" y="214"/>
                  </a:lnTo>
                  <a:lnTo>
                    <a:pt x="40" y="214"/>
                  </a:lnTo>
                  <a:lnTo>
                    <a:pt x="40" y="216"/>
                  </a:lnTo>
                  <a:lnTo>
                    <a:pt x="40" y="216"/>
                  </a:lnTo>
                  <a:lnTo>
                    <a:pt x="42" y="222"/>
                  </a:lnTo>
                  <a:lnTo>
                    <a:pt x="48" y="224"/>
                  </a:lnTo>
                  <a:lnTo>
                    <a:pt x="48" y="224"/>
                  </a:lnTo>
                  <a:lnTo>
                    <a:pt x="50" y="224"/>
                  </a:lnTo>
                  <a:lnTo>
                    <a:pt x="50" y="224"/>
                  </a:lnTo>
                  <a:lnTo>
                    <a:pt x="58" y="222"/>
                  </a:lnTo>
                  <a:lnTo>
                    <a:pt x="68" y="218"/>
                  </a:lnTo>
                  <a:lnTo>
                    <a:pt x="84" y="208"/>
                  </a:lnTo>
                  <a:lnTo>
                    <a:pt x="96" y="198"/>
                  </a:lnTo>
                  <a:lnTo>
                    <a:pt x="104" y="190"/>
                  </a:lnTo>
                  <a:lnTo>
                    <a:pt x="104" y="190"/>
                  </a:lnTo>
                  <a:lnTo>
                    <a:pt x="128" y="192"/>
                  </a:lnTo>
                  <a:lnTo>
                    <a:pt x="128" y="192"/>
                  </a:lnTo>
                  <a:lnTo>
                    <a:pt x="154" y="190"/>
                  </a:lnTo>
                  <a:lnTo>
                    <a:pt x="178" y="184"/>
                  </a:lnTo>
                  <a:lnTo>
                    <a:pt x="200" y="176"/>
                  </a:lnTo>
                  <a:lnTo>
                    <a:pt x="218" y="164"/>
                  </a:lnTo>
                  <a:lnTo>
                    <a:pt x="234" y="150"/>
                  </a:lnTo>
                  <a:lnTo>
                    <a:pt x="246" y="134"/>
                  </a:lnTo>
                  <a:lnTo>
                    <a:pt x="250" y="124"/>
                  </a:lnTo>
                  <a:lnTo>
                    <a:pt x="254" y="116"/>
                  </a:lnTo>
                  <a:lnTo>
                    <a:pt x="256" y="106"/>
                  </a:lnTo>
                  <a:lnTo>
                    <a:pt x="256" y="96"/>
                  </a:lnTo>
                  <a:lnTo>
                    <a:pt x="256" y="96"/>
                  </a:lnTo>
                  <a:lnTo>
                    <a:pt x="256" y="86"/>
                  </a:lnTo>
                  <a:lnTo>
                    <a:pt x="254" y="76"/>
                  </a:lnTo>
                  <a:lnTo>
                    <a:pt x="250" y="68"/>
                  </a:lnTo>
                  <a:lnTo>
                    <a:pt x="246" y="58"/>
                  </a:lnTo>
                  <a:lnTo>
                    <a:pt x="234" y="42"/>
                  </a:lnTo>
                  <a:lnTo>
                    <a:pt x="218" y="28"/>
                  </a:lnTo>
                  <a:lnTo>
                    <a:pt x="200" y="16"/>
                  </a:lnTo>
                  <a:lnTo>
                    <a:pt x="178" y="8"/>
                  </a:lnTo>
                  <a:lnTo>
                    <a:pt x="154" y="2"/>
                  </a:lnTo>
                  <a:lnTo>
                    <a:pt x="128" y="0"/>
                  </a:lnTo>
                  <a:close/>
                  <a:moveTo>
                    <a:pt x="128" y="176"/>
                  </a:moveTo>
                  <a:lnTo>
                    <a:pt x="128" y="176"/>
                  </a:lnTo>
                  <a:lnTo>
                    <a:pt x="106" y="174"/>
                  </a:lnTo>
                  <a:lnTo>
                    <a:pt x="106" y="174"/>
                  </a:lnTo>
                  <a:lnTo>
                    <a:pt x="104" y="174"/>
                  </a:lnTo>
                  <a:lnTo>
                    <a:pt x="104" y="174"/>
                  </a:lnTo>
                  <a:lnTo>
                    <a:pt x="96" y="176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82" y="190"/>
                  </a:lnTo>
                  <a:lnTo>
                    <a:pt x="66" y="200"/>
                  </a:lnTo>
                  <a:lnTo>
                    <a:pt x="66" y="200"/>
                  </a:lnTo>
                  <a:lnTo>
                    <a:pt x="70" y="190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2" y="172"/>
                  </a:lnTo>
                  <a:lnTo>
                    <a:pt x="70" y="168"/>
                  </a:lnTo>
                  <a:lnTo>
                    <a:pt x="66" y="164"/>
                  </a:lnTo>
                  <a:lnTo>
                    <a:pt x="64" y="162"/>
                  </a:lnTo>
                  <a:lnTo>
                    <a:pt x="64" y="162"/>
                  </a:lnTo>
                  <a:lnTo>
                    <a:pt x="52" y="156"/>
                  </a:lnTo>
                  <a:lnTo>
                    <a:pt x="44" y="148"/>
                  </a:lnTo>
                  <a:lnTo>
                    <a:pt x="36" y="140"/>
                  </a:lnTo>
                  <a:lnTo>
                    <a:pt x="28" y="132"/>
                  </a:lnTo>
                  <a:lnTo>
                    <a:pt x="24" y="124"/>
                  </a:lnTo>
                  <a:lnTo>
                    <a:pt x="20" y="114"/>
                  </a:lnTo>
                  <a:lnTo>
                    <a:pt x="16" y="106"/>
                  </a:lnTo>
                  <a:lnTo>
                    <a:pt x="16" y="96"/>
                  </a:lnTo>
                  <a:lnTo>
                    <a:pt x="16" y="96"/>
                  </a:lnTo>
                  <a:lnTo>
                    <a:pt x="18" y="80"/>
                  </a:lnTo>
                  <a:lnTo>
                    <a:pt x="24" y="64"/>
                  </a:lnTo>
                  <a:lnTo>
                    <a:pt x="36" y="52"/>
                  </a:lnTo>
                  <a:lnTo>
                    <a:pt x="48" y="40"/>
                  </a:lnTo>
                  <a:lnTo>
                    <a:pt x="66" y="30"/>
                  </a:lnTo>
                  <a:lnTo>
                    <a:pt x="84" y="22"/>
                  </a:lnTo>
                  <a:lnTo>
                    <a:pt x="106" y="18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50" y="18"/>
                  </a:lnTo>
                  <a:lnTo>
                    <a:pt x="172" y="22"/>
                  </a:lnTo>
                  <a:lnTo>
                    <a:pt x="190" y="30"/>
                  </a:lnTo>
                  <a:lnTo>
                    <a:pt x="208" y="40"/>
                  </a:lnTo>
                  <a:lnTo>
                    <a:pt x="220" y="52"/>
                  </a:lnTo>
                  <a:lnTo>
                    <a:pt x="232" y="64"/>
                  </a:lnTo>
                  <a:lnTo>
                    <a:pt x="238" y="80"/>
                  </a:lnTo>
                  <a:lnTo>
                    <a:pt x="240" y="96"/>
                  </a:lnTo>
                  <a:lnTo>
                    <a:pt x="240" y="96"/>
                  </a:lnTo>
                  <a:lnTo>
                    <a:pt x="238" y="112"/>
                  </a:lnTo>
                  <a:lnTo>
                    <a:pt x="232" y="128"/>
                  </a:lnTo>
                  <a:lnTo>
                    <a:pt x="220" y="140"/>
                  </a:lnTo>
                  <a:lnTo>
                    <a:pt x="208" y="152"/>
                  </a:lnTo>
                  <a:lnTo>
                    <a:pt x="190" y="162"/>
                  </a:lnTo>
                  <a:lnTo>
                    <a:pt x="172" y="170"/>
                  </a:lnTo>
                  <a:lnTo>
                    <a:pt x="150" y="174"/>
                  </a:lnTo>
                  <a:lnTo>
                    <a:pt x="128" y="1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95705" y="1657640"/>
            <a:ext cx="186979" cy="186979"/>
            <a:chOff x="5588000" y="1962150"/>
            <a:chExt cx="406400" cy="406400"/>
          </a:xfrm>
          <a:solidFill>
            <a:schemeClr val="bg1"/>
          </a:solidFill>
        </p:grpSpPr>
        <p:sp>
          <p:nvSpPr>
            <p:cNvPr id="94" name="Freeform 106"/>
            <p:cNvSpPr>
              <a:spLocks noEditPoints="1"/>
            </p:cNvSpPr>
            <p:nvPr/>
          </p:nvSpPr>
          <p:spPr bwMode="auto">
            <a:xfrm>
              <a:off x="5588000" y="1962150"/>
              <a:ext cx="406400" cy="406400"/>
            </a:xfrm>
            <a:custGeom>
              <a:avLst/>
              <a:gdLst/>
              <a:ahLst/>
              <a:cxnLst>
                <a:cxn ang="0">
                  <a:pos x="214" y="86"/>
                </a:cxn>
                <a:cxn ang="0">
                  <a:pos x="230" y="54"/>
                </a:cxn>
                <a:cxn ang="0">
                  <a:pos x="210" y="30"/>
                </a:cxn>
                <a:cxn ang="0">
                  <a:pos x="194" y="26"/>
                </a:cxn>
                <a:cxn ang="0">
                  <a:pos x="160" y="38"/>
                </a:cxn>
                <a:cxn ang="0">
                  <a:pos x="150" y="4"/>
                </a:cxn>
                <a:cxn ang="0">
                  <a:pos x="118" y="0"/>
                </a:cxn>
                <a:cxn ang="0">
                  <a:pos x="102" y="12"/>
                </a:cxn>
                <a:cxn ang="0">
                  <a:pos x="66" y="28"/>
                </a:cxn>
                <a:cxn ang="0">
                  <a:pos x="56" y="26"/>
                </a:cxn>
                <a:cxn ang="0">
                  <a:pos x="30" y="46"/>
                </a:cxn>
                <a:cxn ang="0">
                  <a:pos x="28" y="66"/>
                </a:cxn>
                <a:cxn ang="0">
                  <a:pos x="12" y="102"/>
                </a:cxn>
                <a:cxn ang="0">
                  <a:pos x="0" y="112"/>
                </a:cxn>
                <a:cxn ang="0">
                  <a:pos x="0" y="144"/>
                </a:cxn>
                <a:cxn ang="0">
                  <a:pos x="38" y="160"/>
                </a:cxn>
                <a:cxn ang="0">
                  <a:pos x="28" y="190"/>
                </a:cxn>
                <a:cxn ang="0">
                  <a:pos x="30" y="210"/>
                </a:cxn>
                <a:cxn ang="0">
                  <a:pos x="56" y="230"/>
                </a:cxn>
                <a:cxn ang="0">
                  <a:pos x="86" y="214"/>
                </a:cxn>
                <a:cxn ang="0">
                  <a:pos x="102" y="244"/>
                </a:cxn>
                <a:cxn ang="0">
                  <a:pos x="118" y="256"/>
                </a:cxn>
                <a:cxn ang="0">
                  <a:pos x="150" y="252"/>
                </a:cxn>
                <a:cxn ang="0">
                  <a:pos x="160" y="218"/>
                </a:cxn>
                <a:cxn ang="0">
                  <a:pos x="194" y="230"/>
                </a:cxn>
                <a:cxn ang="0">
                  <a:pos x="210" y="226"/>
                </a:cxn>
                <a:cxn ang="0">
                  <a:pos x="230" y="202"/>
                </a:cxn>
                <a:cxn ang="0">
                  <a:pos x="214" y="170"/>
                </a:cxn>
                <a:cxn ang="0">
                  <a:pos x="248" y="152"/>
                </a:cxn>
                <a:cxn ang="0">
                  <a:pos x="256" y="118"/>
                </a:cxn>
                <a:cxn ang="0">
                  <a:pos x="248" y="104"/>
                </a:cxn>
                <a:cxn ang="0">
                  <a:pos x="208" y="148"/>
                </a:cxn>
                <a:cxn ang="0">
                  <a:pos x="200" y="162"/>
                </a:cxn>
                <a:cxn ang="0">
                  <a:pos x="200" y="214"/>
                </a:cxn>
                <a:cxn ang="0">
                  <a:pos x="170" y="198"/>
                </a:cxn>
                <a:cxn ang="0">
                  <a:pos x="154" y="204"/>
                </a:cxn>
                <a:cxn ang="0">
                  <a:pos x="138" y="240"/>
                </a:cxn>
                <a:cxn ang="0">
                  <a:pos x="108" y="208"/>
                </a:cxn>
                <a:cxn ang="0">
                  <a:pos x="94" y="200"/>
                </a:cxn>
                <a:cxn ang="0">
                  <a:pos x="78" y="202"/>
                </a:cxn>
                <a:cxn ang="0">
                  <a:pos x="54" y="178"/>
                </a:cxn>
                <a:cxn ang="0">
                  <a:pos x="52" y="154"/>
                </a:cxn>
                <a:cxn ang="0">
                  <a:pos x="16" y="138"/>
                </a:cxn>
                <a:cxn ang="0">
                  <a:pos x="48" y="108"/>
                </a:cxn>
                <a:cxn ang="0">
                  <a:pos x="56" y="94"/>
                </a:cxn>
                <a:cxn ang="0">
                  <a:pos x="56" y="42"/>
                </a:cxn>
                <a:cxn ang="0">
                  <a:pos x="86" y="58"/>
                </a:cxn>
                <a:cxn ang="0">
                  <a:pos x="102" y="52"/>
                </a:cxn>
                <a:cxn ang="0">
                  <a:pos x="118" y="16"/>
                </a:cxn>
                <a:cxn ang="0">
                  <a:pos x="148" y="48"/>
                </a:cxn>
                <a:cxn ang="0">
                  <a:pos x="162" y="56"/>
                </a:cxn>
                <a:cxn ang="0">
                  <a:pos x="178" y="54"/>
                </a:cxn>
                <a:cxn ang="0">
                  <a:pos x="202" y="78"/>
                </a:cxn>
                <a:cxn ang="0">
                  <a:pos x="204" y="102"/>
                </a:cxn>
                <a:cxn ang="0">
                  <a:pos x="240" y="118"/>
                </a:cxn>
              </a:cxnLst>
              <a:rect l="0" t="0" r="r" b="b"/>
              <a:pathLst>
                <a:path w="256" h="256">
                  <a:moveTo>
                    <a:pt x="244" y="102"/>
                  </a:moveTo>
                  <a:lnTo>
                    <a:pt x="218" y="96"/>
                  </a:lnTo>
                  <a:lnTo>
                    <a:pt x="218" y="96"/>
                  </a:lnTo>
                  <a:lnTo>
                    <a:pt x="214" y="86"/>
                  </a:lnTo>
                  <a:lnTo>
                    <a:pt x="228" y="66"/>
                  </a:lnTo>
                  <a:lnTo>
                    <a:pt x="228" y="66"/>
                  </a:lnTo>
                  <a:lnTo>
                    <a:pt x="230" y="60"/>
                  </a:lnTo>
                  <a:lnTo>
                    <a:pt x="230" y="54"/>
                  </a:lnTo>
                  <a:lnTo>
                    <a:pt x="230" y="50"/>
                  </a:lnTo>
                  <a:lnTo>
                    <a:pt x="226" y="46"/>
                  </a:lnTo>
                  <a:lnTo>
                    <a:pt x="210" y="30"/>
                  </a:lnTo>
                  <a:lnTo>
                    <a:pt x="210" y="30"/>
                  </a:lnTo>
                  <a:lnTo>
                    <a:pt x="206" y="26"/>
                  </a:lnTo>
                  <a:lnTo>
                    <a:pt x="200" y="26"/>
                  </a:lnTo>
                  <a:lnTo>
                    <a:pt x="200" y="26"/>
                  </a:lnTo>
                  <a:lnTo>
                    <a:pt x="194" y="26"/>
                  </a:lnTo>
                  <a:lnTo>
                    <a:pt x="190" y="28"/>
                  </a:lnTo>
                  <a:lnTo>
                    <a:pt x="170" y="42"/>
                  </a:lnTo>
                  <a:lnTo>
                    <a:pt x="170" y="42"/>
                  </a:lnTo>
                  <a:lnTo>
                    <a:pt x="160" y="38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2" y="8"/>
                  </a:lnTo>
                  <a:lnTo>
                    <a:pt x="150" y="4"/>
                  </a:lnTo>
                  <a:lnTo>
                    <a:pt x="144" y="0"/>
                  </a:lnTo>
                  <a:lnTo>
                    <a:pt x="138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106" y="4"/>
                  </a:lnTo>
                  <a:lnTo>
                    <a:pt x="104" y="8"/>
                  </a:lnTo>
                  <a:lnTo>
                    <a:pt x="102" y="12"/>
                  </a:lnTo>
                  <a:lnTo>
                    <a:pt x="96" y="38"/>
                  </a:lnTo>
                  <a:lnTo>
                    <a:pt x="96" y="38"/>
                  </a:lnTo>
                  <a:lnTo>
                    <a:pt x="86" y="42"/>
                  </a:lnTo>
                  <a:lnTo>
                    <a:pt x="66" y="28"/>
                  </a:lnTo>
                  <a:lnTo>
                    <a:pt x="66" y="28"/>
                  </a:lnTo>
                  <a:lnTo>
                    <a:pt x="62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6" y="50"/>
                  </a:lnTo>
                  <a:lnTo>
                    <a:pt x="26" y="54"/>
                  </a:lnTo>
                  <a:lnTo>
                    <a:pt x="26" y="60"/>
                  </a:lnTo>
                  <a:lnTo>
                    <a:pt x="28" y="66"/>
                  </a:lnTo>
                  <a:lnTo>
                    <a:pt x="42" y="86"/>
                  </a:lnTo>
                  <a:lnTo>
                    <a:pt x="42" y="86"/>
                  </a:lnTo>
                  <a:lnTo>
                    <a:pt x="38" y="96"/>
                  </a:lnTo>
                  <a:lnTo>
                    <a:pt x="12" y="102"/>
                  </a:lnTo>
                  <a:lnTo>
                    <a:pt x="12" y="102"/>
                  </a:lnTo>
                  <a:lnTo>
                    <a:pt x="8" y="104"/>
                  </a:lnTo>
                  <a:lnTo>
                    <a:pt x="4" y="106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44"/>
                  </a:lnTo>
                  <a:lnTo>
                    <a:pt x="4" y="150"/>
                  </a:lnTo>
                  <a:lnTo>
                    <a:pt x="8" y="152"/>
                  </a:lnTo>
                  <a:lnTo>
                    <a:pt x="12" y="154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42" y="170"/>
                  </a:lnTo>
                  <a:lnTo>
                    <a:pt x="28" y="190"/>
                  </a:lnTo>
                  <a:lnTo>
                    <a:pt x="28" y="190"/>
                  </a:lnTo>
                  <a:lnTo>
                    <a:pt x="26" y="196"/>
                  </a:lnTo>
                  <a:lnTo>
                    <a:pt x="26" y="202"/>
                  </a:lnTo>
                  <a:lnTo>
                    <a:pt x="26" y="206"/>
                  </a:lnTo>
                  <a:lnTo>
                    <a:pt x="30" y="210"/>
                  </a:lnTo>
                  <a:lnTo>
                    <a:pt x="46" y="226"/>
                  </a:lnTo>
                  <a:lnTo>
                    <a:pt x="46" y="226"/>
                  </a:lnTo>
                  <a:lnTo>
                    <a:pt x="50" y="230"/>
                  </a:lnTo>
                  <a:lnTo>
                    <a:pt x="56" y="230"/>
                  </a:lnTo>
                  <a:lnTo>
                    <a:pt x="56" y="230"/>
                  </a:lnTo>
                  <a:lnTo>
                    <a:pt x="62" y="230"/>
                  </a:lnTo>
                  <a:lnTo>
                    <a:pt x="66" y="228"/>
                  </a:lnTo>
                  <a:lnTo>
                    <a:pt x="86" y="214"/>
                  </a:lnTo>
                  <a:lnTo>
                    <a:pt x="86" y="214"/>
                  </a:lnTo>
                  <a:lnTo>
                    <a:pt x="96" y="218"/>
                  </a:lnTo>
                  <a:lnTo>
                    <a:pt x="102" y="244"/>
                  </a:lnTo>
                  <a:lnTo>
                    <a:pt x="102" y="244"/>
                  </a:lnTo>
                  <a:lnTo>
                    <a:pt x="104" y="248"/>
                  </a:lnTo>
                  <a:lnTo>
                    <a:pt x="106" y="252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38" y="256"/>
                  </a:lnTo>
                  <a:lnTo>
                    <a:pt x="138" y="256"/>
                  </a:lnTo>
                  <a:lnTo>
                    <a:pt x="144" y="256"/>
                  </a:lnTo>
                  <a:lnTo>
                    <a:pt x="150" y="252"/>
                  </a:lnTo>
                  <a:lnTo>
                    <a:pt x="152" y="248"/>
                  </a:lnTo>
                  <a:lnTo>
                    <a:pt x="154" y="244"/>
                  </a:lnTo>
                  <a:lnTo>
                    <a:pt x="160" y="218"/>
                  </a:lnTo>
                  <a:lnTo>
                    <a:pt x="160" y="218"/>
                  </a:lnTo>
                  <a:lnTo>
                    <a:pt x="170" y="214"/>
                  </a:lnTo>
                  <a:lnTo>
                    <a:pt x="190" y="228"/>
                  </a:lnTo>
                  <a:lnTo>
                    <a:pt x="190" y="228"/>
                  </a:lnTo>
                  <a:lnTo>
                    <a:pt x="194" y="230"/>
                  </a:lnTo>
                  <a:lnTo>
                    <a:pt x="200" y="230"/>
                  </a:lnTo>
                  <a:lnTo>
                    <a:pt x="200" y="230"/>
                  </a:lnTo>
                  <a:lnTo>
                    <a:pt x="206" y="230"/>
                  </a:lnTo>
                  <a:lnTo>
                    <a:pt x="210" y="226"/>
                  </a:lnTo>
                  <a:lnTo>
                    <a:pt x="226" y="210"/>
                  </a:lnTo>
                  <a:lnTo>
                    <a:pt x="226" y="210"/>
                  </a:lnTo>
                  <a:lnTo>
                    <a:pt x="230" y="206"/>
                  </a:lnTo>
                  <a:lnTo>
                    <a:pt x="230" y="202"/>
                  </a:lnTo>
                  <a:lnTo>
                    <a:pt x="230" y="196"/>
                  </a:lnTo>
                  <a:lnTo>
                    <a:pt x="228" y="190"/>
                  </a:lnTo>
                  <a:lnTo>
                    <a:pt x="214" y="170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8" y="152"/>
                  </a:lnTo>
                  <a:lnTo>
                    <a:pt x="252" y="150"/>
                  </a:lnTo>
                  <a:lnTo>
                    <a:pt x="256" y="144"/>
                  </a:lnTo>
                  <a:lnTo>
                    <a:pt x="256" y="138"/>
                  </a:lnTo>
                  <a:lnTo>
                    <a:pt x="256" y="118"/>
                  </a:lnTo>
                  <a:lnTo>
                    <a:pt x="256" y="118"/>
                  </a:lnTo>
                  <a:lnTo>
                    <a:pt x="256" y="112"/>
                  </a:lnTo>
                  <a:lnTo>
                    <a:pt x="252" y="106"/>
                  </a:lnTo>
                  <a:lnTo>
                    <a:pt x="248" y="104"/>
                  </a:lnTo>
                  <a:lnTo>
                    <a:pt x="244" y="102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208" y="148"/>
                  </a:lnTo>
                  <a:lnTo>
                    <a:pt x="204" y="154"/>
                  </a:lnTo>
                  <a:lnTo>
                    <a:pt x="204" y="154"/>
                  </a:lnTo>
                  <a:lnTo>
                    <a:pt x="200" y="162"/>
                  </a:lnTo>
                  <a:lnTo>
                    <a:pt x="200" y="162"/>
                  </a:lnTo>
                  <a:lnTo>
                    <a:pt x="198" y="170"/>
                  </a:lnTo>
                  <a:lnTo>
                    <a:pt x="202" y="178"/>
                  </a:lnTo>
                  <a:lnTo>
                    <a:pt x="214" y="200"/>
                  </a:lnTo>
                  <a:lnTo>
                    <a:pt x="200" y="214"/>
                  </a:lnTo>
                  <a:lnTo>
                    <a:pt x="178" y="202"/>
                  </a:lnTo>
                  <a:lnTo>
                    <a:pt x="178" y="202"/>
                  </a:lnTo>
                  <a:lnTo>
                    <a:pt x="174" y="198"/>
                  </a:lnTo>
                  <a:lnTo>
                    <a:pt x="170" y="198"/>
                  </a:lnTo>
                  <a:lnTo>
                    <a:pt x="170" y="198"/>
                  </a:lnTo>
                  <a:lnTo>
                    <a:pt x="162" y="200"/>
                  </a:lnTo>
                  <a:lnTo>
                    <a:pt x="162" y="200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48" y="208"/>
                  </a:lnTo>
                  <a:lnTo>
                    <a:pt x="144" y="216"/>
                  </a:lnTo>
                  <a:lnTo>
                    <a:pt x="138" y="240"/>
                  </a:lnTo>
                  <a:lnTo>
                    <a:pt x="118" y="240"/>
                  </a:lnTo>
                  <a:lnTo>
                    <a:pt x="112" y="216"/>
                  </a:lnTo>
                  <a:lnTo>
                    <a:pt x="112" y="216"/>
                  </a:lnTo>
                  <a:lnTo>
                    <a:pt x="108" y="208"/>
                  </a:lnTo>
                  <a:lnTo>
                    <a:pt x="102" y="204"/>
                  </a:lnTo>
                  <a:lnTo>
                    <a:pt x="102" y="204"/>
                  </a:lnTo>
                  <a:lnTo>
                    <a:pt x="94" y="200"/>
                  </a:lnTo>
                  <a:lnTo>
                    <a:pt x="94" y="200"/>
                  </a:lnTo>
                  <a:lnTo>
                    <a:pt x="86" y="198"/>
                  </a:lnTo>
                  <a:lnTo>
                    <a:pt x="86" y="198"/>
                  </a:lnTo>
                  <a:lnTo>
                    <a:pt x="82" y="198"/>
                  </a:lnTo>
                  <a:lnTo>
                    <a:pt x="78" y="202"/>
                  </a:lnTo>
                  <a:lnTo>
                    <a:pt x="56" y="214"/>
                  </a:lnTo>
                  <a:lnTo>
                    <a:pt x="42" y="200"/>
                  </a:lnTo>
                  <a:lnTo>
                    <a:pt x="54" y="178"/>
                  </a:lnTo>
                  <a:lnTo>
                    <a:pt x="54" y="178"/>
                  </a:lnTo>
                  <a:lnTo>
                    <a:pt x="58" y="170"/>
                  </a:lnTo>
                  <a:lnTo>
                    <a:pt x="56" y="162"/>
                  </a:lnTo>
                  <a:lnTo>
                    <a:pt x="56" y="162"/>
                  </a:lnTo>
                  <a:lnTo>
                    <a:pt x="52" y="154"/>
                  </a:lnTo>
                  <a:lnTo>
                    <a:pt x="52" y="154"/>
                  </a:lnTo>
                  <a:lnTo>
                    <a:pt x="48" y="148"/>
                  </a:lnTo>
                  <a:lnTo>
                    <a:pt x="40" y="144"/>
                  </a:lnTo>
                  <a:lnTo>
                    <a:pt x="16" y="138"/>
                  </a:lnTo>
                  <a:lnTo>
                    <a:pt x="16" y="118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8" y="108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56" y="94"/>
                  </a:lnTo>
                  <a:lnTo>
                    <a:pt x="56" y="94"/>
                  </a:lnTo>
                  <a:lnTo>
                    <a:pt x="58" y="86"/>
                  </a:lnTo>
                  <a:lnTo>
                    <a:pt x="54" y="78"/>
                  </a:lnTo>
                  <a:lnTo>
                    <a:pt x="42" y="56"/>
                  </a:lnTo>
                  <a:lnTo>
                    <a:pt x="56" y="42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82" y="58"/>
                  </a:lnTo>
                  <a:lnTo>
                    <a:pt x="86" y="58"/>
                  </a:lnTo>
                  <a:lnTo>
                    <a:pt x="86" y="58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48"/>
                  </a:lnTo>
                  <a:lnTo>
                    <a:pt x="112" y="40"/>
                  </a:lnTo>
                  <a:lnTo>
                    <a:pt x="118" y="16"/>
                  </a:lnTo>
                  <a:lnTo>
                    <a:pt x="138" y="16"/>
                  </a:lnTo>
                  <a:lnTo>
                    <a:pt x="144" y="40"/>
                  </a:lnTo>
                  <a:lnTo>
                    <a:pt x="144" y="40"/>
                  </a:lnTo>
                  <a:lnTo>
                    <a:pt x="148" y="48"/>
                  </a:lnTo>
                  <a:lnTo>
                    <a:pt x="154" y="52"/>
                  </a:lnTo>
                  <a:lnTo>
                    <a:pt x="154" y="52"/>
                  </a:lnTo>
                  <a:lnTo>
                    <a:pt x="162" y="56"/>
                  </a:lnTo>
                  <a:lnTo>
                    <a:pt x="162" y="56"/>
                  </a:lnTo>
                  <a:lnTo>
                    <a:pt x="170" y="58"/>
                  </a:lnTo>
                  <a:lnTo>
                    <a:pt x="170" y="58"/>
                  </a:lnTo>
                  <a:lnTo>
                    <a:pt x="174" y="58"/>
                  </a:lnTo>
                  <a:lnTo>
                    <a:pt x="178" y="54"/>
                  </a:lnTo>
                  <a:lnTo>
                    <a:pt x="200" y="42"/>
                  </a:lnTo>
                  <a:lnTo>
                    <a:pt x="214" y="5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198" y="86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4" y="102"/>
                  </a:lnTo>
                  <a:lnTo>
                    <a:pt x="204" y="102"/>
                  </a:lnTo>
                  <a:lnTo>
                    <a:pt x="208" y="108"/>
                  </a:lnTo>
                  <a:lnTo>
                    <a:pt x="216" y="112"/>
                  </a:lnTo>
                  <a:lnTo>
                    <a:pt x="240" y="118"/>
                  </a:lnTo>
                  <a:lnTo>
                    <a:pt x="240" y="138"/>
                  </a:lnTo>
                  <a:lnTo>
                    <a:pt x="216" y="1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5" name="Freeform 109"/>
            <p:cNvSpPr>
              <a:spLocks noEditPoints="1"/>
            </p:cNvSpPr>
            <p:nvPr/>
          </p:nvSpPr>
          <p:spPr bwMode="auto">
            <a:xfrm>
              <a:off x="5702300" y="20764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2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8" y="10"/>
                </a:cxn>
                <a:cxn ang="0">
                  <a:pos x="68" y="2"/>
                </a:cxn>
                <a:cxn ang="0">
                  <a:pos x="56" y="104"/>
                </a:cxn>
                <a:cxn ang="0">
                  <a:pos x="46" y="104"/>
                </a:cxn>
                <a:cxn ang="0">
                  <a:pos x="28" y="96"/>
                </a:cxn>
                <a:cxn ang="0">
                  <a:pos x="16" y="84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0" y="36"/>
                </a:cxn>
                <a:cxn ang="0">
                  <a:pos x="22" y="22"/>
                </a:cxn>
                <a:cxn ang="0">
                  <a:pos x="36" y="10"/>
                </a:cxn>
                <a:cxn ang="0">
                  <a:pos x="56" y="6"/>
                </a:cxn>
                <a:cxn ang="0">
                  <a:pos x="66" y="8"/>
                </a:cxn>
                <a:cxn ang="0">
                  <a:pos x="84" y="16"/>
                </a:cxn>
                <a:cxn ang="0">
                  <a:pos x="96" y="28"/>
                </a:cxn>
                <a:cxn ang="0">
                  <a:pos x="104" y="46"/>
                </a:cxn>
                <a:cxn ang="0">
                  <a:pos x="106" y="56"/>
                </a:cxn>
                <a:cxn ang="0">
                  <a:pos x="102" y="76"/>
                </a:cxn>
                <a:cxn ang="0">
                  <a:pos x="90" y="90"/>
                </a:cxn>
                <a:cxn ang="0">
                  <a:pos x="76" y="102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8" y="110"/>
                  </a:lnTo>
                  <a:lnTo>
                    <a:pt x="78" y="108"/>
                  </a:lnTo>
                  <a:lnTo>
                    <a:pt x="88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0" y="76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0" y="36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0"/>
                  </a:lnTo>
                  <a:lnTo>
                    <a:pt x="46" y="8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66" y="8"/>
                  </a:lnTo>
                  <a:lnTo>
                    <a:pt x="76" y="10"/>
                  </a:lnTo>
                  <a:lnTo>
                    <a:pt x="84" y="16"/>
                  </a:lnTo>
                  <a:lnTo>
                    <a:pt x="90" y="22"/>
                  </a:lnTo>
                  <a:lnTo>
                    <a:pt x="96" y="28"/>
                  </a:lnTo>
                  <a:lnTo>
                    <a:pt x="102" y="36"/>
                  </a:lnTo>
                  <a:lnTo>
                    <a:pt x="104" y="4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04" y="66"/>
                  </a:lnTo>
                  <a:lnTo>
                    <a:pt x="102" y="76"/>
                  </a:lnTo>
                  <a:lnTo>
                    <a:pt x="96" y="84"/>
                  </a:lnTo>
                  <a:lnTo>
                    <a:pt x="90" y="90"/>
                  </a:lnTo>
                  <a:lnTo>
                    <a:pt x="84" y="96"/>
                  </a:lnTo>
                  <a:lnTo>
                    <a:pt x="76" y="102"/>
                  </a:lnTo>
                  <a:lnTo>
                    <a:pt x="66" y="104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96" name="Freeform 112"/>
            <p:cNvSpPr>
              <a:spLocks noEditPoints="1"/>
            </p:cNvSpPr>
            <p:nvPr/>
          </p:nvSpPr>
          <p:spPr bwMode="auto">
            <a:xfrm>
              <a:off x="5740400" y="2114550"/>
              <a:ext cx="101600" cy="10160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4" y="54"/>
                </a:cxn>
                <a:cxn ang="0">
                  <a:pos x="62" y="44"/>
                </a:cxn>
                <a:cxn ang="0">
                  <a:pos x="64" y="38"/>
                </a:cxn>
                <a:cxn ang="0">
                  <a:pos x="64" y="32"/>
                </a:cxn>
                <a:cxn ang="0">
                  <a:pos x="64" y="32"/>
                </a:cxn>
                <a:cxn ang="0">
                  <a:pos x="64" y="26"/>
                </a:cxn>
                <a:cxn ang="0">
                  <a:pos x="62" y="20"/>
                </a:cxn>
                <a:cxn ang="0">
                  <a:pos x="54" y="10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56"/>
                </a:cxn>
                <a:cxn ang="0">
                  <a:pos x="32" y="56"/>
                </a:cxn>
                <a:cxn ang="0">
                  <a:pos x="22" y="54"/>
                </a:cxn>
                <a:cxn ang="0">
                  <a:pos x="16" y="48"/>
                </a:cxn>
                <a:cxn ang="0">
                  <a:pos x="10" y="42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6" y="16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42" y="10"/>
                </a:cxn>
                <a:cxn ang="0">
                  <a:pos x="48" y="16"/>
                </a:cxn>
                <a:cxn ang="0">
                  <a:pos x="54" y="2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4" y="42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2" y="56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4" y="54"/>
                  </a:lnTo>
                  <a:lnTo>
                    <a:pt x="62" y="44"/>
                  </a:lnTo>
                  <a:lnTo>
                    <a:pt x="64" y="38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54" y="10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close/>
                  <a:moveTo>
                    <a:pt x="32" y="56"/>
                  </a:moveTo>
                  <a:lnTo>
                    <a:pt x="32" y="56"/>
                  </a:lnTo>
                  <a:lnTo>
                    <a:pt x="22" y="54"/>
                  </a:lnTo>
                  <a:lnTo>
                    <a:pt x="16" y="48"/>
                  </a:lnTo>
                  <a:lnTo>
                    <a:pt x="10" y="4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6" y="16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42" y="10"/>
                  </a:lnTo>
                  <a:lnTo>
                    <a:pt x="48" y="16"/>
                  </a:lnTo>
                  <a:lnTo>
                    <a:pt x="54" y="2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2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923056" y="1684536"/>
            <a:ext cx="242782" cy="151739"/>
            <a:chOff x="3149600" y="3663950"/>
            <a:chExt cx="406400" cy="254000"/>
          </a:xfrm>
          <a:solidFill>
            <a:schemeClr val="bg1"/>
          </a:solidFill>
        </p:grpSpPr>
        <p:sp>
          <p:nvSpPr>
            <p:cNvPr id="99" name="Freeform 32"/>
            <p:cNvSpPr>
              <a:spLocks noEditPoints="1"/>
            </p:cNvSpPr>
            <p:nvPr/>
          </p:nvSpPr>
          <p:spPr bwMode="auto">
            <a:xfrm>
              <a:off x="3149600" y="3663950"/>
              <a:ext cx="406400" cy="254000"/>
            </a:xfrm>
            <a:custGeom>
              <a:avLst/>
              <a:gdLst/>
              <a:ahLst/>
              <a:cxnLst>
                <a:cxn ang="0">
                  <a:pos x="256" y="78"/>
                </a:cxn>
                <a:cxn ang="0">
                  <a:pos x="256" y="78"/>
                </a:cxn>
                <a:cxn ang="0">
                  <a:pos x="254" y="76"/>
                </a:cxn>
                <a:cxn ang="0">
                  <a:pos x="254" y="76"/>
                </a:cxn>
                <a:cxn ang="0">
                  <a:pos x="232" y="46"/>
                </a:cxn>
                <a:cxn ang="0">
                  <a:pos x="202" y="22"/>
                </a:cxn>
                <a:cxn ang="0">
                  <a:pos x="166" y="6"/>
                </a:cxn>
                <a:cxn ang="0">
                  <a:pos x="128" y="0"/>
                </a:cxn>
                <a:cxn ang="0">
                  <a:pos x="108" y="2"/>
                </a:cxn>
                <a:cxn ang="0">
                  <a:pos x="70" y="12"/>
                </a:cxn>
                <a:cxn ang="0">
                  <a:pos x="38" y="32"/>
                </a:cxn>
                <a:cxn ang="0">
                  <a:pos x="10" y="60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0" y="82"/>
                </a:cxn>
                <a:cxn ang="0">
                  <a:pos x="0" y="82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22" y="114"/>
                </a:cxn>
                <a:cxn ang="0">
                  <a:pos x="54" y="138"/>
                </a:cxn>
                <a:cxn ang="0">
                  <a:pos x="88" y="154"/>
                </a:cxn>
                <a:cxn ang="0">
                  <a:pos x="128" y="160"/>
                </a:cxn>
                <a:cxn ang="0">
                  <a:pos x="148" y="158"/>
                </a:cxn>
                <a:cxn ang="0">
                  <a:pos x="186" y="148"/>
                </a:cxn>
                <a:cxn ang="0">
                  <a:pos x="218" y="128"/>
                </a:cxn>
                <a:cxn ang="0">
                  <a:pos x="244" y="100"/>
                </a:cxn>
                <a:cxn ang="0">
                  <a:pos x="254" y="84"/>
                </a:cxn>
                <a:cxn ang="0">
                  <a:pos x="254" y="84"/>
                </a:cxn>
                <a:cxn ang="0">
                  <a:pos x="256" y="82"/>
                </a:cxn>
                <a:cxn ang="0">
                  <a:pos x="256" y="82"/>
                </a:cxn>
                <a:cxn ang="0">
                  <a:pos x="256" y="80"/>
                </a:cxn>
                <a:cxn ang="0">
                  <a:pos x="128" y="144"/>
                </a:cxn>
                <a:cxn ang="0">
                  <a:pos x="112" y="142"/>
                </a:cxn>
                <a:cxn ang="0">
                  <a:pos x="78" y="134"/>
                </a:cxn>
                <a:cxn ang="0">
                  <a:pos x="50" y="118"/>
                </a:cxn>
                <a:cxn ang="0">
                  <a:pos x="26" y="94"/>
                </a:cxn>
                <a:cxn ang="0">
                  <a:pos x="18" y="80"/>
                </a:cxn>
                <a:cxn ang="0">
                  <a:pos x="38" y="54"/>
                </a:cxn>
                <a:cxn ang="0">
                  <a:pos x="64" y="34"/>
                </a:cxn>
                <a:cxn ang="0">
                  <a:pos x="94" y="20"/>
                </a:cxn>
                <a:cxn ang="0">
                  <a:pos x="128" y="16"/>
                </a:cxn>
                <a:cxn ang="0">
                  <a:pos x="144" y="18"/>
                </a:cxn>
                <a:cxn ang="0">
                  <a:pos x="176" y="26"/>
                </a:cxn>
                <a:cxn ang="0">
                  <a:pos x="206" y="42"/>
                </a:cxn>
                <a:cxn ang="0">
                  <a:pos x="230" y="66"/>
                </a:cxn>
                <a:cxn ang="0">
                  <a:pos x="238" y="80"/>
                </a:cxn>
                <a:cxn ang="0">
                  <a:pos x="218" y="106"/>
                </a:cxn>
                <a:cxn ang="0">
                  <a:pos x="192" y="126"/>
                </a:cxn>
                <a:cxn ang="0">
                  <a:pos x="160" y="140"/>
                </a:cxn>
                <a:cxn ang="0">
                  <a:pos x="128" y="144"/>
                </a:cxn>
              </a:cxnLst>
              <a:rect l="0" t="0" r="r" b="b"/>
              <a:pathLst>
                <a:path w="256" h="160">
                  <a:moveTo>
                    <a:pt x="256" y="78"/>
                  </a:moveTo>
                  <a:lnTo>
                    <a:pt x="256" y="78"/>
                  </a:lnTo>
                  <a:lnTo>
                    <a:pt x="256" y="78"/>
                  </a:lnTo>
                  <a:lnTo>
                    <a:pt x="256" y="78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54" y="76"/>
                  </a:lnTo>
                  <a:lnTo>
                    <a:pt x="244" y="60"/>
                  </a:lnTo>
                  <a:lnTo>
                    <a:pt x="232" y="46"/>
                  </a:lnTo>
                  <a:lnTo>
                    <a:pt x="218" y="32"/>
                  </a:lnTo>
                  <a:lnTo>
                    <a:pt x="202" y="22"/>
                  </a:lnTo>
                  <a:lnTo>
                    <a:pt x="186" y="12"/>
                  </a:lnTo>
                  <a:lnTo>
                    <a:pt x="166" y="6"/>
                  </a:lnTo>
                  <a:lnTo>
                    <a:pt x="148" y="2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8" y="2"/>
                  </a:lnTo>
                  <a:lnTo>
                    <a:pt x="88" y="6"/>
                  </a:lnTo>
                  <a:lnTo>
                    <a:pt x="70" y="12"/>
                  </a:lnTo>
                  <a:lnTo>
                    <a:pt x="54" y="22"/>
                  </a:lnTo>
                  <a:lnTo>
                    <a:pt x="38" y="32"/>
                  </a:lnTo>
                  <a:lnTo>
                    <a:pt x="22" y="46"/>
                  </a:lnTo>
                  <a:lnTo>
                    <a:pt x="10" y="60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10" y="100"/>
                  </a:lnTo>
                  <a:lnTo>
                    <a:pt x="22" y="114"/>
                  </a:lnTo>
                  <a:lnTo>
                    <a:pt x="38" y="128"/>
                  </a:lnTo>
                  <a:lnTo>
                    <a:pt x="54" y="138"/>
                  </a:lnTo>
                  <a:lnTo>
                    <a:pt x="70" y="148"/>
                  </a:lnTo>
                  <a:lnTo>
                    <a:pt x="88" y="154"/>
                  </a:lnTo>
                  <a:lnTo>
                    <a:pt x="108" y="158"/>
                  </a:lnTo>
                  <a:lnTo>
                    <a:pt x="128" y="160"/>
                  </a:lnTo>
                  <a:lnTo>
                    <a:pt x="128" y="160"/>
                  </a:lnTo>
                  <a:lnTo>
                    <a:pt x="148" y="158"/>
                  </a:lnTo>
                  <a:lnTo>
                    <a:pt x="166" y="154"/>
                  </a:lnTo>
                  <a:lnTo>
                    <a:pt x="186" y="148"/>
                  </a:lnTo>
                  <a:lnTo>
                    <a:pt x="202" y="138"/>
                  </a:lnTo>
                  <a:lnTo>
                    <a:pt x="218" y="128"/>
                  </a:lnTo>
                  <a:lnTo>
                    <a:pt x="232" y="114"/>
                  </a:lnTo>
                  <a:lnTo>
                    <a:pt x="244" y="100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4" y="84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2"/>
                  </a:lnTo>
                  <a:lnTo>
                    <a:pt x="256" y="80"/>
                  </a:lnTo>
                  <a:lnTo>
                    <a:pt x="256" y="80"/>
                  </a:lnTo>
                  <a:lnTo>
                    <a:pt x="256" y="78"/>
                  </a:lnTo>
                  <a:close/>
                  <a:moveTo>
                    <a:pt x="128" y="144"/>
                  </a:moveTo>
                  <a:lnTo>
                    <a:pt x="128" y="144"/>
                  </a:lnTo>
                  <a:lnTo>
                    <a:pt x="112" y="142"/>
                  </a:lnTo>
                  <a:lnTo>
                    <a:pt x="94" y="140"/>
                  </a:lnTo>
                  <a:lnTo>
                    <a:pt x="78" y="134"/>
                  </a:lnTo>
                  <a:lnTo>
                    <a:pt x="64" y="126"/>
                  </a:lnTo>
                  <a:lnTo>
                    <a:pt x="50" y="118"/>
                  </a:lnTo>
                  <a:lnTo>
                    <a:pt x="38" y="106"/>
                  </a:lnTo>
                  <a:lnTo>
                    <a:pt x="26" y="94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6" y="66"/>
                  </a:lnTo>
                  <a:lnTo>
                    <a:pt x="38" y="54"/>
                  </a:lnTo>
                  <a:lnTo>
                    <a:pt x="50" y="42"/>
                  </a:lnTo>
                  <a:lnTo>
                    <a:pt x="64" y="34"/>
                  </a:lnTo>
                  <a:lnTo>
                    <a:pt x="78" y="26"/>
                  </a:lnTo>
                  <a:lnTo>
                    <a:pt x="94" y="20"/>
                  </a:lnTo>
                  <a:lnTo>
                    <a:pt x="112" y="18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44" y="18"/>
                  </a:lnTo>
                  <a:lnTo>
                    <a:pt x="160" y="20"/>
                  </a:lnTo>
                  <a:lnTo>
                    <a:pt x="176" y="26"/>
                  </a:lnTo>
                  <a:lnTo>
                    <a:pt x="192" y="34"/>
                  </a:lnTo>
                  <a:lnTo>
                    <a:pt x="206" y="42"/>
                  </a:lnTo>
                  <a:lnTo>
                    <a:pt x="218" y="54"/>
                  </a:lnTo>
                  <a:lnTo>
                    <a:pt x="230" y="66"/>
                  </a:lnTo>
                  <a:lnTo>
                    <a:pt x="238" y="80"/>
                  </a:lnTo>
                  <a:lnTo>
                    <a:pt x="238" y="80"/>
                  </a:lnTo>
                  <a:lnTo>
                    <a:pt x="230" y="94"/>
                  </a:lnTo>
                  <a:lnTo>
                    <a:pt x="218" y="106"/>
                  </a:lnTo>
                  <a:lnTo>
                    <a:pt x="206" y="118"/>
                  </a:lnTo>
                  <a:lnTo>
                    <a:pt x="192" y="126"/>
                  </a:lnTo>
                  <a:lnTo>
                    <a:pt x="176" y="134"/>
                  </a:lnTo>
                  <a:lnTo>
                    <a:pt x="160" y="140"/>
                  </a:lnTo>
                  <a:lnTo>
                    <a:pt x="144" y="142"/>
                  </a:lnTo>
                  <a:lnTo>
                    <a:pt x="128" y="1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101" name="Freeform 35"/>
            <p:cNvSpPr>
              <a:spLocks/>
            </p:cNvSpPr>
            <p:nvPr/>
          </p:nvSpPr>
          <p:spPr bwMode="auto">
            <a:xfrm>
              <a:off x="3302000" y="3740150"/>
              <a:ext cx="57150" cy="5715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34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6" y="3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4" y="14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34" y="6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34" y="2"/>
                </a:cxn>
                <a:cxn ang="0">
                  <a:pos x="32" y="0"/>
                </a:cxn>
              </a:cxnLst>
              <a:rect l="0" t="0" r="r" b="b"/>
              <a:pathLst>
                <a:path w="36" h="36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4" y="14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4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4" y="2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  <p:sp>
          <p:nvSpPr>
            <p:cNvPr id="102" name="Freeform 37"/>
            <p:cNvSpPr>
              <a:spLocks noEditPoints="1"/>
            </p:cNvSpPr>
            <p:nvPr/>
          </p:nvSpPr>
          <p:spPr bwMode="auto">
            <a:xfrm>
              <a:off x="3263900" y="37020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0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6" y="10"/>
                </a:cxn>
                <a:cxn ang="0">
                  <a:pos x="66" y="2"/>
                </a:cxn>
                <a:cxn ang="0">
                  <a:pos x="56" y="104"/>
                </a:cxn>
                <a:cxn ang="0">
                  <a:pos x="46" y="102"/>
                </a:cxn>
                <a:cxn ang="0">
                  <a:pos x="28" y="96"/>
                </a:cxn>
                <a:cxn ang="0">
                  <a:pos x="16" y="82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2" y="38"/>
                </a:cxn>
                <a:cxn ang="0">
                  <a:pos x="22" y="22"/>
                </a:cxn>
                <a:cxn ang="0">
                  <a:pos x="36" y="12"/>
                </a:cxn>
                <a:cxn ang="0">
                  <a:pos x="56" y="8"/>
                </a:cxn>
                <a:cxn ang="0">
                  <a:pos x="66" y="8"/>
                </a:cxn>
                <a:cxn ang="0">
                  <a:pos x="82" y="16"/>
                </a:cxn>
                <a:cxn ang="0">
                  <a:pos x="96" y="30"/>
                </a:cxn>
                <a:cxn ang="0">
                  <a:pos x="102" y="46"/>
                </a:cxn>
                <a:cxn ang="0">
                  <a:pos x="104" y="56"/>
                </a:cxn>
                <a:cxn ang="0">
                  <a:pos x="100" y="74"/>
                </a:cxn>
                <a:cxn ang="0">
                  <a:pos x="90" y="90"/>
                </a:cxn>
                <a:cxn ang="0">
                  <a:pos x="74" y="100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0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6" y="110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6" y="10"/>
                  </a:lnTo>
                  <a:lnTo>
                    <a:pt x="78" y="4"/>
                  </a:lnTo>
                  <a:lnTo>
                    <a:pt x="66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2"/>
                  </a:lnTo>
                  <a:lnTo>
                    <a:pt x="36" y="100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2"/>
                  </a:lnTo>
                  <a:lnTo>
                    <a:pt x="12" y="74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2" y="38"/>
                  </a:lnTo>
                  <a:lnTo>
                    <a:pt x="16" y="30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2"/>
                  </a:lnTo>
                  <a:lnTo>
                    <a:pt x="46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66" y="8"/>
                  </a:lnTo>
                  <a:lnTo>
                    <a:pt x="74" y="12"/>
                  </a:lnTo>
                  <a:lnTo>
                    <a:pt x="82" y="16"/>
                  </a:lnTo>
                  <a:lnTo>
                    <a:pt x="90" y="22"/>
                  </a:lnTo>
                  <a:lnTo>
                    <a:pt x="96" y="30"/>
                  </a:lnTo>
                  <a:lnTo>
                    <a:pt x="100" y="38"/>
                  </a:lnTo>
                  <a:lnTo>
                    <a:pt x="102" y="46"/>
                  </a:lnTo>
                  <a:lnTo>
                    <a:pt x="104" y="56"/>
                  </a:lnTo>
                  <a:lnTo>
                    <a:pt x="104" y="56"/>
                  </a:lnTo>
                  <a:lnTo>
                    <a:pt x="102" y="66"/>
                  </a:lnTo>
                  <a:lnTo>
                    <a:pt x="100" y="74"/>
                  </a:lnTo>
                  <a:lnTo>
                    <a:pt x="96" y="82"/>
                  </a:lnTo>
                  <a:lnTo>
                    <a:pt x="90" y="90"/>
                  </a:lnTo>
                  <a:lnTo>
                    <a:pt x="82" y="96"/>
                  </a:lnTo>
                  <a:lnTo>
                    <a:pt x="74" y="100"/>
                  </a:lnTo>
                  <a:lnTo>
                    <a:pt x="66" y="102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ar-SA" sz="675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898" y="455513"/>
            <a:ext cx="1656764" cy="34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150810"/>
      </p:ext>
    </p:extLst>
  </p:cSld>
  <p:clrMapOvr>
    <a:masterClrMapping/>
  </p:clrMapOvr>
  <p:transition spd="slow" advClick="0" advTm="2000"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CPSS">
      <a:dk1>
        <a:srgbClr val="91969B"/>
      </a:dk1>
      <a:lt1>
        <a:srgbClr val="FFFFFF"/>
      </a:lt1>
      <a:dk2>
        <a:srgbClr val="CACACA"/>
      </a:dk2>
      <a:lt2>
        <a:srgbClr val="FFFFFF"/>
      </a:lt2>
      <a:accent1>
        <a:srgbClr val="4B5050"/>
      </a:accent1>
      <a:accent2>
        <a:srgbClr val="F58025"/>
      </a:accent2>
      <a:accent3>
        <a:srgbClr val="DB0962"/>
      </a:accent3>
      <a:accent4>
        <a:srgbClr val="005595"/>
      </a:accent4>
      <a:accent5>
        <a:srgbClr val="00AFDB"/>
      </a:accent5>
      <a:accent6>
        <a:srgbClr val="C1D82F"/>
      </a:accent6>
      <a:hlink>
        <a:srgbClr val="DB0962"/>
      </a:hlink>
      <a:folHlink>
        <a:srgbClr val="FFDE0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196</Words>
  <Application>Microsoft Macintosh PowerPoint</Application>
  <PresentationFormat>Letter Paper (8.5x11 in)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Calibri</vt:lpstr>
      <vt:lpstr>Calibri Light</vt:lpstr>
      <vt:lpstr>Lato</vt:lpstr>
      <vt:lpstr>Lato Bold</vt:lpstr>
      <vt:lpstr>TeXGyreAdventor</vt:lpstr>
      <vt:lpstr>Wingdings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2016-08-02T00:27:30Z</dcterms:created>
  <dcterms:modified xsi:type="dcterms:W3CDTF">2016-08-02T00:42:36Z</dcterms:modified>
</cp:coreProperties>
</file>