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 id="2147483689" r:id="rId3"/>
  </p:sldMasterIdLst>
  <p:notesMasterIdLst>
    <p:notesMasterId r:id="rId4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12192000" cy="6858000"/>
  <p:notesSz cx="6858000" cy="9144000"/>
  <p:embeddedFontLst>
    <p:embeddedFont>
      <p:font typeface="Barlow Condensed"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Homemade Apple" panose="020B0604020202020204" charset="0"/>
      <p:regular r:id="rId57"/>
    </p:embeddedFont>
    <p:embeddedFont>
      <p:font typeface="Lato Light" panose="020B0604020202020204" charset="0"/>
      <p:regular r:id="rId58"/>
      <p:bold r:id="rId59"/>
      <p:italic r:id="rId60"/>
      <p:boldItalic r:id="rId61"/>
    </p:embeddedFont>
    <p:embeddedFont>
      <p:font typeface="Patrick Hand" panose="020B0604020202020204" charset="0"/>
      <p:regular r:id="rId62"/>
    </p:embeddedFont>
    <p:embeddedFont>
      <p:font typeface="Poppins" panose="020B0604020202020204" charset="0"/>
      <p:regular r:id="rId63"/>
      <p:bold r:id="rId64"/>
      <p:italic r:id="rId65"/>
      <p:boldItalic r:id="rId66"/>
    </p:embeddedFont>
    <p:embeddedFont>
      <p:font typeface="Raleway" panose="020B0604020202020204" charset="0"/>
      <p:regular r:id="rId67"/>
      <p:bold r:id="rId68"/>
      <p:italic r:id="rId69"/>
      <p:boldItalic r:id="rId70"/>
    </p:embeddedFont>
    <p:embeddedFont>
      <p:font typeface="Roboto" panose="020B060402020202020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D9F6F8-5B5A-4DC2-8111-42586E981EDB}">
  <a:tblStyle styleId="{4BD9F6F8-5B5A-4DC2-8111-42586E981EDB}" styleName="Table_0">
    <a:wholeTbl>
      <a:tcTxStyle>
        <a:font>
          <a:latin typeface="Arial"/>
          <a:ea typeface="Arial"/>
          <a:cs typeface="Arial"/>
        </a:font>
        <a:srgbClr val="000000"/>
      </a:tcTxStyle>
      <a:tcStyle>
        <a:tcBdr>
          <a:left>
            <a:ln w="12700" cap="flat" cmpd="sng">
              <a:solidFill>
                <a:srgbClr val="B8CCE4"/>
              </a:solidFill>
              <a:prstDash val="solid"/>
              <a:round/>
              <a:headEnd type="none" w="sm" len="sm"/>
              <a:tailEnd type="none" w="sm" len="sm"/>
            </a:ln>
          </a:left>
          <a:right>
            <a:ln w="12700" cap="flat" cmpd="sng">
              <a:solidFill>
                <a:srgbClr val="B8CCE4"/>
              </a:solidFill>
              <a:prstDash val="solid"/>
              <a:round/>
              <a:headEnd type="none" w="sm" len="sm"/>
              <a:tailEnd type="none" w="sm" len="sm"/>
            </a:ln>
          </a:right>
          <a:top>
            <a:ln w="12700" cap="flat" cmpd="sng">
              <a:solidFill>
                <a:srgbClr val="B8CCE4"/>
              </a:solidFill>
              <a:prstDash val="solid"/>
              <a:round/>
              <a:headEnd type="none" w="sm" len="sm"/>
              <a:tailEnd type="none" w="sm" len="sm"/>
            </a:ln>
          </a:top>
          <a:bottom>
            <a:ln w="12700" cap="flat" cmpd="sng">
              <a:solidFill>
                <a:srgbClr val="B8CCE4"/>
              </a:solidFill>
              <a:prstDash val="solid"/>
              <a:round/>
              <a:headEnd type="none" w="sm" len="sm"/>
              <a:tailEnd type="none" w="sm" len="sm"/>
            </a:ln>
          </a:bottom>
          <a:insideH>
            <a:ln w="12700" cap="flat" cmpd="sng">
              <a:solidFill>
                <a:srgbClr val="B8CCE4"/>
              </a:solidFill>
              <a:prstDash val="solid"/>
              <a:round/>
              <a:headEnd type="none" w="sm" len="sm"/>
              <a:tailEnd type="none" w="sm" len="sm"/>
            </a:ln>
          </a:insideH>
          <a:insideV>
            <a:ln w="12700" cap="flat" cmpd="sng">
              <a:solidFill>
                <a:srgbClr val="B8CCE4"/>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font" Target="fonts/font20.fntdata"/><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font" Target="fonts/font23.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font" Target="fonts/font2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font" Target="fonts/font25.fntdata"/><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3.fntdata"/><Relationship Id="rId72" Type="http://schemas.openxmlformats.org/officeDocument/2006/relationships/font" Target="fonts/font2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8c34593aa0_0_2: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8c34593aa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184150" algn="l" rtl="0">
              <a:lnSpc>
                <a:spcPct val="90000"/>
              </a:lnSpc>
              <a:spcBef>
                <a:spcPts val="800"/>
              </a:spcBef>
              <a:spcAft>
                <a:spcPts val="0"/>
              </a:spcAft>
              <a:buClr>
                <a:srgbClr val="455560"/>
              </a:buClr>
              <a:buSzPts val="1500"/>
              <a:buChar char="●"/>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8c37751bd3_0_468:notes"/>
          <p:cNvSpPr>
            <a:spLocks noGrp="1" noRot="1" noChangeAspect="1"/>
          </p:cNvSpPr>
          <p:nvPr>
            <p:ph type="sldImg" idx="2"/>
          </p:nvPr>
        </p:nvSpPr>
        <p:spPr>
          <a:xfrm>
            <a:off x="380175"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8c37751bd3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4" name="Google Shape;554;g8c37751bd3_0_4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8c37751bd3_0_557:notes"/>
          <p:cNvSpPr>
            <a:spLocks noGrp="1" noRot="1" noChangeAspect="1"/>
          </p:cNvSpPr>
          <p:nvPr>
            <p:ph type="sldImg" idx="2"/>
          </p:nvPr>
        </p:nvSpPr>
        <p:spPr>
          <a:xfrm>
            <a:off x="380175"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8c37751bd3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2" name="Google Shape;562;g8c37751bd3_0_5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8c37751bd3_0_646: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8c37751bd3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8c37751bd3_0_827: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8c37751bd3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8c37751bd3_0_918: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8c37751bd3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8c37751bd3_0_1007: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8c37751bd3_0_1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Kayla</a:t>
            </a:r>
            <a:endParaRPr/>
          </a:p>
          <a:p>
            <a:pPr marL="0" lvl="0" indent="0" algn="l" rtl="0">
              <a:spcBef>
                <a:spcPts val="0"/>
              </a:spcBef>
              <a:spcAft>
                <a:spcPts val="0"/>
              </a:spcAft>
              <a:buNone/>
            </a:pPr>
            <a:r>
              <a:rPr lang="en-GB"/>
              <a:t>Recess guidelines are forthcoming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8c34593aa0_0_182:notes"/>
          <p:cNvSpPr>
            <a:spLocks noGrp="1" noRot="1" noChangeAspect="1"/>
          </p:cNvSpPr>
          <p:nvPr>
            <p:ph type="sldImg" idx="2"/>
          </p:nvPr>
        </p:nvSpPr>
        <p:spPr>
          <a:xfrm>
            <a:off x="380175" y="685800"/>
            <a:ext cx="6097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8c34593aa0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7" name="Google Shape;607;g8c34593aa0_0_1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8c34593aa0_0_264:notes"/>
          <p:cNvSpPr>
            <a:spLocks noGrp="1" noRot="1" noChangeAspect="1"/>
          </p:cNvSpPr>
          <p:nvPr>
            <p:ph type="sldImg" idx="2"/>
          </p:nvPr>
        </p:nvSpPr>
        <p:spPr>
          <a:xfrm>
            <a:off x="380175" y="685800"/>
            <a:ext cx="6097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8c34593aa0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4" name="Google Shape;624;g8c34593aa0_0_2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65a5c374d8_0_183: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65a5c374d8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65a5c374d8_0_148: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65a5c374d8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8c34593aa0_0_344: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8c34593aa0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8c37751bd3_0_1189:notes"/>
          <p:cNvSpPr>
            <a:spLocks noGrp="1" noRot="1" noChangeAspect="1"/>
          </p:cNvSpPr>
          <p:nvPr>
            <p:ph type="sldImg" idx="2"/>
          </p:nvPr>
        </p:nvSpPr>
        <p:spPr>
          <a:xfrm>
            <a:off x="380175"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8c37751bd3_0_1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Calibri"/>
                <a:ea typeface="Calibri"/>
                <a:cs typeface="Calibri"/>
                <a:sym typeface="Calibri"/>
              </a:rPr>
              <a:t>Add to the talking points defining the word ‘personalized’.  This should be in every environment. It is something we want to provide in a virtual environment.</a:t>
            </a:r>
            <a:endParaRPr sz="1000">
              <a:latin typeface="Calibri"/>
              <a:ea typeface="Calibri"/>
              <a:cs typeface="Calibri"/>
              <a:sym typeface="Calibri"/>
            </a:endParaRPr>
          </a:p>
          <a:p>
            <a:pPr marL="914400" lvl="1" indent="-292100" algn="l" rtl="0">
              <a:spcBef>
                <a:spcPts val="0"/>
              </a:spcBef>
              <a:spcAft>
                <a:spcPts val="0"/>
              </a:spcAft>
              <a:buSzPts val="1000"/>
              <a:buFont typeface="Calibri"/>
              <a:buChar char="○"/>
            </a:pPr>
            <a:r>
              <a:rPr lang="en-GB" sz="1000">
                <a:solidFill>
                  <a:srgbClr val="202124"/>
                </a:solidFill>
                <a:highlight>
                  <a:srgbClr val="FFFFFF"/>
                </a:highlight>
                <a:latin typeface="Roboto"/>
                <a:ea typeface="Roboto"/>
                <a:cs typeface="Roboto"/>
                <a:sym typeface="Roboto"/>
              </a:rPr>
              <a:t>Back in 2015, WCPSS defined personalized learning as a diverse variety of educational programs, learning experiences, instructional approaches, and academic-support strategies that are intended to address the distinct learning needs, interests, aspirations, or cultural backgrounds of individual students. (edglossary.org/personalized-learning/)</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r>
              <a:rPr lang="en-GB"/>
              <a:t>Notes:  In the first bullet, we are addressing the needs of COVID-19.  In the second bullet, we are acknowledging that opening a virtual academy (or something like it) has been a discussion in Wake for years.  In the long-term, this gives us a platform to build out supports aligned to needs and potentially to provide greater access to acceleration.</a:t>
            </a:r>
            <a:endParaRPr/>
          </a:p>
        </p:txBody>
      </p:sp>
      <p:sp>
        <p:nvSpPr>
          <p:cNvPr id="653" name="Google Shape;653;g8c37751bd3_0_11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8c34593aa0_0_425:notes"/>
          <p:cNvSpPr>
            <a:spLocks noGrp="1" noRot="1" noChangeAspect="1"/>
          </p:cNvSpPr>
          <p:nvPr>
            <p:ph type="sldImg" idx="2"/>
          </p:nvPr>
        </p:nvSpPr>
        <p:spPr>
          <a:xfrm>
            <a:off x="380175" y="685800"/>
            <a:ext cx="6097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8c34593aa0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3" name="Google Shape;663;g8c34593aa0_0_4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8c34593aa0_0_497:notes"/>
          <p:cNvSpPr>
            <a:spLocks noGrp="1" noRot="1" noChangeAspect="1"/>
          </p:cNvSpPr>
          <p:nvPr>
            <p:ph type="sldImg" idx="2"/>
          </p:nvPr>
        </p:nvSpPr>
        <p:spPr>
          <a:xfrm>
            <a:off x="380175" y="685800"/>
            <a:ext cx="6097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8c34593aa0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0" name="Google Shape;670;g8c34593aa0_0_4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8c34593aa0_0_504:notes"/>
          <p:cNvSpPr>
            <a:spLocks noGrp="1" noRot="1" noChangeAspect="1"/>
          </p:cNvSpPr>
          <p:nvPr>
            <p:ph type="sldImg" idx="2"/>
          </p:nvPr>
        </p:nvSpPr>
        <p:spPr>
          <a:xfrm>
            <a:off x="380175" y="685800"/>
            <a:ext cx="6097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8c34593aa0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8" name="Google Shape;678;g8c34593aa0_0_5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8c37751bd3_0_1370: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8c37751bd3_0_1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Kiley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8c34593aa0_0_578:notes"/>
          <p:cNvSpPr>
            <a:spLocks noGrp="1" noRot="1" noChangeAspect="1"/>
          </p:cNvSpPr>
          <p:nvPr>
            <p:ph type="sldImg" idx="2"/>
          </p:nvPr>
        </p:nvSpPr>
        <p:spPr>
          <a:xfrm>
            <a:off x="380175" y="685800"/>
            <a:ext cx="60978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8c34593aa0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700"/>
              <a:t> </a:t>
            </a:r>
            <a:endParaRPr/>
          </a:p>
        </p:txBody>
      </p:sp>
      <p:sp>
        <p:nvSpPr>
          <p:cNvPr id="695" name="Google Shape;695;g8c34593aa0_0_5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c34593aa0_0_651: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c34593aa0_0_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8c34593aa0_0_661: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8c34593aa0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8c34593aa0_0_665: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8c34593aa0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65a5c374d8_0_161: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65a5c374d8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8c34593aa0_0_671: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8c34593aa0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8c34593aa0_0_676: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8c34593aa0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8c37751bd3_0_1547: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8c37751bd3_0_1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8c37751bd3_0_1635: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8c37751bd3_0_1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Students must be screened at home prior to coming in to school.</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8c37751bd3_0_1723: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8c37751bd3_0_1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These procedures are the same for employees</a:t>
            </a:r>
            <a:endParaRPr b="1"/>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8c37751bd3_0_1811: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8c37751bd3_0_1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8c37751bd3_0_1899: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8c37751bd3_0_1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Kiley</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8c37751bd3_0_1987: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8c37751bd3_0_19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8c37751bd3_0_2075: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8c37751bd3_0_2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Students will use their personal device or the school device they used for remote learning last year for VA or remote learning for the 2020/2021 school year. If they are enrolled in the Plan B option, students should keep these devices at home when the students come to school for their one week in school. The school will have devices for students to use while in school.  If you did not checkout a device and need one or a hotspot the district is working on a plan to provide these resources for the students.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8c37751bd3_0_2163: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8c37751bd3_0_2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Jordan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8c37751bd3_0_19:notes"/>
          <p:cNvSpPr>
            <a:spLocks noGrp="1" noRot="1" noChangeAspect="1"/>
          </p:cNvSpPr>
          <p:nvPr>
            <p:ph type="sldImg" idx="2"/>
          </p:nvPr>
        </p:nvSpPr>
        <p:spPr>
          <a:xfrm>
            <a:off x="380175"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8c37751bd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g8c37751bd3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65a5c374d8_0_428: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65a5c374d8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8c34593aa0_0_687: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8c34593aa0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8c34593aa0_0_705: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8c34593aa0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7d9b20d52d_1_0: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7d9b20d52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8c34593aa0_0_682: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8c34593aa0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8c37751bd3_0_201:notes"/>
          <p:cNvSpPr>
            <a:spLocks noGrp="1" noRot="1" noChangeAspect="1"/>
          </p:cNvSpPr>
          <p:nvPr>
            <p:ph type="sldImg" idx="2"/>
          </p:nvPr>
        </p:nvSpPr>
        <p:spPr>
          <a:xfrm>
            <a:off x="380175"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8c37751bd3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t>Difference Between Plan A and Plan B</a:t>
            </a:r>
            <a:endParaRPr/>
          </a:p>
          <a:p>
            <a:pPr marL="914400" lvl="1" indent="-298450" algn="l" rtl="0">
              <a:lnSpc>
                <a:spcPct val="115000"/>
              </a:lnSpc>
              <a:spcBef>
                <a:spcPts val="0"/>
              </a:spcBef>
              <a:spcAft>
                <a:spcPts val="0"/>
              </a:spcAft>
              <a:buSzPts val="1100"/>
              <a:buAutoNum type="alphaUcPeriod"/>
            </a:pPr>
            <a:r>
              <a:rPr lang="en-GB"/>
              <a:t>Plan A - Social distancing is a RECOMMENDATION under DHHS guidance</a:t>
            </a:r>
            <a:endParaRPr/>
          </a:p>
          <a:p>
            <a:pPr marL="914400" lvl="1" indent="-298450" algn="l" rtl="0">
              <a:lnSpc>
                <a:spcPct val="115000"/>
              </a:lnSpc>
              <a:spcBef>
                <a:spcPts val="0"/>
              </a:spcBef>
              <a:spcAft>
                <a:spcPts val="0"/>
              </a:spcAft>
              <a:buSzPts val="1100"/>
              <a:buAutoNum type="alphaUcPeriod"/>
            </a:pPr>
            <a:r>
              <a:rPr lang="en-GB"/>
              <a:t>Plan B - Social distancing is a REQUIREMENT under DHHS guidance</a:t>
            </a:r>
            <a:endParaRPr/>
          </a:p>
          <a:p>
            <a:pPr marL="914400" lvl="1" indent="-298450" algn="l" rtl="0">
              <a:lnSpc>
                <a:spcPct val="115000"/>
              </a:lnSpc>
              <a:spcBef>
                <a:spcPts val="0"/>
              </a:spcBef>
              <a:spcAft>
                <a:spcPts val="0"/>
              </a:spcAft>
              <a:buSzPts val="1100"/>
              <a:buAutoNum type="alphaUcPeriod"/>
            </a:pPr>
            <a:r>
              <a:rPr lang="en-GB"/>
              <a:t>Since we know that not all students and staff can wear face coverings, we believe social distancing is one of the most important tools we have to prevent the spread of COVID-19 and minimize risk for students and staff.</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r>
              <a:rPr lang="en-GB">
                <a:highlight>
                  <a:srgbClr val="D9D2E9"/>
                </a:highlight>
                <a:latin typeface="Raleway"/>
                <a:ea typeface="Raleway"/>
                <a:cs typeface="Raleway"/>
                <a:sym typeface="Raleway"/>
              </a:rPr>
              <a:t>In Plan B, </a:t>
            </a:r>
            <a:r>
              <a:rPr lang="en-GB">
                <a:latin typeface="Raleway"/>
                <a:ea typeface="Raleway"/>
                <a:cs typeface="Raleway"/>
                <a:sym typeface="Raleway"/>
              </a:rPr>
              <a:t>students will be assigned to groups (A, B, or C). Siblings will be in the same groups. Groups will attend school in an ongoing rotation by attending school in person for one week and receiving </a:t>
            </a:r>
            <a:r>
              <a:rPr lang="en-GB">
                <a:highlight>
                  <a:srgbClr val="D9D2E9"/>
                </a:highlight>
                <a:latin typeface="Raleway"/>
                <a:ea typeface="Raleway"/>
                <a:cs typeface="Raleway"/>
                <a:sym typeface="Raleway"/>
              </a:rPr>
              <a:t>online instruction </a:t>
            </a:r>
            <a:r>
              <a:rPr lang="en-GB">
                <a:latin typeface="Raleway"/>
                <a:ea typeface="Raleway"/>
                <a:cs typeface="Raleway"/>
                <a:sym typeface="Raleway"/>
              </a:rPr>
              <a:t>for two weeks. Pre-K students will attend school daily.</a:t>
            </a:r>
            <a:endParaRPr/>
          </a:p>
          <a:p>
            <a:pPr marL="0" lvl="0" indent="0" algn="l" rtl="0">
              <a:spcBef>
                <a:spcPts val="0"/>
              </a:spcBef>
              <a:spcAft>
                <a:spcPts val="0"/>
              </a:spcAft>
              <a:buNone/>
            </a:pPr>
            <a:endParaRPr/>
          </a:p>
          <a:p>
            <a:pPr marL="0" lvl="0" indent="0" algn="l" rtl="0">
              <a:spcBef>
                <a:spcPts val="0"/>
              </a:spcBef>
              <a:spcAft>
                <a:spcPts val="0"/>
              </a:spcAft>
              <a:buNone/>
            </a:pPr>
            <a:endParaRPr b="1">
              <a:highlight>
                <a:srgbClr val="00FFFF"/>
              </a:highlight>
            </a:endParaRPr>
          </a:p>
        </p:txBody>
      </p:sp>
      <p:sp>
        <p:nvSpPr>
          <p:cNvPr id="510" name="Google Shape;510;g8c37751bd3_0_2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65a5c374d8_0_166: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65a5c374d8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65a5c374d8_0_170: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65a5c374d8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8c37751bd3_0_291: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8c37751bd3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Yes, we support what the Governor has stated about the importance of in person learning </a:t>
            </a:r>
            <a:endParaRPr/>
          </a:p>
          <a:p>
            <a:pPr marL="0" lvl="0" indent="0" algn="l" rtl="0">
              <a:spcBef>
                <a:spcPts val="0"/>
              </a:spcBef>
              <a:spcAft>
                <a:spcPts val="0"/>
              </a:spcAft>
              <a:buNone/>
            </a:pPr>
            <a:endParaRPr/>
          </a:p>
          <a:p>
            <a:pPr marL="0" lvl="0" indent="0" algn="l" rtl="0">
              <a:spcBef>
                <a:spcPts val="0"/>
              </a:spcBef>
              <a:spcAft>
                <a:spcPts val="0"/>
              </a:spcAft>
              <a:buNone/>
            </a:pPr>
            <a:r>
              <a:rPr lang="en-GB"/>
              <a:t>BECAUSE OF ALL OF THIS IT IS OUR RECOMMENDATION TO OPEN UNDER PLAN B FOR TRADITIONAL SCHOOLS ON AUGUST 17</a:t>
            </a:r>
            <a:endParaRPr/>
          </a:p>
          <a:p>
            <a:pPr marL="0" lvl="0" indent="0" algn="l" rtl="0">
              <a:spcBef>
                <a:spcPts val="0"/>
              </a:spcBef>
              <a:spcAft>
                <a:spcPts val="0"/>
              </a:spcAft>
              <a:buNone/>
            </a:pPr>
            <a:endParaRPr/>
          </a:p>
          <a:p>
            <a:pPr marL="0" lvl="0" indent="0" algn="l" rtl="0">
              <a:spcBef>
                <a:spcPts val="0"/>
              </a:spcBef>
              <a:spcAft>
                <a:spcPts val="0"/>
              </a:spcAft>
              <a:buNone/>
            </a:pPr>
            <a:r>
              <a:rPr lang="en-GB"/>
              <a:t>Unapologetic attention to and commitment to the health and welfare of our people---students, teachers, staff, employees.  As such, we examined the option that would most support this commitment.  </a:t>
            </a:r>
            <a:endParaRPr/>
          </a:p>
          <a:p>
            <a:pPr marL="0" lvl="0" indent="0" algn="l" rtl="0">
              <a:spcBef>
                <a:spcPts val="0"/>
              </a:spcBef>
              <a:spcAft>
                <a:spcPts val="0"/>
              </a:spcAft>
              <a:buNone/>
            </a:pPr>
            <a:endParaRPr/>
          </a:p>
          <a:p>
            <a:pPr marL="0" lvl="0" indent="0" algn="l" rtl="0">
              <a:spcBef>
                <a:spcPts val="0"/>
              </a:spcBef>
              <a:spcAft>
                <a:spcPts val="0"/>
              </a:spcAft>
              <a:buNone/>
            </a:pPr>
            <a:r>
              <a:rPr lang="en-GB"/>
              <a:t>Notice and consistent pattern for making childcare decisions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65a5c374d8_0_179:notes"/>
          <p:cNvSpPr>
            <a:spLocks noGrp="1" noRot="1" noChangeAspect="1"/>
          </p:cNvSpPr>
          <p:nvPr>
            <p:ph type="sldImg" idx="2"/>
          </p:nvPr>
        </p:nvSpPr>
        <p:spPr>
          <a:xfrm>
            <a:off x="38126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65a5c374d8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twitter.com/SlidesManiaSM/" TargetMode="External"/><Relationship Id="rId12" Type="http://schemas.openxmlformats.org/officeDocument/2006/relationships/image" Target="../media/image5.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4.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FE2F3"/>
        </a:solidFill>
        <a:effectLst/>
      </p:bgPr>
    </p:bg>
    <p:spTree>
      <p:nvGrpSpPr>
        <p:cNvPr id="1" name="Shape 10"/>
        <p:cNvGrpSpPr/>
        <p:nvPr/>
      </p:nvGrpSpPr>
      <p:grpSpPr>
        <a:xfrm>
          <a:off x="0" y="0"/>
          <a:ext cx="0" cy="0"/>
          <a:chOff x="0" y="0"/>
          <a:chExt cx="0" cy="0"/>
        </a:xfrm>
      </p:grpSpPr>
      <p:sp>
        <p:nvSpPr>
          <p:cNvPr id="11" name="Google Shape;11;p2"/>
          <p:cNvSpPr/>
          <p:nvPr/>
        </p:nvSpPr>
        <p:spPr>
          <a:xfrm rot="-400932">
            <a:off x="2038246" y="2294968"/>
            <a:ext cx="399615" cy="3984580"/>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2"/>
          <p:cNvSpPr/>
          <p:nvPr/>
        </p:nvSpPr>
        <p:spPr>
          <a:xfrm>
            <a:off x="4447585" y="322517"/>
            <a:ext cx="4777800" cy="6201000"/>
          </a:xfrm>
          <a:prstGeom prst="rect">
            <a:avLst/>
          </a:prstGeom>
          <a:solidFill>
            <a:srgbClr val="F2F2F2"/>
          </a:solidFill>
          <a:ln>
            <a:noFill/>
          </a:ln>
          <a:effectLst>
            <a:outerShdw dist="177800" dir="2700000" algn="tl" rotWithShape="0">
              <a:srgbClr val="B2B2B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3" name="Google Shape;13;p2"/>
          <p:cNvGrpSpPr/>
          <p:nvPr/>
        </p:nvGrpSpPr>
        <p:grpSpPr>
          <a:xfrm>
            <a:off x="4071648" y="319490"/>
            <a:ext cx="4513337" cy="6219000"/>
            <a:chOff x="2198898" y="348540"/>
            <a:chExt cx="4513337" cy="6219000"/>
          </a:xfrm>
        </p:grpSpPr>
        <p:sp>
          <p:nvSpPr>
            <p:cNvPr id="14" name="Google Shape;14;p2"/>
            <p:cNvSpPr/>
            <p:nvPr/>
          </p:nvSpPr>
          <p:spPr>
            <a:xfrm>
              <a:off x="6470135" y="348540"/>
              <a:ext cx="242100" cy="62190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5;p2"/>
            <p:cNvSpPr/>
            <p:nvPr/>
          </p:nvSpPr>
          <p:spPr>
            <a:xfrm>
              <a:off x="2198898" y="1069159"/>
              <a:ext cx="762900" cy="2181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2"/>
            <p:cNvSpPr/>
            <p:nvPr/>
          </p:nvSpPr>
          <p:spPr>
            <a:xfrm>
              <a:off x="2198898" y="1821907"/>
              <a:ext cx="762900" cy="2181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7;p2"/>
            <p:cNvSpPr/>
            <p:nvPr/>
          </p:nvSpPr>
          <p:spPr>
            <a:xfrm>
              <a:off x="2198898" y="2574655"/>
              <a:ext cx="762900" cy="2181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2"/>
            <p:cNvSpPr/>
            <p:nvPr/>
          </p:nvSpPr>
          <p:spPr>
            <a:xfrm>
              <a:off x="2198898" y="3327403"/>
              <a:ext cx="762900" cy="2181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9;p2"/>
            <p:cNvSpPr/>
            <p:nvPr/>
          </p:nvSpPr>
          <p:spPr>
            <a:xfrm>
              <a:off x="2198898" y="4080151"/>
              <a:ext cx="762900" cy="2181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20;p2"/>
            <p:cNvSpPr/>
            <p:nvPr/>
          </p:nvSpPr>
          <p:spPr>
            <a:xfrm>
              <a:off x="2198898" y="5585647"/>
              <a:ext cx="762900" cy="2181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a:off x="2198898" y="4832899"/>
              <a:ext cx="762900" cy="2181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2" name="Google Shape;22;p2"/>
          <p:cNvSpPr/>
          <p:nvPr/>
        </p:nvSpPr>
        <p:spPr>
          <a:xfrm>
            <a:off x="5160147" y="5064579"/>
            <a:ext cx="2828100" cy="938700"/>
          </a:xfrm>
          <a:prstGeom prst="roundRect">
            <a:avLst>
              <a:gd name="adj" fmla="val 16667"/>
            </a:avLst>
          </a:prstGeom>
          <a:solidFill>
            <a:srgbClr val="CCCC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3" name="Google Shape;23;p2"/>
          <p:cNvGrpSpPr/>
          <p:nvPr/>
        </p:nvGrpSpPr>
        <p:grpSpPr>
          <a:xfrm rot="-432916">
            <a:off x="1986208" y="2407381"/>
            <a:ext cx="329627" cy="3759948"/>
            <a:chOff x="3015702" y="1986247"/>
            <a:chExt cx="329621" cy="3759877"/>
          </a:xfrm>
        </p:grpSpPr>
        <p:sp>
          <p:nvSpPr>
            <p:cNvPr id="24" name="Google Shape;24;p2"/>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2"/>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 name="Google Shape;26;p2"/>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27;p2"/>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8" name="Google Shape;28;p2"/>
          <p:cNvGrpSpPr/>
          <p:nvPr/>
        </p:nvGrpSpPr>
        <p:grpSpPr>
          <a:xfrm rot="-432916">
            <a:off x="1777680" y="2095025"/>
            <a:ext cx="429908" cy="1276891"/>
            <a:chOff x="2997536" y="1684476"/>
            <a:chExt cx="429900" cy="1276867"/>
          </a:xfrm>
        </p:grpSpPr>
        <p:sp>
          <p:nvSpPr>
            <p:cNvPr id="29" name="Google Shape;29;p2"/>
            <p:cNvSpPr/>
            <p:nvPr/>
          </p:nvSpPr>
          <p:spPr>
            <a:xfrm>
              <a:off x="2997536" y="1768245"/>
              <a:ext cx="429900" cy="1938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2"/>
            <p:cNvSpPr/>
            <p:nvPr/>
          </p:nvSpPr>
          <p:spPr>
            <a:xfrm>
              <a:off x="3095436" y="1684476"/>
              <a:ext cx="229200" cy="897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31;p2"/>
            <p:cNvSpPr/>
            <p:nvPr/>
          </p:nvSpPr>
          <p:spPr>
            <a:xfrm>
              <a:off x="3337660" y="1920643"/>
              <a:ext cx="89700" cy="10407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32" name="Google Shape;32;p2"/>
          <p:cNvSpPr/>
          <p:nvPr/>
        </p:nvSpPr>
        <p:spPr>
          <a:xfrm rot="-434708">
            <a:off x="1954910" y="3411387"/>
            <a:ext cx="230742" cy="399752"/>
          </a:xfrm>
          <a:prstGeom prst="ellipse">
            <a:avLst/>
          </a:prstGeom>
          <a:solidFill>
            <a:srgbClr val="6FA8D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2"/>
          <p:cNvSpPr txBox="1"/>
          <p:nvPr/>
        </p:nvSpPr>
        <p:spPr>
          <a:xfrm rot="4967429">
            <a:off x="1710470" y="4238795"/>
            <a:ext cx="908382" cy="3386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BLUE</a:t>
            </a:r>
            <a:endParaRPr/>
          </a:p>
        </p:txBody>
      </p:sp>
      <p:sp>
        <p:nvSpPr>
          <p:cNvPr id="34" name="Google Shape;34;p2"/>
          <p:cNvSpPr/>
          <p:nvPr/>
        </p:nvSpPr>
        <p:spPr>
          <a:xfrm rot="-400932">
            <a:off x="2844654" y="2507924"/>
            <a:ext cx="399615" cy="3984580"/>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35" name="Google Shape;35;p2"/>
          <p:cNvGrpSpPr/>
          <p:nvPr/>
        </p:nvGrpSpPr>
        <p:grpSpPr>
          <a:xfrm rot="-432916">
            <a:off x="2792617" y="2620337"/>
            <a:ext cx="329627" cy="3759948"/>
            <a:chOff x="3015702" y="1986247"/>
            <a:chExt cx="329621" cy="3759877"/>
          </a:xfrm>
        </p:grpSpPr>
        <p:sp>
          <p:nvSpPr>
            <p:cNvPr id="36" name="Google Shape;36;p2"/>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7" name="Google Shape;37;p2"/>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8" name="Google Shape;38;p2"/>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 name="Google Shape;39;p2"/>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40" name="Google Shape;40;p2"/>
          <p:cNvGrpSpPr/>
          <p:nvPr/>
        </p:nvGrpSpPr>
        <p:grpSpPr>
          <a:xfrm rot="-432916">
            <a:off x="2584089" y="2307981"/>
            <a:ext cx="429908" cy="1276891"/>
            <a:chOff x="2997536" y="1684476"/>
            <a:chExt cx="429900" cy="1276867"/>
          </a:xfrm>
        </p:grpSpPr>
        <p:sp>
          <p:nvSpPr>
            <p:cNvPr id="41" name="Google Shape;41;p2"/>
            <p:cNvSpPr/>
            <p:nvPr/>
          </p:nvSpPr>
          <p:spPr>
            <a:xfrm>
              <a:off x="2997536" y="1768245"/>
              <a:ext cx="429900" cy="193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 name="Google Shape;42;p2"/>
            <p:cNvSpPr/>
            <p:nvPr/>
          </p:nvSpPr>
          <p:spPr>
            <a:xfrm>
              <a:off x="3095436" y="1684476"/>
              <a:ext cx="229200" cy="89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 name="Google Shape;43;p2"/>
            <p:cNvSpPr/>
            <p:nvPr/>
          </p:nvSpPr>
          <p:spPr>
            <a:xfrm>
              <a:off x="3337660" y="1920643"/>
              <a:ext cx="89700" cy="1040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4" name="Google Shape;44;p2"/>
          <p:cNvSpPr/>
          <p:nvPr/>
        </p:nvSpPr>
        <p:spPr>
          <a:xfrm rot="-434708">
            <a:off x="2761319" y="3624342"/>
            <a:ext cx="230742" cy="399752"/>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 name="Google Shape;45;p2"/>
          <p:cNvSpPr txBox="1"/>
          <p:nvPr/>
        </p:nvSpPr>
        <p:spPr>
          <a:xfrm rot="4967429">
            <a:off x="2516879" y="4451751"/>
            <a:ext cx="908382" cy="3386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BLACK</a:t>
            </a:r>
            <a:endParaRPr/>
          </a:p>
        </p:txBody>
      </p:sp>
      <p:sp>
        <p:nvSpPr>
          <p:cNvPr id="46" name="Google Shape;46;p2"/>
          <p:cNvSpPr txBox="1">
            <a:spLocks noGrp="1"/>
          </p:cNvSpPr>
          <p:nvPr>
            <p:ph type="ctrTitle"/>
          </p:nvPr>
        </p:nvSpPr>
        <p:spPr>
          <a:xfrm rot="285">
            <a:off x="4934220" y="2316819"/>
            <a:ext cx="3613800" cy="2736900"/>
          </a:xfrm>
          <a:prstGeom prst="rect">
            <a:avLst/>
          </a:prstGeom>
        </p:spPr>
        <p:txBody>
          <a:bodyPr spcFirstLastPara="1" wrap="square" lIns="121900" tIns="121900" rIns="121900" bIns="121900" anchor="b" anchorCtr="0">
            <a:noAutofit/>
          </a:bodyPr>
          <a:lstStyle>
            <a:lvl1pPr lvl="0">
              <a:spcBef>
                <a:spcPts val="0"/>
              </a:spcBef>
              <a:spcAft>
                <a:spcPts val="0"/>
              </a:spcAft>
              <a:buSzPts val="6900"/>
              <a:buNone/>
              <a:defRPr sz="6900"/>
            </a:lvl1pPr>
            <a:lvl2pPr lvl="1">
              <a:spcBef>
                <a:spcPts val="0"/>
              </a:spcBef>
              <a:spcAft>
                <a:spcPts val="0"/>
              </a:spcAft>
              <a:buSzPts val="6900"/>
              <a:buNone/>
              <a:defRPr sz="6900"/>
            </a:lvl2pPr>
            <a:lvl3pPr lvl="2">
              <a:spcBef>
                <a:spcPts val="0"/>
              </a:spcBef>
              <a:spcAft>
                <a:spcPts val="0"/>
              </a:spcAft>
              <a:buSzPts val="6900"/>
              <a:buNone/>
              <a:defRPr sz="6900"/>
            </a:lvl3pPr>
            <a:lvl4pPr lvl="3">
              <a:spcBef>
                <a:spcPts val="0"/>
              </a:spcBef>
              <a:spcAft>
                <a:spcPts val="0"/>
              </a:spcAft>
              <a:buSzPts val="6900"/>
              <a:buNone/>
              <a:defRPr sz="6900"/>
            </a:lvl4pPr>
            <a:lvl5pPr lvl="4">
              <a:spcBef>
                <a:spcPts val="0"/>
              </a:spcBef>
              <a:spcAft>
                <a:spcPts val="0"/>
              </a:spcAft>
              <a:buSzPts val="6900"/>
              <a:buNone/>
              <a:defRPr sz="6900"/>
            </a:lvl5pPr>
            <a:lvl6pPr lvl="5">
              <a:spcBef>
                <a:spcPts val="0"/>
              </a:spcBef>
              <a:spcAft>
                <a:spcPts val="0"/>
              </a:spcAft>
              <a:buSzPts val="6900"/>
              <a:buNone/>
              <a:defRPr sz="6900"/>
            </a:lvl6pPr>
            <a:lvl7pPr lvl="6">
              <a:spcBef>
                <a:spcPts val="0"/>
              </a:spcBef>
              <a:spcAft>
                <a:spcPts val="0"/>
              </a:spcAft>
              <a:buSzPts val="6900"/>
              <a:buNone/>
              <a:defRPr sz="6900"/>
            </a:lvl7pPr>
            <a:lvl8pPr lvl="7">
              <a:spcBef>
                <a:spcPts val="0"/>
              </a:spcBef>
              <a:spcAft>
                <a:spcPts val="0"/>
              </a:spcAft>
              <a:buSzPts val="6900"/>
              <a:buNone/>
              <a:defRPr sz="6900"/>
            </a:lvl8pPr>
            <a:lvl9pPr lvl="8">
              <a:spcBef>
                <a:spcPts val="0"/>
              </a:spcBef>
              <a:spcAft>
                <a:spcPts val="0"/>
              </a:spcAft>
              <a:buSzPts val="6900"/>
              <a:buNone/>
              <a:defRPr sz="6900"/>
            </a:lvl9pPr>
          </a:lstStyle>
          <a:p>
            <a:endParaRPr/>
          </a:p>
        </p:txBody>
      </p:sp>
      <p:sp>
        <p:nvSpPr>
          <p:cNvPr id="47" name="Google Shape;47;p2"/>
          <p:cNvSpPr txBox="1">
            <a:spLocks noGrp="1"/>
          </p:cNvSpPr>
          <p:nvPr>
            <p:ph type="sldNum" idx="12"/>
          </p:nvPr>
        </p:nvSpPr>
        <p:spPr>
          <a:xfrm>
            <a:off x="11296726"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sMania">
  <p:cSld name="BLANK_1">
    <p:spTree>
      <p:nvGrpSpPr>
        <p:cNvPr id="1" name="Shape 303"/>
        <p:cNvGrpSpPr/>
        <p:nvPr/>
      </p:nvGrpSpPr>
      <p:grpSpPr>
        <a:xfrm>
          <a:off x="0" y="0"/>
          <a:ext cx="0" cy="0"/>
          <a:chOff x="0" y="0"/>
          <a:chExt cx="0" cy="0"/>
        </a:xfrm>
      </p:grpSpPr>
      <p:grpSp>
        <p:nvGrpSpPr>
          <p:cNvPr id="304" name="Google Shape;304;p11"/>
          <p:cNvGrpSpPr/>
          <p:nvPr/>
        </p:nvGrpSpPr>
        <p:grpSpPr>
          <a:xfrm>
            <a:off x="0" y="0"/>
            <a:ext cx="12192000" cy="6858000"/>
            <a:chOff x="0" y="0"/>
            <a:chExt cx="12192000" cy="6858000"/>
          </a:xfrm>
        </p:grpSpPr>
        <p:sp>
          <p:nvSpPr>
            <p:cNvPr id="305" name="Google Shape;305;p11"/>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11">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307" name="Google Shape;307;p11"/>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b="1">
                  <a:solidFill>
                    <a:srgbClr val="3F3F3F"/>
                  </a:solidFill>
                  <a:latin typeface="Poppins"/>
                  <a:ea typeface="Poppins"/>
                  <a:cs typeface="Poppins"/>
                  <a:sym typeface="Poppins"/>
                </a:rPr>
                <a:t>Free </a:t>
              </a:r>
              <a:r>
                <a:rPr lang="en-GB" sz="3600">
                  <a:solidFill>
                    <a:srgbClr val="3F3F3F"/>
                  </a:solidFill>
                  <a:latin typeface="Poppins"/>
                  <a:ea typeface="Poppins"/>
                  <a:cs typeface="Poppins"/>
                  <a:sym typeface="Poppins"/>
                </a:rPr>
                <a:t>themes and templates for </a:t>
              </a:r>
              <a:r>
                <a:rPr lang="en-GB" sz="3600" b="1">
                  <a:solidFill>
                    <a:srgbClr val="3F3F3F"/>
                  </a:solidFill>
                  <a:latin typeface="Poppins"/>
                  <a:ea typeface="Poppins"/>
                  <a:cs typeface="Poppins"/>
                  <a:sym typeface="Poppins"/>
                </a:rPr>
                <a:t>Google Slides</a:t>
              </a:r>
              <a:r>
                <a:rPr lang="en-GB" sz="3600">
                  <a:solidFill>
                    <a:srgbClr val="3F3F3F"/>
                  </a:solidFill>
                  <a:latin typeface="Poppins"/>
                  <a:ea typeface="Poppins"/>
                  <a:cs typeface="Poppins"/>
                  <a:sym typeface="Poppins"/>
                </a:rPr>
                <a:t> or </a:t>
              </a:r>
              <a:r>
                <a:rPr lang="en-GB"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GB"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GB" sz="2700">
                  <a:solidFill>
                    <a:srgbClr val="3F3F3F"/>
                  </a:solidFill>
                  <a:latin typeface="Poppins"/>
                  <a:ea typeface="Poppins"/>
                  <a:cs typeface="Poppins"/>
                  <a:sym typeface="Poppins"/>
                </a:rPr>
                <a:t>Read </a:t>
              </a:r>
              <a:r>
                <a:rPr lang="en-GB" sz="2700" u="sng">
                  <a:solidFill>
                    <a:srgbClr val="3F3F3F"/>
                  </a:solidFill>
                  <a:latin typeface="Poppins"/>
                  <a:ea typeface="Poppins"/>
                  <a:cs typeface="Poppins"/>
                  <a:sym typeface="Poppins"/>
                  <a:hlinkClick r:id="rId4"/>
                </a:rPr>
                <a:t>FAQ</a:t>
              </a:r>
              <a:r>
                <a:rPr lang="en-GB" sz="4400" b="1">
                  <a:solidFill>
                    <a:srgbClr val="FFCB25"/>
                  </a:solidFill>
                  <a:latin typeface="Poppins"/>
                  <a:ea typeface="Poppins"/>
                  <a:cs typeface="Poppins"/>
                  <a:sym typeface="Poppins"/>
                </a:rPr>
                <a:t> </a:t>
              </a:r>
              <a:r>
                <a:rPr lang="en-GB"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308" name="Google Shape;308;p11"/>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309" name="Google Shape;309;p11">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310" name="Google Shape;310;p11">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311" name="Google Shape;311;p11">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312" name="Google Shape;312;p11">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313" name="Google Shape;313;p11"/>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4"/>
        <p:cNvGrpSpPr/>
        <p:nvPr/>
      </p:nvGrpSpPr>
      <p:grpSpPr>
        <a:xfrm>
          <a:off x="0" y="0"/>
          <a:ext cx="0" cy="0"/>
          <a:chOff x="0" y="0"/>
          <a:chExt cx="0" cy="0"/>
        </a:xfrm>
      </p:grpSpPr>
      <p:sp>
        <p:nvSpPr>
          <p:cNvPr id="315" name="Google Shape;315;p12"/>
          <p:cNvSpPr txBox="1">
            <a:spLocks noGrp="1"/>
          </p:cNvSpPr>
          <p:nvPr>
            <p:ph type="body" idx="1"/>
          </p:nvPr>
        </p:nvSpPr>
        <p:spPr>
          <a:xfrm>
            <a:off x="838209" y="1158949"/>
            <a:ext cx="10515600" cy="4676400"/>
          </a:xfrm>
          <a:prstGeom prst="rect">
            <a:avLst/>
          </a:prstGeom>
          <a:noFill/>
          <a:ln>
            <a:noFill/>
          </a:ln>
        </p:spPr>
        <p:txBody>
          <a:bodyPr spcFirstLastPara="1" wrap="square" lIns="45725" tIns="22875" rIns="45725" bIns="22875" anchor="t" anchorCtr="0">
            <a:noAutofit/>
          </a:bodyPr>
          <a:lstStyle>
            <a:lvl1pPr marL="457200" marR="0" lvl="0" indent="-406400" algn="l" rtl="0">
              <a:lnSpc>
                <a:spcPct val="90000"/>
              </a:lnSpc>
              <a:spcBef>
                <a:spcPts val="11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1pPr>
            <a:lvl2pPr marL="914400" marR="0" lvl="1" indent="-381000" algn="l" rtl="0">
              <a:lnSpc>
                <a:spcPct val="90000"/>
              </a:lnSpc>
              <a:spcBef>
                <a:spcPts val="21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L="1371600" marR="0" lvl="2" indent="-355600" algn="l" rtl="0">
              <a:lnSpc>
                <a:spcPct val="90000"/>
              </a:lnSpc>
              <a:spcBef>
                <a:spcPts val="21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L="1828800" marR="0" lvl="3" indent="-336550" algn="l" rtl="0">
              <a:lnSpc>
                <a:spcPct val="90000"/>
              </a:lnSpc>
              <a:spcBef>
                <a:spcPts val="21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4pPr>
            <a:lvl5pPr marL="2286000" marR="0" lvl="4" indent="-336550" algn="l" rtl="0">
              <a:lnSpc>
                <a:spcPct val="90000"/>
              </a:lnSpc>
              <a:spcBef>
                <a:spcPts val="21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5pPr>
            <a:lvl6pPr marL="2743200" marR="0" lvl="5" indent="-336550" algn="l" rtl="0">
              <a:lnSpc>
                <a:spcPct val="90000"/>
              </a:lnSpc>
              <a:spcBef>
                <a:spcPts val="21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L="3200400" marR="0" lvl="6" indent="-336550" algn="l" rtl="0">
              <a:lnSpc>
                <a:spcPct val="90000"/>
              </a:lnSpc>
              <a:spcBef>
                <a:spcPts val="21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lnSpc>
                <a:spcPct val="90000"/>
              </a:lnSpc>
              <a:spcBef>
                <a:spcPts val="21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336550" algn="l" rtl="0">
              <a:lnSpc>
                <a:spcPct val="90000"/>
              </a:lnSpc>
              <a:spcBef>
                <a:spcPts val="2100"/>
              </a:spcBef>
              <a:spcAft>
                <a:spcPts val="210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316" name="Google Shape;316;p12"/>
          <p:cNvSpPr/>
          <p:nvPr/>
        </p:nvSpPr>
        <p:spPr>
          <a:xfrm>
            <a:off x="0" y="0"/>
            <a:ext cx="12192000" cy="848100"/>
          </a:xfrm>
          <a:prstGeom prst="rect">
            <a:avLst/>
          </a:prstGeom>
          <a:solidFill>
            <a:srgbClr val="005595"/>
          </a:solidFill>
          <a:ln>
            <a:noFill/>
          </a:ln>
        </p:spPr>
        <p:txBody>
          <a:bodyPr spcFirstLastPara="1" wrap="square" lIns="45725" tIns="22875" rIns="45725" bIns="22875"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17" name="Google Shape;317;p12"/>
          <p:cNvSpPr txBox="1">
            <a:spLocks noGrp="1"/>
          </p:cNvSpPr>
          <p:nvPr>
            <p:ph type="title"/>
          </p:nvPr>
        </p:nvSpPr>
        <p:spPr>
          <a:xfrm>
            <a:off x="838209" y="107433"/>
            <a:ext cx="10515600" cy="732000"/>
          </a:xfrm>
          <a:prstGeom prst="rect">
            <a:avLst/>
          </a:prstGeom>
          <a:noFill/>
          <a:ln>
            <a:noFill/>
          </a:ln>
        </p:spPr>
        <p:txBody>
          <a:bodyPr spcFirstLastPara="1" wrap="square" lIns="45725" tIns="22875" rIns="45725" bIns="22875" anchor="ctr" anchorCtr="0">
            <a:noAutofit/>
          </a:bodyPr>
          <a:lstStyle>
            <a:lvl1pPr marR="0" lvl="0" algn="l" rtl="0">
              <a:lnSpc>
                <a:spcPct val="90000"/>
              </a:lnSpc>
              <a:spcBef>
                <a:spcPts val="0"/>
              </a:spcBef>
              <a:spcAft>
                <a:spcPts val="0"/>
              </a:spcAft>
              <a:buClr>
                <a:schemeClr val="lt1"/>
              </a:buClr>
              <a:buSzPts val="3100"/>
              <a:buFont typeface="Arial"/>
              <a:buNone/>
              <a:defRPr sz="3100" b="0" i="0" u="none" strike="noStrike" cap="none">
                <a:solidFill>
                  <a:schemeClr val="lt1"/>
                </a:solidFill>
                <a:latin typeface="Arial"/>
                <a:ea typeface="Arial"/>
                <a:cs typeface="Arial"/>
                <a:sym typeface="Arial"/>
              </a:defRPr>
            </a:lvl1pPr>
            <a:lvl2pPr lvl="1" rtl="0">
              <a:spcBef>
                <a:spcPts val="0"/>
              </a:spcBef>
              <a:spcAft>
                <a:spcPts val="0"/>
              </a:spcAft>
              <a:buSzPts val="6000"/>
              <a:buNone/>
              <a:defRPr sz="900"/>
            </a:lvl2pPr>
            <a:lvl3pPr lvl="2" rtl="0">
              <a:spcBef>
                <a:spcPts val="0"/>
              </a:spcBef>
              <a:spcAft>
                <a:spcPts val="0"/>
              </a:spcAft>
              <a:buSzPts val="6000"/>
              <a:buNone/>
              <a:defRPr sz="900"/>
            </a:lvl3pPr>
            <a:lvl4pPr lvl="3" rtl="0">
              <a:spcBef>
                <a:spcPts val="0"/>
              </a:spcBef>
              <a:spcAft>
                <a:spcPts val="0"/>
              </a:spcAft>
              <a:buSzPts val="6000"/>
              <a:buNone/>
              <a:defRPr sz="900"/>
            </a:lvl4pPr>
            <a:lvl5pPr lvl="4" rtl="0">
              <a:spcBef>
                <a:spcPts val="0"/>
              </a:spcBef>
              <a:spcAft>
                <a:spcPts val="0"/>
              </a:spcAft>
              <a:buSzPts val="6000"/>
              <a:buNone/>
              <a:defRPr sz="900"/>
            </a:lvl5pPr>
            <a:lvl6pPr lvl="5" rtl="0">
              <a:spcBef>
                <a:spcPts val="0"/>
              </a:spcBef>
              <a:spcAft>
                <a:spcPts val="0"/>
              </a:spcAft>
              <a:buSzPts val="6000"/>
              <a:buNone/>
              <a:defRPr sz="900"/>
            </a:lvl6pPr>
            <a:lvl7pPr lvl="6" rtl="0">
              <a:spcBef>
                <a:spcPts val="0"/>
              </a:spcBef>
              <a:spcAft>
                <a:spcPts val="0"/>
              </a:spcAft>
              <a:buSzPts val="6000"/>
              <a:buNone/>
              <a:defRPr sz="900"/>
            </a:lvl7pPr>
            <a:lvl8pPr lvl="7" rtl="0">
              <a:spcBef>
                <a:spcPts val="0"/>
              </a:spcBef>
              <a:spcAft>
                <a:spcPts val="0"/>
              </a:spcAft>
              <a:buSzPts val="6000"/>
              <a:buNone/>
              <a:defRPr sz="900"/>
            </a:lvl8pPr>
            <a:lvl9pPr lvl="8" rtl="0">
              <a:spcBef>
                <a:spcPts val="0"/>
              </a:spcBef>
              <a:spcAft>
                <a:spcPts val="0"/>
              </a:spcAft>
              <a:buSzPts val="6000"/>
              <a:buNone/>
              <a:defRPr sz="900"/>
            </a:lvl9pPr>
          </a:lstStyle>
          <a:p>
            <a:endParaRPr/>
          </a:p>
        </p:txBody>
      </p:sp>
      <p:sp>
        <p:nvSpPr>
          <p:cNvPr id="318" name="Google Shape;318;p12"/>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29"/>
        <p:cNvGrpSpPr/>
        <p:nvPr/>
      </p:nvGrpSpPr>
      <p:grpSpPr>
        <a:xfrm>
          <a:off x="0" y="0"/>
          <a:ext cx="0" cy="0"/>
          <a:chOff x="0" y="0"/>
          <a:chExt cx="0" cy="0"/>
        </a:xfrm>
      </p:grpSpPr>
      <p:sp>
        <p:nvSpPr>
          <p:cNvPr id="330" name="Google Shape;330;p14"/>
          <p:cNvSpPr txBox="1">
            <a:spLocks noGrp="1"/>
          </p:cNvSpPr>
          <p:nvPr>
            <p:ph type="title"/>
          </p:nvPr>
        </p:nvSpPr>
        <p:spPr>
          <a:xfrm>
            <a:off x="831859" y="1709738"/>
            <a:ext cx="10515600" cy="2852700"/>
          </a:xfrm>
          <a:prstGeom prst="rect">
            <a:avLst/>
          </a:prstGeom>
          <a:noFill/>
          <a:ln>
            <a:noFill/>
          </a:ln>
        </p:spPr>
        <p:txBody>
          <a:bodyPr spcFirstLastPara="1" wrap="square" lIns="45725" tIns="22850" rIns="45725" bIns="22850" anchor="b" anchorCtr="0">
            <a:noAutofit/>
          </a:bodyPr>
          <a:lstStyle>
            <a:lvl1pPr marR="0" lvl="0" algn="l" rtl="0">
              <a:lnSpc>
                <a:spcPct val="90000"/>
              </a:lnSpc>
              <a:spcBef>
                <a:spcPts val="0"/>
              </a:spcBef>
              <a:spcAft>
                <a:spcPts val="0"/>
              </a:spcAft>
              <a:buClr>
                <a:srgbClr val="005595"/>
              </a:buClr>
              <a:buSzPts val="4400"/>
              <a:buFont typeface="Arial"/>
              <a:buNone/>
              <a:defRPr sz="4400" b="0" i="0" u="none" strike="noStrike" cap="none">
                <a:solidFill>
                  <a:srgbClr val="005595"/>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331" name="Google Shape;331;p14"/>
          <p:cNvSpPr txBox="1">
            <a:spLocks noGrp="1"/>
          </p:cNvSpPr>
          <p:nvPr>
            <p:ph type="body" idx="1"/>
          </p:nvPr>
        </p:nvSpPr>
        <p:spPr>
          <a:xfrm>
            <a:off x="831859" y="4589464"/>
            <a:ext cx="10515600" cy="747300"/>
          </a:xfrm>
          <a:prstGeom prst="rect">
            <a:avLst/>
          </a:prstGeom>
          <a:noFill/>
          <a:ln>
            <a:noFill/>
          </a:ln>
        </p:spPr>
        <p:txBody>
          <a:bodyPr spcFirstLastPara="1" wrap="square" lIns="45725" tIns="22850" rIns="45725" bIns="22850" anchor="t" anchorCtr="0">
            <a:noAutofit/>
          </a:bodyPr>
          <a:lstStyle>
            <a:lvl1pPr marL="457200" marR="0" lvl="0" indent="-228600" algn="l" rtl="0">
              <a:lnSpc>
                <a:spcPct val="90000"/>
              </a:lnSpc>
              <a:spcBef>
                <a:spcPts val="1000"/>
              </a:spcBef>
              <a:spcAft>
                <a:spcPts val="0"/>
              </a:spcAft>
              <a:buClr>
                <a:srgbClr val="455560"/>
              </a:buClr>
              <a:buSzPts val="2400"/>
              <a:buFont typeface="Arial"/>
              <a:buNone/>
              <a:defRPr sz="2400" b="0" i="0" u="none" strike="noStrike" cap="none">
                <a:solidFill>
                  <a:srgbClr val="455560"/>
                </a:solidFill>
                <a:latin typeface="Arial"/>
                <a:ea typeface="Arial"/>
                <a:cs typeface="Arial"/>
                <a:sym typeface="Arial"/>
              </a:defRPr>
            </a:lvl1pPr>
            <a:lvl2pPr marL="914400" marR="0" lvl="1" indent="-228600" algn="l" rtl="0">
              <a:lnSpc>
                <a:spcPct val="90000"/>
              </a:lnSpc>
              <a:spcBef>
                <a:spcPts val="500"/>
              </a:spcBef>
              <a:spcAft>
                <a:spcPts val="0"/>
              </a:spcAft>
              <a:buClr>
                <a:srgbClr val="B4B7BA"/>
              </a:buClr>
              <a:buSzPts val="2000"/>
              <a:buFont typeface="Arial"/>
              <a:buNone/>
              <a:defRPr sz="2000" b="0" i="0" u="none" strike="noStrike" cap="none">
                <a:solidFill>
                  <a:srgbClr val="B4B7BA"/>
                </a:solidFill>
                <a:latin typeface="Arial"/>
                <a:ea typeface="Arial"/>
                <a:cs typeface="Arial"/>
                <a:sym typeface="Arial"/>
              </a:defRPr>
            </a:lvl2pPr>
            <a:lvl3pPr marL="1371600" marR="0" lvl="2" indent="-228600" algn="l" rtl="0">
              <a:lnSpc>
                <a:spcPct val="90000"/>
              </a:lnSpc>
              <a:spcBef>
                <a:spcPts val="500"/>
              </a:spcBef>
              <a:spcAft>
                <a:spcPts val="0"/>
              </a:spcAft>
              <a:buClr>
                <a:srgbClr val="B4B7BA"/>
              </a:buClr>
              <a:buSzPts val="1800"/>
              <a:buFont typeface="Arial"/>
              <a:buNone/>
              <a:defRPr sz="1800" b="0" i="0" u="none" strike="noStrike" cap="none">
                <a:solidFill>
                  <a:srgbClr val="B4B7BA"/>
                </a:solidFill>
                <a:latin typeface="Arial"/>
                <a:ea typeface="Arial"/>
                <a:cs typeface="Arial"/>
                <a:sym typeface="Arial"/>
              </a:defRPr>
            </a:lvl3pPr>
            <a:lvl4pPr marL="1828800" marR="0" lvl="3"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4pPr>
            <a:lvl5pPr marL="2286000" marR="0" lvl="4"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5pPr>
            <a:lvl6pPr marL="2743200" marR="0" lvl="5"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6pPr>
            <a:lvl7pPr marL="3200400" marR="0" lvl="6"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7pPr>
            <a:lvl8pPr marL="3657600" marR="0" lvl="7"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8pPr>
            <a:lvl9pPr marL="4114800" marR="0" lvl="8"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32"/>
        <p:cNvGrpSpPr/>
        <p:nvPr/>
      </p:nvGrpSpPr>
      <p:grpSpPr>
        <a:xfrm>
          <a:off x="0" y="0"/>
          <a:ext cx="0" cy="0"/>
          <a:chOff x="0" y="0"/>
          <a:chExt cx="0" cy="0"/>
        </a:xfrm>
      </p:grpSpPr>
      <p:sp>
        <p:nvSpPr>
          <p:cNvPr id="333" name="Google Shape;333;p15"/>
          <p:cNvSpPr/>
          <p:nvPr/>
        </p:nvSpPr>
        <p:spPr>
          <a:xfrm>
            <a:off x="0" y="0"/>
            <a:ext cx="12192300" cy="848100"/>
          </a:xfrm>
          <a:prstGeom prst="rect">
            <a:avLst/>
          </a:prstGeom>
          <a:solidFill>
            <a:srgbClr val="005595"/>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4" name="Google Shape;334;p15"/>
          <p:cNvSpPr txBox="1">
            <a:spLocks noGrp="1"/>
          </p:cNvSpPr>
          <p:nvPr>
            <p:ph type="title"/>
          </p:nvPr>
        </p:nvSpPr>
        <p:spPr>
          <a:xfrm>
            <a:off x="838209" y="107433"/>
            <a:ext cx="10515600" cy="732000"/>
          </a:xfrm>
          <a:prstGeom prst="rect">
            <a:avLst/>
          </a:prstGeom>
          <a:noFill/>
          <a:ln>
            <a:noFill/>
          </a:ln>
        </p:spPr>
        <p:txBody>
          <a:bodyPr spcFirstLastPara="1" wrap="square" lIns="45725" tIns="22850" rIns="45725" bIns="22850" anchor="ctr" anchorCtr="0">
            <a:noAutofit/>
          </a:bodyPr>
          <a:lstStyle>
            <a:lvl1pPr marR="0" lvl="0" algn="l" rtl="0">
              <a:lnSpc>
                <a:spcPct val="9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5"/>
        <p:cNvGrpSpPr/>
        <p:nvPr/>
      </p:nvGrpSpPr>
      <p:grpSpPr>
        <a:xfrm>
          <a:off x="0" y="0"/>
          <a:ext cx="0" cy="0"/>
          <a:chOff x="0" y="0"/>
          <a:chExt cx="0" cy="0"/>
        </a:xfrm>
      </p:grpSpPr>
      <p:sp>
        <p:nvSpPr>
          <p:cNvPr id="336" name="Google Shape;336;p16"/>
          <p:cNvSpPr txBox="1">
            <a:spLocks noGrp="1"/>
          </p:cNvSpPr>
          <p:nvPr>
            <p:ph type="body" idx="1"/>
          </p:nvPr>
        </p:nvSpPr>
        <p:spPr>
          <a:xfrm>
            <a:off x="838209" y="1158949"/>
            <a:ext cx="10515600" cy="4676700"/>
          </a:xfrm>
          <a:prstGeom prst="rect">
            <a:avLst/>
          </a:prstGeom>
          <a:noFill/>
          <a:ln>
            <a:noFill/>
          </a:ln>
        </p:spPr>
        <p:txBody>
          <a:bodyPr spcFirstLastPara="1" wrap="square" lIns="45725" tIns="22850" rIns="45725" bIns="22850" anchor="t" anchorCtr="0">
            <a:noAutofit/>
          </a:bodyPr>
          <a:lstStyle>
            <a:lvl1pPr marL="457200" marR="0" lvl="0" indent="-406400" algn="l" rtl="0">
              <a:lnSpc>
                <a:spcPct val="90000"/>
              </a:lnSpc>
              <a:spcBef>
                <a:spcPts val="10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1pPr>
            <a:lvl2pPr marL="914400" marR="0" lvl="1" indent="-381000"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L="1371600" marR="0" lvl="2"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L="1828800" marR="0" lvl="3" indent="-342900"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4pPr>
            <a:lvl5pPr marL="2286000" marR="0" lvl="4" indent="-342900"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7" name="Google Shape;337;p16"/>
          <p:cNvSpPr/>
          <p:nvPr/>
        </p:nvSpPr>
        <p:spPr>
          <a:xfrm>
            <a:off x="0" y="0"/>
            <a:ext cx="12192300" cy="848100"/>
          </a:xfrm>
          <a:prstGeom prst="rect">
            <a:avLst/>
          </a:prstGeom>
          <a:solidFill>
            <a:srgbClr val="005595"/>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8" name="Google Shape;338;p16"/>
          <p:cNvSpPr txBox="1">
            <a:spLocks noGrp="1"/>
          </p:cNvSpPr>
          <p:nvPr>
            <p:ph type="title"/>
          </p:nvPr>
        </p:nvSpPr>
        <p:spPr>
          <a:xfrm>
            <a:off x="838209" y="107433"/>
            <a:ext cx="10515600" cy="732000"/>
          </a:xfrm>
          <a:prstGeom prst="rect">
            <a:avLst/>
          </a:prstGeom>
          <a:noFill/>
          <a:ln>
            <a:noFill/>
          </a:ln>
        </p:spPr>
        <p:txBody>
          <a:bodyPr spcFirstLastPara="1" wrap="square" lIns="45725" tIns="22850" rIns="45725" bIns="22850" anchor="ctr" anchorCtr="0">
            <a:noAutofit/>
          </a:bodyPr>
          <a:lstStyle>
            <a:lvl1pPr marR="0" lvl="0" algn="l" rtl="0">
              <a:lnSpc>
                <a:spcPct val="9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9"/>
        <p:cNvGrpSpPr/>
        <p:nvPr/>
      </p:nvGrpSpPr>
      <p:grpSpPr>
        <a:xfrm>
          <a:off x="0" y="0"/>
          <a:ext cx="0" cy="0"/>
          <a:chOff x="0" y="0"/>
          <a:chExt cx="0" cy="0"/>
        </a:xfrm>
      </p:grpSpPr>
      <p:sp>
        <p:nvSpPr>
          <p:cNvPr id="340" name="Google Shape;340;p17"/>
          <p:cNvSpPr txBox="1">
            <a:spLocks noGrp="1"/>
          </p:cNvSpPr>
          <p:nvPr>
            <p:ph type="body" idx="1"/>
          </p:nvPr>
        </p:nvSpPr>
        <p:spPr>
          <a:xfrm>
            <a:off x="838209" y="1235422"/>
            <a:ext cx="5181600" cy="4351500"/>
          </a:xfrm>
          <a:prstGeom prst="rect">
            <a:avLst/>
          </a:prstGeom>
          <a:noFill/>
          <a:ln>
            <a:noFill/>
          </a:ln>
        </p:spPr>
        <p:txBody>
          <a:bodyPr spcFirstLastPara="1" wrap="square" lIns="45725" tIns="22850" rIns="45725" bIns="22850" anchor="t" anchorCtr="0">
            <a:noAutofit/>
          </a:bodyPr>
          <a:lstStyle>
            <a:lvl1pPr marL="457200" marR="0" lvl="0" indent="-406400" algn="l" rtl="0">
              <a:lnSpc>
                <a:spcPct val="90000"/>
              </a:lnSpc>
              <a:spcBef>
                <a:spcPts val="10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1pPr>
            <a:lvl2pPr marL="914400" marR="0" lvl="1" indent="-381000"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L="1371600" marR="0" lvl="2"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L="1828800" marR="0" lvl="3" indent="-342900"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4pPr>
            <a:lvl5pPr marL="2286000" marR="0" lvl="4" indent="-342900"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1" name="Google Shape;341;p17"/>
          <p:cNvSpPr txBox="1">
            <a:spLocks noGrp="1"/>
          </p:cNvSpPr>
          <p:nvPr>
            <p:ph type="body" idx="2"/>
          </p:nvPr>
        </p:nvSpPr>
        <p:spPr>
          <a:xfrm>
            <a:off x="6172263" y="1235422"/>
            <a:ext cx="5181600" cy="4351500"/>
          </a:xfrm>
          <a:prstGeom prst="rect">
            <a:avLst/>
          </a:prstGeom>
          <a:noFill/>
          <a:ln>
            <a:noFill/>
          </a:ln>
        </p:spPr>
        <p:txBody>
          <a:bodyPr spcFirstLastPara="1" wrap="square" lIns="45725" tIns="22850" rIns="45725" bIns="22850" anchor="t" anchorCtr="0">
            <a:noAutofit/>
          </a:bodyPr>
          <a:lstStyle>
            <a:lvl1pPr marL="457200" marR="0" lvl="0" indent="-406400" algn="l" rtl="0">
              <a:lnSpc>
                <a:spcPct val="90000"/>
              </a:lnSpc>
              <a:spcBef>
                <a:spcPts val="10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1pPr>
            <a:lvl2pPr marL="914400" marR="0" lvl="1" indent="-381000"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L="1371600" marR="0" lvl="2"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L="1828800" marR="0" lvl="3" indent="-342900"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4pPr>
            <a:lvl5pPr marL="2286000" marR="0" lvl="4" indent="-342900"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2" name="Google Shape;342;p17"/>
          <p:cNvSpPr/>
          <p:nvPr/>
        </p:nvSpPr>
        <p:spPr>
          <a:xfrm>
            <a:off x="0" y="0"/>
            <a:ext cx="12192300" cy="848100"/>
          </a:xfrm>
          <a:prstGeom prst="rect">
            <a:avLst/>
          </a:prstGeom>
          <a:solidFill>
            <a:srgbClr val="005595"/>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3" name="Google Shape;343;p17"/>
          <p:cNvSpPr txBox="1">
            <a:spLocks noGrp="1"/>
          </p:cNvSpPr>
          <p:nvPr>
            <p:ph type="title"/>
          </p:nvPr>
        </p:nvSpPr>
        <p:spPr>
          <a:xfrm>
            <a:off x="838209" y="107433"/>
            <a:ext cx="10515600" cy="732000"/>
          </a:xfrm>
          <a:prstGeom prst="rect">
            <a:avLst/>
          </a:prstGeom>
          <a:noFill/>
          <a:ln>
            <a:noFill/>
          </a:ln>
        </p:spPr>
        <p:txBody>
          <a:bodyPr spcFirstLastPara="1" wrap="square" lIns="45725" tIns="22850" rIns="45725" bIns="22850" anchor="ctr" anchorCtr="0">
            <a:noAutofit/>
          </a:bodyPr>
          <a:lstStyle>
            <a:lvl1pPr marR="0" lvl="0" algn="l" rtl="0">
              <a:lnSpc>
                <a:spcPct val="9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4"/>
        <p:cNvGrpSpPr/>
        <p:nvPr/>
      </p:nvGrpSpPr>
      <p:grpSpPr>
        <a:xfrm>
          <a:off x="0" y="0"/>
          <a:ext cx="0" cy="0"/>
          <a:chOff x="0" y="0"/>
          <a:chExt cx="0" cy="0"/>
        </a:xfrm>
      </p:grpSpPr>
      <p:sp>
        <p:nvSpPr>
          <p:cNvPr id="345" name="Google Shape;345;p18"/>
          <p:cNvSpPr txBox="1">
            <a:spLocks noGrp="1"/>
          </p:cNvSpPr>
          <p:nvPr>
            <p:ph type="ftr" idx="11"/>
          </p:nvPr>
        </p:nvSpPr>
        <p:spPr>
          <a:xfrm>
            <a:off x="7239591" y="6304593"/>
            <a:ext cx="4114200" cy="365100"/>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1600">
                <a:solidFill>
                  <a:srgbClr val="B4B7BA"/>
                </a:solidFill>
                <a:latin typeface="Arial"/>
                <a:ea typeface="Arial"/>
                <a:cs typeface="Arial"/>
                <a:sym typeface="Arial"/>
              </a:defRPr>
            </a:lvl1pPr>
            <a:lvl2pPr marR="0" lvl="1" algn="l" rtl="0">
              <a:spcBef>
                <a:spcPts val="0"/>
              </a:spcBef>
              <a:spcAft>
                <a:spcPts val="0"/>
              </a:spcAft>
              <a:buSzPts val="7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7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7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7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7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7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7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7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bout Us">
  <p:cSld name="About Us">
    <p:spTree>
      <p:nvGrpSpPr>
        <p:cNvPr id="1" name="Shape 346"/>
        <p:cNvGrpSpPr/>
        <p:nvPr/>
      </p:nvGrpSpPr>
      <p:grpSpPr>
        <a:xfrm>
          <a:off x="0" y="0"/>
          <a:ext cx="0" cy="0"/>
          <a:chOff x="0" y="0"/>
          <a:chExt cx="0" cy="0"/>
        </a:xfrm>
      </p:grpSpPr>
      <p:sp>
        <p:nvSpPr>
          <p:cNvPr id="347" name="Google Shape;347;p19"/>
          <p:cNvSpPr>
            <a:spLocks noGrp="1"/>
          </p:cNvSpPr>
          <p:nvPr>
            <p:ph type="pic" idx="2"/>
          </p:nvPr>
        </p:nvSpPr>
        <p:spPr>
          <a:xfrm>
            <a:off x="6813427" y="1477725"/>
            <a:ext cx="4293900" cy="42951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8" name="Google Shape;348;p19"/>
          <p:cNvSpPr/>
          <p:nvPr/>
        </p:nvSpPr>
        <p:spPr>
          <a:xfrm>
            <a:off x="0" y="0"/>
            <a:ext cx="12192300" cy="848100"/>
          </a:xfrm>
          <a:prstGeom prst="rect">
            <a:avLst/>
          </a:prstGeom>
          <a:solidFill>
            <a:srgbClr val="005595"/>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9" name="Google Shape;349;p19"/>
          <p:cNvSpPr txBox="1">
            <a:spLocks noGrp="1"/>
          </p:cNvSpPr>
          <p:nvPr>
            <p:ph type="title"/>
          </p:nvPr>
        </p:nvSpPr>
        <p:spPr>
          <a:xfrm>
            <a:off x="838209" y="107433"/>
            <a:ext cx="10515600" cy="732000"/>
          </a:xfrm>
          <a:prstGeom prst="rect">
            <a:avLst/>
          </a:prstGeom>
          <a:noFill/>
          <a:ln>
            <a:noFill/>
          </a:ln>
        </p:spPr>
        <p:txBody>
          <a:bodyPr spcFirstLastPara="1" wrap="square" lIns="45725" tIns="22850" rIns="45725" bIns="22850" anchor="ctr" anchorCtr="0">
            <a:noAutofit/>
          </a:bodyPr>
          <a:lstStyle>
            <a:lvl1pPr marR="0" lvl="0" algn="l" rtl="0">
              <a:lnSpc>
                <a:spcPct val="9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350" name="Google Shape;350;p19"/>
          <p:cNvSpPr txBox="1">
            <a:spLocks noGrp="1"/>
          </p:cNvSpPr>
          <p:nvPr>
            <p:ph type="ftr" idx="11"/>
          </p:nvPr>
        </p:nvSpPr>
        <p:spPr>
          <a:xfrm>
            <a:off x="7239591" y="6304593"/>
            <a:ext cx="4114200" cy="365100"/>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1600">
                <a:solidFill>
                  <a:srgbClr val="B4B7BA"/>
                </a:solidFill>
                <a:latin typeface="Arial"/>
                <a:ea typeface="Arial"/>
                <a:cs typeface="Arial"/>
                <a:sym typeface="Arial"/>
              </a:defRPr>
            </a:lvl1pPr>
            <a:lvl2pPr marR="0" lvl="1" algn="l" rtl="0">
              <a:spcBef>
                <a:spcPts val="0"/>
              </a:spcBef>
              <a:spcAft>
                <a:spcPts val="0"/>
              </a:spcAft>
              <a:buSzPts val="7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7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7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7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7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7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7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7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5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2"/>
        <p:cNvGrpSpPr/>
        <p:nvPr/>
      </p:nvGrpSpPr>
      <p:grpSpPr>
        <a:xfrm>
          <a:off x="0" y="0"/>
          <a:ext cx="0" cy="0"/>
          <a:chOff x="0" y="0"/>
          <a:chExt cx="0" cy="0"/>
        </a:xfrm>
      </p:grpSpPr>
      <p:sp>
        <p:nvSpPr>
          <p:cNvPr id="353" name="Google Shape;353;p21"/>
          <p:cNvSpPr txBox="1">
            <a:spLocks noGrp="1"/>
          </p:cNvSpPr>
          <p:nvPr>
            <p:ph type="title"/>
          </p:nvPr>
        </p:nvSpPr>
        <p:spPr>
          <a:xfrm>
            <a:off x="831859" y="1709738"/>
            <a:ext cx="10515600" cy="2852700"/>
          </a:xfrm>
          <a:prstGeom prst="rect">
            <a:avLst/>
          </a:prstGeom>
          <a:noFill/>
          <a:ln>
            <a:noFill/>
          </a:ln>
        </p:spPr>
        <p:txBody>
          <a:bodyPr spcFirstLastPara="1" wrap="square" lIns="45725" tIns="22850" rIns="45725" bIns="22850" anchor="b" anchorCtr="0">
            <a:noAutofit/>
          </a:bodyPr>
          <a:lstStyle>
            <a:lvl1pPr marR="0" lvl="0" algn="l" rtl="0">
              <a:lnSpc>
                <a:spcPct val="90000"/>
              </a:lnSpc>
              <a:spcBef>
                <a:spcPts val="0"/>
              </a:spcBef>
              <a:spcAft>
                <a:spcPts val="0"/>
              </a:spcAft>
              <a:buClr>
                <a:srgbClr val="005595"/>
              </a:buClr>
              <a:buSzPts val="4400"/>
              <a:buFont typeface="Arial"/>
              <a:buNone/>
              <a:defRPr sz="4400" b="0" i="0" u="none" strike="noStrike" cap="none">
                <a:solidFill>
                  <a:srgbClr val="005595"/>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354" name="Google Shape;354;p21"/>
          <p:cNvSpPr txBox="1">
            <a:spLocks noGrp="1"/>
          </p:cNvSpPr>
          <p:nvPr>
            <p:ph type="body" idx="1"/>
          </p:nvPr>
        </p:nvSpPr>
        <p:spPr>
          <a:xfrm>
            <a:off x="831859" y="4589464"/>
            <a:ext cx="10515600" cy="747300"/>
          </a:xfrm>
          <a:prstGeom prst="rect">
            <a:avLst/>
          </a:prstGeom>
          <a:noFill/>
          <a:ln>
            <a:noFill/>
          </a:ln>
        </p:spPr>
        <p:txBody>
          <a:bodyPr spcFirstLastPara="1" wrap="square" lIns="45725" tIns="22850" rIns="45725" bIns="22850" anchor="t" anchorCtr="0">
            <a:noAutofit/>
          </a:bodyPr>
          <a:lstStyle>
            <a:lvl1pPr marL="457200" marR="0" lvl="0" indent="-228600" algn="l" rtl="0">
              <a:lnSpc>
                <a:spcPct val="90000"/>
              </a:lnSpc>
              <a:spcBef>
                <a:spcPts val="1000"/>
              </a:spcBef>
              <a:spcAft>
                <a:spcPts val="0"/>
              </a:spcAft>
              <a:buClr>
                <a:srgbClr val="455560"/>
              </a:buClr>
              <a:buSzPts val="2400"/>
              <a:buFont typeface="Arial"/>
              <a:buNone/>
              <a:defRPr sz="2400" b="0" i="0" u="none" strike="noStrike" cap="none">
                <a:solidFill>
                  <a:srgbClr val="455560"/>
                </a:solidFill>
                <a:latin typeface="Arial"/>
                <a:ea typeface="Arial"/>
                <a:cs typeface="Arial"/>
                <a:sym typeface="Arial"/>
              </a:defRPr>
            </a:lvl1pPr>
            <a:lvl2pPr marL="914400" marR="0" lvl="1" indent="-228600" algn="l" rtl="0">
              <a:lnSpc>
                <a:spcPct val="90000"/>
              </a:lnSpc>
              <a:spcBef>
                <a:spcPts val="500"/>
              </a:spcBef>
              <a:spcAft>
                <a:spcPts val="0"/>
              </a:spcAft>
              <a:buClr>
                <a:srgbClr val="B4B7BA"/>
              </a:buClr>
              <a:buSzPts val="2000"/>
              <a:buFont typeface="Arial"/>
              <a:buNone/>
              <a:defRPr sz="2000" b="0" i="0" u="none" strike="noStrike" cap="none">
                <a:solidFill>
                  <a:srgbClr val="B4B7BA"/>
                </a:solidFill>
                <a:latin typeface="Arial"/>
                <a:ea typeface="Arial"/>
                <a:cs typeface="Arial"/>
                <a:sym typeface="Arial"/>
              </a:defRPr>
            </a:lvl2pPr>
            <a:lvl3pPr marL="1371600" marR="0" lvl="2" indent="-228600" algn="l" rtl="0">
              <a:lnSpc>
                <a:spcPct val="90000"/>
              </a:lnSpc>
              <a:spcBef>
                <a:spcPts val="500"/>
              </a:spcBef>
              <a:spcAft>
                <a:spcPts val="0"/>
              </a:spcAft>
              <a:buClr>
                <a:srgbClr val="B4B7BA"/>
              </a:buClr>
              <a:buSzPts val="1800"/>
              <a:buFont typeface="Arial"/>
              <a:buNone/>
              <a:defRPr sz="1800" b="0" i="0" u="none" strike="noStrike" cap="none">
                <a:solidFill>
                  <a:srgbClr val="B4B7BA"/>
                </a:solidFill>
                <a:latin typeface="Arial"/>
                <a:ea typeface="Arial"/>
                <a:cs typeface="Arial"/>
                <a:sym typeface="Arial"/>
              </a:defRPr>
            </a:lvl3pPr>
            <a:lvl4pPr marL="1828800" marR="0" lvl="3"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4pPr>
            <a:lvl5pPr marL="2286000" marR="0" lvl="4"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5pPr>
            <a:lvl6pPr marL="2743200" marR="0" lvl="5"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6pPr>
            <a:lvl7pPr marL="3200400" marR="0" lvl="6"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7pPr>
            <a:lvl8pPr marL="3657600" marR="0" lvl="7"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8pPr>
            <a:lvl9pPr marL="4114800" marR="0" lvl="8"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CE5CD"/>
        </a:solidFill>
        <a:effectLst/>
      </p:bgPr>
    </p:bg>
    <p:spTree>
      <p:nvGrpSpPr>
        <p:cNvPr id="1" name="Shape 48"/>
        <p:cNvGrpSpPr/>
        <p:nvPr/>
      </p:nvGrpSpPr>
      <p:grpSpPr>
        <a:xfrm>
          <a:off x="0" y="0"/>
          <a:ext cx="0" cy="0"/>
          <a:chOff x="0" y="0"/>
          <a:chExt cx="0" cy="0"/>
        </a:xfrm>
      </p:grpSpPr>
      <p:sp>
        <p:nvSpPr>
          <p:cNvPr id="49" name="Google Shape;49;p3"/>
          <p:cNvSpPr/>
          <p:nvPr/>
        </p:nvSpPr>
        <p:spPr>
          <a:xfrm>
            <a:off x="1873732" y="741010"/>
            <a:ext cx="9936300" cy="5522700"/>
          </a:xfrm>
          <a:prstGeom prst="rect">
            <a:avLst/>
          </a:prstGeom>
          <a:solidFill>
            <a:srgbClr val="FFFFFF"/>
          </a:solidFill>
          <a:ln>
            <a:noFill/>
          </a:ln>
          <a:effectLst>
            <a:outerShdw dist="177800" dir="2700000" algn="tl" rotWithShape="0">
              <a:srgbClr val="B2B2B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 name="Google Shape;50;p3"/>
          <p:cNvSpPr txBox="1">
            <a:spLocks noGrp="1"/>
          </p:cNvSpPr>
          <p:nvPr>
            <p:ph type="title"/>
          </p:nvPr>
        </p:nvSpPr>
        <p:spPr>
          <a:xfrm>
            <a:off x="2357375" y="2867800"/>
            <a:ext cx="8939400" cy="11223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4800"/>
              <a:buNone/>
              <a:defRPr sz="4800" b="1"/>
            </a:lvl1pPr>
            <a:lvl2pPr lvl="1" algn="ctr">
              <a:spcBef>
                <a:spcPts val="0"/>
              </a:spcBef>
              <a:spcAft>
                <a:spcPts val="0"/>
              </a:spcAft>
              <a:buSzPts val="4800"/>
              <a:buNone/>
              <a:defRPr sz="4800" b="1"/>
            </a:lvl2pPr>
            <a:lvl3pPr lvl="2" algn="ctr">
              <a:spcBef>
                <a:spcPts val="0"/>
              </a:spcBef>
              <a:spcAft>
                <a:spcPts val="0"/>
              </a:spcAft>
              <a:buSzPts val="4800"/>
              <a:buNone/>
              <a:defRPr sz="4800" b="1"/>
            </a:lvl3pPr>
            <a:lvl4pPr lvl="3" algn="ctr">
              <a:spcBef>
                <a:spcPts val="0"/>
              </a:spcBef>
              <a:spcAft>
                <a:spcPts val="0"/>
              </a:spcAft>
              <a:buSzPts val="4800"/>
              <a:buNone/>
              <a:defRPr sz="4800" b="1"/>
            </a:lvl4pPr>
            <a:lvl5pPr lvl="4" algn="ctr">
              <a:spcBef>
                <a:spcPts val="0"/>
              </a:spcBef>
              <a:spcAft>
                <a:spcPts val="0"/>
              </a:spcAft>
              <a:buSzPts val="4800"/>
              <a:buNone/>
              <a:defRPr sz="4800" b="1"/>
            </a:lvl5pPr>
            <a:lvl6pPr lvl="5" algn="ctr">
              <a:spcBef>
                <a:spcPts val="0"/>
              </a:spcBef>
              <a:spcAft>
                <a:spcPts val="0"/>
              </a:spcAft>
              <a:buSzPts val="4800"/>
              <a:buNone/>
              <a:defRPr sz="4800" b="1"/>
            </a:lvl6pPr>
            <a:lvl7pPr lvl="6" algn="ctr">
              <a:spcBef>
                <a:spcPts val="0"/>
              </a:spcBef>
              <a:spcAft>
                <a:spcPts val="0"/>
              </a:spcAft>
              <a:buSzPts val="4800"/>
              <a:buNone/>
              <a:defRPr sz="4800" b="1"/>
            </a:lvl7pPr>
            <a:lvl8pPr lvl="7" algn="ctr">
              <a:spcBef>
                <a:spcPts val="0"/>
              </a:spcBef>
              <a:spcAft>
                <a:spcPts val="0"/>
              </a:spcAft>
              <a:buSzPts val="4800"/>
              <a:buNone/>
              <a:defRPr sz="4800" b="1"/>
            </a:lvl8pPr>
            <a:lvl9pPr lvl="8" algn="ctr">
              <a:spcBef>
                <a:spcPts val="0"/>
              </a:spcBef>
              <a:spcAft>
                <a:spcPts val="0"/>
              </a:spcAft>
              <a:buSzPts val="4800"/>
              <a:buNone/>
              <a:defRPr sz="4800" b="1"/>
            </a:lvl9pPr>
          </a:lstStyle>
          <a:p>
            <a:endParaRPr/>
          </a:p>
        </p:txBody>
      </p:sp>
      <p:sp>
        <p:nvSpPr>
          <p:cNvPr id="51" name="Google Shape;51;p3"/>
          <p:cNvSpPr txBox="1">
            <a:spLocks noGrp="1"/>
          </p:cNvSpPr>
          <p:nvPr>
            <p:ph type="sldNum" idx="12"/>
          </p:nvPr>
        </p:nvSpPr>
        <p:spPr>
          <a:xfrm>
            <a:off x="11296726"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3"/>
          <p:cNvSpPr/>
          <p:nvPr/>
        </p:nvSpPr>
        <p:spPr>
          <a:xfrm rot="585980">
            <a:off x="477915" y="1503847"/>
            <a:ext cx="399692" cy="3984304"/>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53" name="Google Shape;53;p3"/>
          <p:cNvGrpSpPr/>
          <p:nvPr/>
        </p:nvGrpSpPr>
        <p:grpSpPr>
          <a:xfrm rot="554120">
            <a:off x="429613" y="1591611"/>
            <a:ext cx="329642" cy="3760115"/>
            <a:chOff x="3015702" y="1986247"/>
            <a:chExt cx="329621" cy="3759877"/>
          </a:xfrm>
        </p:grpSpPr>
        <p:sp>
          <p:nvSpPr>
            <p:cNvPr id="54" name="Google Shape;54;p3"/>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 name="Google Shape;55;p3"/>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 name="Google Shape;56;p3"/>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 name="Google Shape;57;p3"/>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58" name="Google Shape;58;p3"/>
          <p:cNvGrpSpPr/>
          <p:nvPr/>
        </p:nvGrpSpPr>
        <p:grpSpPr>
          <a:xfrm rot="554120">
            <a:off x="667622" y="1297999"/>
            <a:ext cx="429927" cy="1276948"/>
            <a:chOff x="2997536" y="1684476"/>
            <a:chExt cx="429900" cy="1276867"/>
          </a:xfrm>
        </p:grpSpPr>
        <p:sp>
          <p:nvSpPr>
            <p:cNvPr id="59" name="Google Shape;59;p3"/>
            <p:cNvSpPr/>
            <p:nvPr/>
          </p:nvSpPr>
          <p:spPr>
            <a:xfrm>
              <a:off x="2997536" y="1768245"/>
              <a:ext cx="429900" cy="193800"/>
            </a:xfrm>
            <a:prstGeom prst="rect">
              <a:avLst/>
            </a:prstGeom>
            <a:solidFill>
              <a:srgbClr val="E691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 name="Google Shape;60;p3"/>
            <p:cNvSpPr/>
            <p:nvPr/>
          </p:nvSpPr>
          <p:spPr>
            <a:xfrm>
              <a:off x="3095436" y="1684476"/>
              <a:ext cx="229200" cy="89700"/>
            </a:xfrm>
            <a:prstGeom prst="rect">
              <a:avLst/>
            </a:prstGeom>
            <a:solidFill>
              <a:srgbClr val="E691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1" name="Google Shape;61;p3"/>
            <p:cNvSpPr/>
            <p:nvPr/>
          </p:nvSpPr>
          <p:spPr>
            <a:xfrm>
              <a:off x="3337660" y="1920643"/>
              <a:ext cx="89700" cy="1040700"/>
            </a:xfrm>
            <a:prstGeom prst="rect">
              <a:avLst/>
            </a:prstGeom>
            <a:solidFill>
              <a:srgbClr val="E691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62" name="Google Shape;62;p3"/>
          <p:cNvSpPr/>
          <p:nvPr/>
        </p:nvSpPr>
        <p:spPr>
          <a:xfrm rot="552304">
            <a:off x="592872" y="2600420"/>
            <a:ext cx="230671" cy="399690"/>
          </a:xfrm>
          <a:prstGeom prst="ellipse">
            <a:avLst/>
          </a:prstGeom>
          <a:solidFill>
            <a:srgbClr val="E691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 name="Google Shape;63;p3"/>
          <p:cNvSpPr txBox="1"/>
          <p:nvPr/>
        </p:nvSpPr>
        <p:spPr>
          <a:xfrm rot="5953748">
            <a:off x="-941" y="3523762"/>
            <a:ext cx="1114832" cy="3388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ORANGE</a:t>
            </a:r>
            <a:endParaRPr/>
          </a:p>
        </p:txBody>
      </p:sp>
      <p:sp>
        <p:nvSpPr>
          <p:cNvPr id="64" name="Google Shape;64;p3"/>
          <p:cNvSpPr/>
          <p:nvPr/>
        </p:nvSpPr>
        <p:spPr>
          <a:xfrm rot="585980">
            <a:off x="1062323" y="2094221"/>
            <a:ext cx="399692" cy="3984304"/>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65" name="Google Shape;65;p3"/>
          <p:cNvGrpSpPr/>
          <p:nvPr/>
        </p:nvGrpSpPr>
        <p:grpSpPr>
          <a:xfrm rot="554120">
            <a:off x="1014021" y="2181984"/>
            <a:ext cx="329642" cy="3760115"/>
            <a:chOff x="3015702" y="1986247"/>
            <a:chExt cx="329621" cy="3759877"/>
          </a:xfrm>
        </p:grpSpPr>
        <p:sp>
          <p:nvSpPr>
            <p:cNvPr id="66" name="Google Shape;66;p3"/>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3"/>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8" name="Google Shape;68;p3"/>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9" name="Google Shape;69;p3"/>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70" name="Google Shape;70;p3"/>
          <p:cNvGrpSpPr/>
          <p:nvPr/>
        </p:nvGrpSpPr>
        <p:grpSpPr>
          <a:xfrm rot="554120">
            <a:off x="1252030" y="1888372"/>
            <a:ext cx="429927" cy="1276948"/>
            <a:chOff x="2997536" y="1684476"/>
            <a:chExt cx="429900" cy="1276867"/>
          </a:xfrm>
        </p:grpSpPr>
        <p:sp>
          <p:nvSpPr>
            <p:cNvPr id="71" name="Google Shape;71;p3"/>
            <p:cNvSpPr/>
            <p:nvPr/>
          </p:nvSpPr>
          <p:spPr>
            <a:xfrm>
              <a:off x="2997536" y="1768245"/>
              <a:ext cx="429900" cy="193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2" name="Google Shape;72;p3"/>
            <p:cNvSpPr/>
            <p:nvPr/>
          </p:nvSpPr>
          <p:spPr>
            <a:xfrm>
              <a:off x="3095436" y="1684476"/>
              <a:ext cx="229200" cy="89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3" name="Google Shape;73;p3"/>
            <p:cNvSpPr/>
            <p:nvPr/>
          </p:nvSpPr>
          <p:spPr>
            <a:xfrm>
              <a:off x="3337660" y="1920643"/>
              <a:ext cx="89700" cy="1040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74" name="Google Shape;74;p3"/>
          <p:cNvSpPr/>
          <p:nvPr/>
        </p:nvSpPr>
        <p:spPr>
          <a:xfrm rot="552304">
            <a:off x="1177279" y="3190793"/>
            <a:ext cx="230671" cy="399690"/>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5" name="Google Shape;75;p3"/>
          <p:cNvSpPr txBox="1"/>
          <p:nvPr/>
        </p:nvSpPr>
        <p:spPr>
          <a:xfrm rot="5954115">
            <a:off x="703149" y="4012274"/>
            <a:ext cx="908476" cy="3388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BLACK</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5"/>
        <p:cNvGrpSpPr/>
        <p:nvPr/>
      </p:nvGrpSpPr>
      <p:grpSpPr>
        <a:xfrm>
          <a:off x="0" y="0"/>
          <a:ext cx="0" cy="0"/>
          <a:chOff x="0" y="0"/>
          <a:chExt cx="0" cy="0"/>
        </a:xfrm>
      </p:grpSpPr>
      <p:sp>
        <p:nvSpPr>
          <p:cNvPr id="356" name="Google Shape;356;p22"/>
          <p:cNvSpPr txBox="1">
            <a:spLocks noGrp="1"/>
          </p:cNvSpPr>
          <p:nvPr>
            <p:ph type="body" idx="1"/>
          </p:nvPr>
        </p:nvSpPr>
        <p:spPr>
          <a:xfrm>
            <a:off x="839797" y="1248904"/>
            <a:ext cx="5157900" cy="824100"/>
          </a:xfrm>
          <a:prstGeom prst="rect">
            <a:avLst/>
          </a:prstGeom>
          <a:noFill/>
          <a:ln>
            <a:noFill/>
          </a:ln>
        </p:spPr>
        <p:txBody>
          <a:bodyPr spcFirstLastPara="1" wrap="square" lIns="45725" tIns="22850" rIns="45725" bIns="22850" anchor="b" anchorCtr="0">
            <a:noAutofit/>
          </a:bodyPr>
          <a:lstStyle>
            <a:lvl1pPr marL="457200" marR="0" lvl="0" indent="-228600" algn="l" rtl="0">
              <a:lnSpc>
                <a:spcPct val="90000"/>
              </a:lnSpc>
              <a:spcBef>
                <a:spcPts val="1000"/>
              </a:spcBef>
              <a:spcAft>
                <a:spcPts val="0"/>
              </a:spcAft>
              <a:buClr>
                <a:srgbClr val="455560"/>
              </a:buClr>
              <a:buSzPts val="2400"/>
              <a:buFont typeface="Arial"/>
              <a:buNone/>
              <a:defRPr sz="2400" b="1" i="0" u="none" strike="noStrike" cap="none">
                <a:solidFill>
                  <a:srgbClr val="455560"/>
                </a:solidFill>
                <a:latin typeface="Arial"/>
                <a:ea typeface="Arial"/>
                <a:cs typeface="Arial"/>
                <a:sym typeface="Arial"/>
              </a:defRPr>
            </a:lvl1pPr>
            <a:lvl2pPr marL="914400" marR="0" lvl="1" indent="-228600" algn="l" rtl="0">
              <a:lnSpc>
                <a:spcPct val="90000"/>
              </a:lnSpc>
              <a:spcBef>
                <a:spcPts val="500"/>
              </a:spcBef>
              <a:spcAft>
                <a:spcPts val="0"/>
              </a:spcAft>
              <a:buClr>
                <a:srgbClr val="455560"/>
              </a:buClr>
              <a:buSzPts val="2000"/>
              <a:buFont typeface="Arial"/>
              <a:buNone/>
              <a:defRPr sz="2000" b="1" i="0" u="none" strike="noStrike" cap="none">
                <a:solidFill>
                  <a:srgbClr val="455560"/>
                </a:solidFill>
                <a:latin typeface="Arial"/>
                <a:ea typeface="Arial"/>
                <a:cs typeface="Arial"/>
                <a:sym typeface="Arial"/>
              </a:defRPr>
            </a:lvl2pPr>
            <a:lvl3pPr marL="1371600" marR="0" lvl="2" indent="-228600" algn="l" rtl="0">
              <a:lnSpc>
                <a:spcPct val="90000"/>
              </a:lnSpc>
              <a:spcBef>
                <a:spcPts val="500"/>
              </a:spcBef>
              <a:spcAft>
                <a:spcPts val="0"/>
              </a:spcAft>
              <a:buClr>
                <a:srgbClr val="455560"/>
              </a:buClr>
              <a:buSzPts val="1800"/>
              <a:buFont typeface="Arial"/>
              <a:buNone/>
              <a:defRPr sz="1800" b="1" i="0" u="none" strike="noStrike" cap="none">
                <a:solidFill>
                  <a:srgbClr val="455560"/>
                </a:solidFill>
                <a:latin typeface="Arial"/>
                <a:ea typeface="Arial"/>
                <a:cs typeface="Arial"/>
                <a:sym typeface="Arial"/>
              </a:defRPr>
            </a:lvl3pPr>
            <a:lvl4pPr marL="1828800" marR="0" lvl="3" indent="-228600" algn="l" rtl="0">
              <a:lnSpc>
                <a:spcPct val="90000"/>
              </a:lnSpc>
              <a:spcBef>
                <a:spcPts val="500"/>
              </a:spcBef>
              <a:spcAft>
                <a:spcPts val="0"/>
              </a:spcAft>
              <a:buClr>
                <a:srgbClr val="455560"/>
              </a:buClr>
              <a:buSzPts val="1600"/>
              <a:buFont typeface="Arial"/>
              <a:buNone/>
              <a:defRPr sz="1600" b="1" i="0" u="none" strike="noStrike" cap="none">
                <a:solidFill>
                  <a:srgbClr val="455560"/>
                </a:solidFill>
                <a:latin typeface="Arial"/>
                <a:ea typeface="Arial"/>
                <a:cs typeface="Arial"/>
                <a:sym typeface="Arial"/>
              </a:defRPr>
            </a:lvl4pPr>
            <a:lvl5pPr marL="2286000" marR="0" lvl="4" indent="-228600" algn="l" rtl="0">
              <a:lnSpc>
                <a:spcPct val="90000"/>
              </a:lnSpc>
              <a:spcBef>
                <a:spcPts val="500"/>
              </a:spcBef>
              <a:spcAft>
                <a:spcPts val="0"/>
              </a:spcAft>
              <a:buClr>
                <a:srgbClr val="455560"/>
              </a:buClr>
              <a:buSzPts val="1600"/>
              <a:buFont typeface="Arial"/>
              <a:buNone/>
              <a:defRPr sz="1600" b="1" i="0" u="none" strike="noStrike" cap="none">
                <a:solidFill>
                  <a:srgbClr val="45556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57" name="Google Shape;357;p22"/>
          <p:cNvSpPr txBox="1">
            <a:spLocks noGrp="1"/>
          </p:cNvSpPr>
          <p:nvPr>
            <p:ph type="body" idx="2"/>
          </p:nvPr>
        </p:nvSpPr>
        <p:spPr>
          <a:xfrm>
            <a:off x="839797" y="2072816"/>
            <a:ext cx="5157900" cy="3684600"/>
          </a:xfrm>
          <a:prstGeom prst="rect">
            <a:avLst/>
          </a:prstGeom>
          <a:noFill/>
          <a:ln>
            <a:noFill/>
          </a:ln>
        </p:spPr>
        <p:txBody>
          <a:bodyPr spcFirstLastPara="1" wrap="square" lIns="45725" tIns="22850" rIns="45725" bIns="22850" anchor="t" anchorCtr="0">
            <a:noAutofit/>
          </a:bodyPr>
          <a:lstStyle>
            <a:lvl1pPr marL="457200" marR="0" lvl="0" indent="-406400" algn="l" rtl="0">
              <a:lnSpc>
                <a:spcPct val="90000"/>
              </a:lnSpc>
              <a:spcBef>
                <a:spcPts val="10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1pPr>
            <a:lvl2pPr marL="914400" marR="0" lvl="1" indent="-381000"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L="1371600" marR="0" lvl="2"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L="1828800" marR="0" lvl="3" indent="-342900"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4pPr>
            <a:lvl5pPr marL="2286000" marR="0" lvl="4" indent="-342900"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8" name="Google Shape;358;p22"/>
          <p:cNvSpPr txBox="1">
            <a:spLocks noGrp="1"/>
          </p:cNvSpPr>
          <p:nvPr>
            <p:ph type="body" idx="3"/>
          </p:nvPr>
        </p:nvSpPr>
        <p:spPr>
          <a:xfrm>
            <a:off x="6172264" y="1248904"/>
            <a:ext cx="5183400" cy="824100"/>
          </a:xfrm>
          <a:prstGeom prst="rect">
            <a:avLst/>
          </a:prstGeom>
          <a:noFill/>
          <a:ln>
            <a:noFill/>
          </a:ln>
        </p:spPr>
        <p:txBody>
          <a:bodyPr spcFirstLastPara="1" wrap="square" lIns="45725" tIns="22850" rIns="45725" bIns="22850" anchor="b" anchorCtr="0">
            <a:noAutofit/>
          </a:bodyPr>
          <a:lstStyle>
            <a:lvl1pPr marL="457200" marR="0" lvl="0" indent="-228600" algn="l" rtl="0">
              <a:lnSpc>
                <a:spcPct val="90000"/>
              </a:lnSpc>
              <a:spcBef>
                <a:spcPts val="1000"/>
              </a:spcBef>
              <a:spcAft>
                <a:spcPts val="0"/>
              </a:spcAft>
              <a:buClr>
                <a:srgbClr val="455560"/>
              </a:buClr>
              <a:buSzPts val="2400"/>
              <a:buFont typeface="Arial"/>
              <a:buNone/>
              <a:defRPr sz="2400" b="1" i="0" u="none" strike="noStrike" cap="none">
                <a:solidFill>
                  <a:srgbClr val="455560"/>
                </a:solidFill>
                <a:latin typeface="Arial"/>
                <a:ea typeface="Arial"/>
                <a:cs typeface="Arial"/>
                <a:sym typeface="Arial"/>
              </a:defRPr>
            </a:lvl1pPr>
            <a:lvl2pPr marL="914400" marR="0" lvl="1" indent="-228600" algn="l" rtl="0">
              <a:lnSpc>
                <a:spcPct val="90000"/>
              </a:lnSpc>
              <a:spcBef>
                <a:spcPts val="500"/>
              </a:spcBef>
              <a:spcAft>
                <a:spcPts val="0"/>
              </a:spcAft>
              <a:buClr>
                <a:srgbClr val="455560"/>
              </a:buClr>
              <a:buSzPts val="2000"/>
              <a:buFont typeface="Arial"/>
              <a:buNone/>
              <a:defRPr sz="2000" b="1" i="0" u="none" strike="noStrike" cap="none">
                <a:solidFill>
                  <a:srgbClr val="455560"/>
                </a:solidFill>
                <a:latin typeface="Arial"/>
                <a:ea typeface="Arial"/>
                <a:cs typeface="Arial"/>
                <a:sym typeface="Arial"/>
              </a:defRPr>
            </a:lvl2pPr>
            <a:lvl3pPr marL="1371600" marR="0" lvl="2" indent="-228600" algn="l" rtl="0">
              <a:lnSpc>
                <a:spcPct val="90000"/>
              </a:lnSpc>
              <a:spcBef>
                <a:spcPts val="500"/>
              </a:spcBef>
              <a:spcAft>
                <a:spcPts val="0"/>
              </a:spcAft>
              <a:buClr>
                <a:srgbClr val="455560"/>
              </a:buClr>
              <a:buSzPts val="1800"/>
              <a:buFont typeface="Arial"/>
              <a:buNone/>
              <a:defRPr sz="1800" b="1" i="0" u="none" strike="noStrike" cap="none">
                <a:solidFill>
                  <a:srgbClr val="455560"/>
                </a:solidFill>
                <a:latin typeface="Arial"/>
                <a:ea typeface="Arial"/>
                <a:cs typeface="Arial"/>
                <a:sym typeface="Arial"/>
              </a:defRPr>
            </a:lvl3pPr>
            <a:lvl4pPr marL="1828800" marR="0" lvl="3" indent="-228600" algn="l" rtl="0">
              <a:lnSpc>
                <a:spcPct val="90000"/>
              </a:lnSpc>
              <a:spcBef>
                <a:spcPts val="500"/>
              </a:spcBef>
              <a:spcAft>
                <a:spcPts val="0"/>
              </a:spcAft>
              <a:buClr>
                <a:srgbClr val="455560"/>
              </a:buClr>
              <a:buSzPts val="1600"/>
              <a:buFont typeface="Arial"/>
              <a:buNone/>
              <a:defRPr sz="1600" b="1" i="0" u="none" strike="noStrike" cap="none">
                <a:solidFill>
                  <a:srgbClr val="455560"/>
                </a:solidFill>
                <a:latin typeface="Arial"/>
                <a:ea typeface="Arial"/>
                <a:cs typeface="Arial"/>
                <a:sym typeface="Arial"/>
              </a:defRPr>
            </a:lvl4pPr>
            <a:lvl5pPr marL="2286000" marR="0" lvl="4" indent="-228600" algn="l" rtl="0">
              <a:lnSpc>
                <a:spcPct val="90000"/>
              </a:lnSpc>
              <a:spcBef>
                <a:spcPts val="500"/>
              </a:spcBef>
              <a:spcAft>
                <a:spcPts val="0"/>
              </a:spcAft>
              <a:buClr>
                <a:srgbClr val="455560"/>
              </a:buClr>
              <a:buSzPts val="1600"/>
              <a:buFont typeface="Arial"/>
              <a:buNone/>
              <a:defRPr sz="1600" b="1" i="0" u="none" strike="noStrike" cap="none">
                <a:solidFill>
                  <a:srgbClr val="45556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59" name="Google Shape;359;p22"/>
          <p:cNvSpPr txBox="1">
            <a:spLocks noGrp="1"/>
          </p:cNvSpPr>
          <p:nvPr>
            <p:ph type="body" idx="4"/>
          </p:nvPr>
        </p:nvSpPr>
        <p:spPr>
          <a:xfrm>
            <a:off x="6172264" y="2072816"/>
            <a:ext cx="5183400" cy="3684600"/>
          </a:xfrm>
          <a:prstGeom prst="rect">
            <a:avLst/>
          </a:prstGeom>
          <a:noFill/>
          <a:ln>
            <a:noFill/>
          </a:ln>
        </p:spPr>
        <p:txBody>
          <a:bodyPr spcFirstLastPara="1" wrap="square" lIns="45725" tIns="22850" rIns="45725" bIns="22850" anchor="t" anchorCtr="0">
            <a:noAutofit/>
          </a:bodyPr>
          <a:lstStyle>
            <a:lvl1pPr marL="457200" marR="0" lvl="0" indent="-406400" algn="l" rtl="0">
              <a:lnSpc>
                <a:spcPct val="90000"/>
              </a:lnSpc>
              <a:spcBef>
                <a:spcPts val="10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1pPr>
            <a:lvl2pPr marL="914400" marR="0" lvl="1" indent="-381000"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L="1371600" marR="0" lvl="2"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L="1828800" marR="0" lvl="3" indent="-342900"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4pPr>
            <a:lvl5pPr marL="2286000" marR="0" lvl="4" indent="-342900"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0" name="Google Shape;360;p22"/>
          <p:cNvSpPr/>
          <p:nvPr/>
        </p:nvSpPr>
        <p:spPr>
          <a:xfrm>
            <a:off x="0" y="0"/>
            <a:ext cx="12192300" cy="848100"/>
          </a:xfrm>
          <a:prstGeom prst="rect">
            <a:avLst/>
          </a:prstGeom>
          <a:solidFill>
            <a:srgbClr val="005595"/>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1" name="Google Shape;361;p22"/>
          <p:cNvSpPr txBox="1">
            <a:spLocks noGrp="1"/>
          </p:cNvSpPr>
          <p:nvPr>
            <p:ph type="title"/>
          </p:nvPr>
        </p:nvSpPr>
        <p:spPr>
          <a:xfrm>
            <a:off x="838209" y="107433"/>
            <a:ext cx="10515600" cy="732000"/>
          </a:xfrm>
          <a:prstGeom prst="rect">
            <a:avLst/>
          </a:prstGeom>
          <a:noFill/>
          <a:ln>
            <a:noFill/>
          </a:ln>
        </p:spPr>
        <p:txBody>
          <a:bodyPr spcFirstLastPara="1" wrap="square" lIns="45725" tIns="22850" rIns="45725" bIns="22850" anchor="ctr" anchorCtr="0">
            <a:noAutofit/>
          </a:bodyPr>
          <a:lstStyle>
            <a:lvl1pPr marR="0" lvl="0" algn="l" rtl="0">
              <a:lnSpc>
                <a:spcPct val="9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2"/>
        <p:cNvGrpSpPr/>
        <p:nvPr/>
      </p:nvGrpSpPr>
      <p:grpSpPr>
        <a:xfrm>
          <a:off x="0" y="0"/>
          <a:ext cx="0" cy="0"/>
          <a:chOff x="0" y="0"/>
          <a:chExt cx="0" cy="0"/>
        </a:xfrm>
      </p:grpSpPr>
      <p:sp>
        <p:nvSpPr>
          <p:cNvPr id="363" name="Google Shape;363;p23"/>
          <p:cNvSpPr txBox="1">
            <a:spLocks noGrp="1"/>
          </p:cNvSpPr>
          <p:nvPr>
            <p:ph type="title"/>
          </p:nvPr>
        </p:nvSpPr>
        <p:spPr>
          <a:xfrm>
            <a:off x="839797" y="457200"/>
            <a:ext cx="3932400" cy="1600200"/>
          </a:xfrm>
          <a:prstGeom prst="rect">
            <a:avLst/>
          </a:prstGeom>
          <a:noFill/>
          <a:ln>
            <a:noFill/>
          </a:ln>
        </p:spPr>
        <p:txBody>
          <a:bodyPr spcFirstLastPara="1" wrap="square" lIns="45725" tIns="22850" rIns="45725" bIns="22850" anchor="b" anchorCtr="0">
            <a:noAutofit/>
          </a:bodyPr>
          <a:lstStyle>
            <a:lvl1pPr marR="0" lvl="0" algn="l" rtl="0">
              <a:lnSpc>
                <a:spcPct val="90000"/>
              </a:lnSpc>
              <a:spcBef>
                <a:spcPts val="0"/>
              </a:spcBef>
              <a:spcAft>
                <a:spcPts val="0"/>
              </a:spcAft>
              <a:buClr>
                <a:srgbClr val="005595"/>
              </a:buClr>
              <a:buSzPts val="3200"/>
              <a:buFont typeface="Arial"/>
              <a:buNone/>
              <a:defRPr sz="3200" b="0" i="0" u="none" strike="noStrike" cap="none">
                <a:solidFill>
                  <a:srgbClr val="005595"/>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364" name="Google Shape;364;p23"/>
          <p:cNvSpPr txBox="1">
            <a:spLocks noGrp="1"/>
          </p:cNvSpPr>
          <p:nvPr>
            <p:ph type="body" idx="1"/>
          </p:nvPr>
        </p:nvSpPr>
        <p:spPr>
          <a:xfrm>
            <a:off x="5183242" y="987425"/>
            <a:ext cx="6172200" cy="4873500"/>
          </a:xfrm>
          <a:prstGeom prst="rect">
            <a:avLst/>
          </a:prstGeom>
          <a:noFill/>
          <a:ln>
            <a:noFill/>
          </a:ln>
        </p:spPr>
        <p:txBody>
          <a:bodyPr spcFirstLastPara="1" wrap="square" lIns="45725" tIns="22850" rIns="45725" bIns="22850" anchor="t" anchorCtr="0">
            <a:noAutofit/>
          </a:bodyPr>
          <a:lstStyle>
            <a:lvl1pPr marL="457200" marR="0" lvl="0" indent="-431800" algn="l" rtl="0">
              <a:lnSpc>
                <a:spcPct val="90000"/>
              </a:lnSpc>
              <a:spcBef>
                <a:spcPts val="1000"/>
              </a:spcBef>
              <a:spcAft>
                <a:spcPts val="0"/>
              </a:spcAft>
              <a:buClr>
                <a:srgbClr val="455560"/>
              </a:buClr>
              <a:buSzPts val="3200"/>
              <a:buFont typeface="Arial"/>
              <a:buChar char="•"/>
              <a:defRPr sz="3200" b="0" i="0" u="none" strike="noStrike" cap="none">
                <a:solidFill>
                  <a:srgbClr val="455560"/>
                </a:solidFill>
                <a:latin typeface="Arial"/>
                <a:ea typeface="Arial"/>
                <a:cs typeface="Arial"/>
                <a:sym typeface="Arial"/>
              </a:defRPr>
            </a:lvl1pPr>
            <a:lvl2pPr marL="914400" marR="0" lvl="1" indent="-406400" algn="l" rtl="0">
              <a:lnSpc>
                <a:spcPct val="90000"/>
              </a:lnSpc>
              <a:spcBef>
                <a:spcPts val="5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2pPr>
            <a:lvl3pPr marL="1371600" marR="0" lvl="2" indent="-381000"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3pPr>
            <a:lvl4pPr marL="1828800" marR="0" lvl="3"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4pPr>
            <a:lvl5pPr marL="2286000" marR="0" lvl="4"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5" name="Google Shape;365;p23"/>
          <p:cNvSpPr txBox="1">
            <a:spLocks noGrp="1"/>
          </p:cNvSpPr>
          <p:nvPr>
            <p:ph type="body" idx="2"/>
          </p:nvPr>
        </p:nvSpPr>
        <p:spPr>
          <a:xfrm>
            <a:off x="839797" y="2057400"/>
            <a:ext cx="3932400" cy="3811800"/>
          </a:xfrm>
          <a:prstGeom prst="rect">
            <a:avLst/>
          </a:prstGeom>
          <a:noFill/>
          <a:ln>
            <a:noFill/>
          </a:ln>
        </p:spPr>
        <p:txBody>
          <a:bodyPr spcFirstLastPara="1" wrap="square" lIns="45725" tIns="22850" rIns="45725" bIns="22850" anchor="t" anchorCtr="0">
            <a:noAutofit/>
          </a:bodyPr>
          <a:lstStyle>
            <a:lvl1pPr marL="457200" marR="0" lvl="0" indent="-228600" algn="l" rtl="0">
              <a:lnSpc>
                <a:spcPct val="90000"/>
              </a:lnSpc>
              <a:spcBef>
                <a:spcPts val="1000"/>
              </a:spcBef>
              <a:spcAft>
                <a:spcPts val="0"/>
              </a:spcAft>
              <a:buClr>
                <a:srgbClr val="455560"/>
              </a:buClr>
              <a:buSzPts val="1600"/>
              <a:buFont typeface="Arial"/>
              <a:buNone/>
              <a:defRPr sz="1600" b="0" i="0" u="none" strike="noStrike" cap="none">
                <a:solidFill>
                  <a:srgbClr val="455560"/>
                </a:solidFill>
                <a:latin typeface="Arial"/>
                <a:ea typeface="Arial"/>
                <a:cs typeface="Arial"/>
                <a:sym typeface="Arial"/>
              </a:defRPr>
            </a:lvl1pPr>
            <a:lvl2pPr marL="914400" marR="0" lvl="1" indent="-228600" algn="l" rtl="0">
              <a:lnSpc>
                <a:spcPct val="90000"/>
              </a:lnSpc>
              <a:spcBef>
                <a:spcPts val="500"/>
              </a:spcBef>
              <a:spcAft>
                <a:spcPts val="0"/>
              </a:spcAft>
              <a:buClr>
                <a:srgbClr val="455560"/>
              </a:buClr>
              <a:buSzPts val="1400"/>
              <a:buFont typeface="Arial"/>
              <a:buNone/>
              <a:defRPr sz="1400" b="0" i="0" u="none" strike="noStrike" cap="none">
                <a:solidFill>
                  <a:srgbClr val="455560"/>
                </a:solidFill>
                <a:latin typeface="Arial"/>
                <a:ea typeface="Arial"/>
                <a:cs typeface="Arial"/>
                <a:sym typeface="Arial"/>
              </a:defRPr>
            </a:lvl2pPr>
            <a:lvl3pPr marL="1371600" marR="0" lvl="2" indent="-228600" algn="l" rtl="0">
              <a:lnSpc>
                <a:spcPct val="90000"/>
              </a:lnSpc>
              <a:spcBef>
                <a:spcPts val="500"/>
              </a:spcBef>
              <a:spcAft>
                <a:spcPts val="0"/>
              </a:spcAft>
              <a:buClr>
                <a:srgbClr val="455560"/>
              </a:buClr>
              <a:buSzPts val="1200"/>
              <a:buFont typeface="Arial"/>
              <a:buNone/>
              <a:defRPr sz="1200" b="0" i="0" u="none" strike="noStrike" cap="none">
                <a:solidFill>
                  <a:srgbClr val="455560"/>
                </a:solidFill>
                <a:latin typeface="Arial"/>
                <a:ea typeface="Arial"/>
                <a:cs typeface="Arial"/>
                <a:sym typeface="Arial"/>
              </a:defRPr>
            </a:lvl3pPr>
            <a:lvl4pPr marL="1828800" marR="0" lvl="3" indent="-228600" algn="l" rtl="0">
              <a:lnSpc>
                <a:spcPct val="90000"/>
              </a:lnSpc>
              <a:spcBef>
                <a:spcPts val="500"/>
              </a:spcBef>
              <a:spcAft>
                <a:spcPts val="0"/>
              </a:spcAft>
              <a:buClr>
                <a:srgbClr val="455560"/>
              </a:buClr>
              <a:buSzPts val="1000"/>
              <a:buFont typeface="Arial"/>
              <a:buNone/>
              <a:defRPr sz="1000" b="0" i="0" u="none" strike="noStrike" cap="none">
                <a:solidFill>
                  <a:srgbClr val="455560"/>
                </a:solidFill>
                <a:latin typeface="Arial"/>
                <a:ea typeface="Arial"/>
                <a:cs typeface="Arial"/>
                <a:sym typeface="Arial"/>
              </a:defRPr>
            </a:lvl4pPr>
            <a:lvl5pPr marL="2286000" marR="0" lvl="4" indent="-228600" algn="l" rtl="0">
              <a:lnSpc>
                <a:spcPct val="90000"/>
              </a:lnSpc>
              <a:spcBef>
                <a:spcPts val="500"/>
              </a:spcBef>
              <a:spcAft>
                <a:spcPts val="0"/>
              </a:spcAft>
              <a:buClr>
                <a:srgbClr val="455560"/>
              </a:buClr>
              <a:buSzPts val="1000"/>
              <a:buFont typeface="Arial"/>
              <a:buNone/>
              <a:defRPr sz="1000" b="0" i="0" u="none" strike="noStrike" cap="none">
                <a:solidFill>
                  <a:srgbClr val="45556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6"/>
        <p:cNvGrpSpPr/>
        <p:nvPr/>
      </p:nvGrpSpPr>
      <p:grpSpPr>
        <a:xfrm>
          <a:off x="0" y="0"/>
          <a:ext cx="0" cy="0"/>
          <a:chOff x="0" y="0"/>
          <a:chExt cx="0" cy="0"/>
        </a:xfrm>
      </p:grpSpPr>
      <p:sp>
        <p:nvSpPr>
          <p:cNvPr id="367" name="Google Shape;367;p24"/>
          <p:cNvSpPr txBox="1">
            <a:spLocks noGrp="1"/>
          </p:cNvSpPr>
          <p:nvPr>
            <p:ph type="title"/>
          </p:nvPr>
        </p:nvSpPr>
        <p:spPr>
          <a:xfrm>
            <a:off x="839797" y="457200"/>
            <a:ext cx="3932400" cy="1600200"/>
          </a:xfrm>
          <a:prstGeom prst="rect">
            <a:avLst/>
          </a:prstGeom>
          <a:noFill/>
          <a:ln>
            <a:noFill/>
          </a:ln>
        </p:spPr>
        <p:txBody>
          <a:bodyPr spcFirstLastPara="1" wrap="square" lIns="45725" tIns="22850" rIns="45725" bIns="22850" anchor="b" anchorCtr="0">
            <a:noAutofit/>
          </a:bodyPr>
          <a:lstStyle>
            <a:lvl1pPr marR="0" lvl="0" algn="l" rtl="0">
              <a:lnSpc>
                <a:spcPct val="90000"/>
              </a:lnSpc>
              <a:spcBef>
                <a:spcPts val="0"/>
              </a:spcBef>
              <a:spcAft>
                <a:spcPts val="0"/>
              </a:spcAft>
              <a:buClr>
                <a:srgbClr val="005595"/>
              </a:buClr>
              <a:buSzPts val="3200"/>
              <a:buFont typeface="Arial"/>
              <a:buNone/>
              <a:defRPr sz="3200" b="0" i="0" u="none" strike="noStrike" cap="none">
                <a:solidFill>
                  <a:srgbClr val="005595"/>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368" name="Google Shape;368;p24"/>
          <p:cNvSpPr>
            <a:spLocks noGrp="1"/>
          </p:cNvSpPr>
          <p:nvPr>
            <p:ph type="pic" idx="2"/>
          </p:nvPr>
        </p:nvSpPr>
        <p:spPr>
          <a:xfrm>
            <a:off x="5183242" y="987425"/>
            <a:ext cx="6172200" cy="48735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1000"/>
              </a:spcBef>
              <a:spcAft>
                <a:spcPts val="0"/>
              </a:spcAft>
              <a:buClr>
                <a:srgbClr val="455560"/>
              </a:buClr>
              <a:buSzPts val="3200"/>
              <a:buFont typeface="Arial"/>
              <a:buNone/>
              <a:defRPr sz="3200" b="0" i="0" u="none" strike="noStrike" cap="none">
                <a:solidFill>
                  <a:srgbClr val="455560"/>
                </a:solidFill>
                <a:latin typeface="Arial"/>
                <a:ea typeface="Arial"/>
                <a:cs typeface="Arial"/>
                <a:sym typeface="Arial"/>
              </a:defRPr>
            </a:lvl1pPr>
            <a:lvl2pPr marR="0" lvl="1" algn="l" rtl="0">
              <a:lnSpc>
                <a:spcPct val="90000"/>
              </a:lnSpc>
              <a:spcBef>
                <a:spcPts val="500"/>
              </a:spcBef>
              <a:spcAft>
                <a:spcPts val="0"/>
              </a:spcAft>
              <a:buClr>
                <a:srgbClr val="455560"/>
              </a:buClr>
              <a:buSzPts val="2800"/>
              <a:buFont typeface="Arial"/>
              <a:buNone/>
              <a:defRPr sz="28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400"/>
              <a:buFont typeface="Arial"/>
              <a:buNone/>
              <a:defRPr sz="24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2000"/>
              <a:buFont typeface="Arial"/>
              <a:buNone/>
              <a:defRPr sz="20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2000"/>
              <a:buFont typeface="Arial"/>
              <a:buNone/>
              <a:defRPr sz="20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69" name="Google Shape;369;p24"/>
          <p:cNvSpPr txBox="1">
            <a:spLocks noGrp="1"/>
          </p:cNvSpPr>
          <p:nvPr>
            <p:ph type="body" idx="1"/>
          </p:nvPr>
        </p:nvSpPr>
        <p:spPr>
          <a:xfrm>
            <a:off x="839797" y="2057400"/>
            <a:ext cx="3932400" cy="3811800"/>
          </a:xfrm>
          <a:prstGeom prst="rect">
            <a:avLst/>
          </a:prstGeom>
          <a:noFill/>
          <a:ln>
            <a:noFill/>
          </a:ln>
        </p:spPr>
        <p:txBody>
          <a:bodyPr spcFirstLastPara="1" wrap="square" lIns="45725" tIns="22850" rIns="45725" bIns="22850" anchor="t" anchorCtr="0">
            <a:noAutofit/>
          </a:bodyPr>
          <a:lstStyle>
            <a:lvl1pPr marL="457200" marR="0" lvl="0" indent="-228600" algn="l" rtl="0">
              <a:lnSpc>
                <a:spcPct val="90000"/>
              </a:lnSpc>
              <a:spcBef>
                <a:spcPts val="1000"/>
              </a:spcBef>
              <a:spcAft>
                <a:spcPts val="0"/>
              </a:spcAft>
              <a:buClr>
                <a:srgbClr val="455560"/>
              </a:buClr>
              <a:buSzPts val="1600"/>
              <a:buFont typeface="Arial"/>
              <a:buNone/>
              <a:defRPr sz="1600" b="0" i="0" u="none" strike="noStrike" cap="none">
                <a:solidFill>
                  <a:srgbClr val="455560"/>
                </a:solidFill>
                <a:latin typeface="Arial"/>
                <a:ea typeface="Arial"/>
                <a:cs typeface="Arial"/>
                <a:sym typeface="Arial"/>
              </a:defRPr>
            </a:lvl1pPr>
            <a:lvl2pPr marL="914400" marR="0" lvl="1" indent="-228600" algn="l" rtl="0">
              <a:lnSpc>
                <a:spcPct val="90000"/>
              </a:lnSpc>
              <a:spcBef>
                <a:spcPts val="500"/>
              </a:spcBef>
              <a:spcAft>
                <a:spcPts val="0"/>
              </a:spcAft>
              <a:buClr>
                <a:srgbClr val="455560"/>
              </a:buClr>
              <a:buSzPts val="1400"/>
              <a:buFont typeface="Arial"/>
              <a:buNone/>
              <a:defRPr sz="1400" b="0" i="0" u="none" strike="noStrike" cap="none">
                <a:solidFill>
                  <a:srgbClr val="455560"/>
                </a:solidFill>
                <a:latin typeface="Arial"/>
                <a:ea typeface="Arial"/>
                <a:cs typeface="Arial"/>
                <a:sym typeface="Arial"/>
              </a:defRPr>
            </a:lvl2pPr>
            <a:lvl3pPr marL="1371600" marR="0" lvl="2" indent="-228600" algn="l" rtl="0">
              <a:lnSpc>
                <a:spcPct val="90000"/>
              </a:lnSpc>
              <a:spcBef>
                <a:spcPts val="500"/>
              </a:spcBef>
              <a:spcAft>
                <a:spcPts val="0"/>
              </a:spcAft>
              <a:buClr>
                <a:srgbClr val="455560"/>
              </a:buClr>
              <a:buSzPts val="1200"/>
              <a:buFont typeface="Arial"/>
              <a:buNone/>
              <a:defRPr sz="1200" b="0" i="0" u="none" strike="noStrike" cap="none">
                <a:solidFill>
                  <a:srgbClr val="455560"/>
                </a:solidFill>
                <a:latin typeface="Arial"/>
                <a:ea typeface="Arial"/>
                <a:cs typeface="Arial"/>
                <a:sym typeface="Arial"/>
              </a:defRPr>
            </a:lvl3pPr>
            <a:lvl4pPr marL="1828800" marR="0" lvl="3" indent="-228600" algn="l" rtl="0">
              <a:lnSpc>
                <a:spcPct val="90000"/>
              </a:lnSpc>
              <a:spcBef>
                <a:spcPts val="500"/>
              </a:spcBef>
              <a:spcAft>
                <a:spcPts val="0"/>
              </a:spcAft>
              <a:buClr>
                <a:srgbClr val="455560"/>
              </a:buClr>
              <a:buSzPts val="1000"/>
              <a:buFont typeface="Arial"/>
              <a:buNone/>
              <a:defRPr sz="1000" b="0" i="0" u="none" strike="noStrike" cap="none">
                <a:solidFill>
                  <a:srgbClr val="455560"/>
                </a:solidFill>
                <a:latin typeface="Arial"/>
                <a:ea typeface="Arial"/>
                <a:cs typeface="Arial"/>
                <a:sym typeface="Arial"/>
              </a:defRPr>
            </a:lvl4pPr>
            <a:lvl5pPr marL="2286000" marR="0" lvl="4" indent="-228600" algn="l" rtl="0">
              <a:lnSpc>
                <a:spcPct val="90000"/>
              </a:lnSpc>
              <a:spcBef>
                <a:spcPts val="500"/>
              </a:spcBef>
              <a:spcAft>
                <a:spcPts val="0"/>
              </a:spcAft>
              <a:buClr>
                <a:srgbClr val="455560"/>
              </a:buClr>
              <a:buSzPts val="1000"/>
              <a:buFont typeface="Arial"/>
              <a:buNone/>
              <a:defRPr sz="1000" b="0" i="0" u="none" strike="noStrike" cap="none">
                <a:solidFill>
                  <a:srgbClr val="45556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Quote">
  <p:cSld name="1_Quote">
    <p:spTree>
      <p:nvGrpSpPr>
        <p:cNvPr id="1" name="Shape 370"/>
        <p:cNvGrpSpPr/>
        <p:nvPr/>
      </p:nvGrpSpPr>
      <p:grpSpPr>
        <a:xfrm>
          <a:off x="0" y="0"/>
          <a:ext cx="0" cy="0"/>
          <a:chOff x="0" y="0"/>
          <a:chExt cx="0" cy="0"/>
        </a:xfrm>
      </p:grpSpPr>
      <p:sp>
        <p:nvSpPr>
          <p:cNvPr id="371" name="Google Shape;371;p25"/>
          <p:cNvSpPr>
            <a:spLocks noGrp="1"/>
          </p:cNvSpPr>
          <p:nvPr>
            <p:ph type="pic" idx="2"/>
          </p:nvPr>
        </p:nvSpPr>
        <p:spPr>
          <a:xfrm>
            <a:off x="1021777" y="1576275"/>
            <a:ext cx="2411700" cy="18288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2" name="Google Shape;372;p25"/>
          <p:cNvSpPr>
            <a:spLocks noGrp="1"/>
          </p:cNvSpPr>
          <p:nvPr>
            <p:ph type="pic" idx="3"/>
          </p:nvPr>
        </p:nvSpPr>
        <p:spPr>
          <a:xfrm>
            <a:off x="3621464" y="1576275"/>
            <a:ext cx="2411700" cy="18288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3" name="Google Shape;373;p25"/>
          <p:cNvSpPr>
            <a:spLocks noGrp="1"/>
          </p:cNvSpPr>
          <p:nvPr>
            <p:ph type="pic" idx="4"/>
          </p:nvPr>
        </p:nvSpPr>
        <p:spPr>
          <a:xfrm>
            <a:off x="6224716" y="1576275"/>
            <a:ext cx="2411700" cy="18288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4" name="Google Shape;374;p25"/>
          <p:cNvSpPr>
            <a:spLocks noGrp="1"/>
          </p:cNvSpPr>
          <p:nvPr>
            <p:ph type="pic" idx="5"/>
          </p:nvPr>
        </p:nvSpPr>
        <p:spPr>
          <a:xfrm>
            <a:off x="8824403" y="1576275"/>
            <a:ext cx="2411700" cy="18288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5" name="Google Shape;375;p25"/>
          <p:cNvSpPr/>
          <p:nvPr/>
        </p:nvSpPr>
        <p:spPr>
          <a:xfrm>
            <a:off x="0" y="0"/>
            <a:ext cx="12192300" cy="848100"/>
          </a:xfrm>
          <a:prstGeom prst="rect">
            <a:avLst/>
          </a:prstGeom>
          <a:solidFill>
            <a:srgbClr val="005595"/>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6" name="Google Shape;376;p25"/>
          <p:cNvSpPr txBox="1">
            <a:spLocks noGrp="1"/>
          </p:cNvSpPr>
          <p:nvPr>
            <p:ph type="title"/>
          </p:nvPr>
        </p:nvSpPr>
        <p:spPr>
          <a:xfrm>
            <a:off x="838209" y="107433"/>
            <a:ext cx="10515600" cy="732000"/>
          </a:xfrm>
          <a:prstGeom prst="rect">
            <a:avLst/>
          </a:prstGeom>
          <a:noFill/>
          <a:ln>
            <a:noFill/>
          </a:ln>
        </p:spPr>
        <p:txBody>
          <a:bodyPr spcFirstLastPara="1" wrap="square" lIns="45725" tIns="22850" rIns="45725" bIns="22850" anchor="ctr" anchorCtr="0">
            <a:noAutofit/>
          </a:bodyPr>
          <a:lstStyle>
            <a:lvl1pPr marR="0" lvl="0" algn="l" rtl="0">
              <a:lnSpc>
                <a:spcPct val="9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377"/>
        <p:cNvGrpSpPr/>
        <p:nvPr/>
      </p:nvGrpSpPr>
      <p:grpSpPr>
        <a:xfrm>
          <a:off x="0" y="0"/>
          <a:ext cx="0" cy="0"/>
          <a:chOff x="0" y="0"/>
          <a:chExt cx="0" cy="0"/>
        </a:xfrm>
      </p:grpSpPr>
      <p:sp>
        <p:nvSpPr>
          <p:cNvPr id="378" name="Google Shape;378;p26"/>
          <p:cNvSpPr>
            <a:spLocks noGrp="1"/>
          </p:cNvSpPr>
          <p:nvPr>
            <p:ph type="pic" idx="2"/>
          </p:nvPr>
        </p:nvSpPr>
        <p:spPr>
          <a:xfrm>
            <a:off x="1235176" y="1344350"/>
            <a:ext cx="4075500" cy="21174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1000"/>
              </a:spcBef>
              <a:spcAft>
                <a:spcPts val="0"/>
              </a:spcAft>
              <a:buClr>
                <a:srgbClr val="455560"/>
              </a:buClr>
              <a:buSzPts val="1400"/>
              <a:buFont typeface="Arial"/>
              <a:buNone/>
              <a:defRPr sz="1400" b="0" i="0" u="none" strike="noStrike" cap="none">
                <a:solidFill>
                  <a:srgbClr val="455560"/>
                </a:solidFill>
                <a:latin typeface="Lato Light"/>
                <a:ea typeface="Lato Light"/>
                <a:cs typeface="Lato Light"/>
                <a:sym typeface="Lato Light"/>
              </a:defRPr>
            </a:lvl1pPr>
            <a:lvl2pPr marR="0" lvl="1"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9" name="Google Shape;379;p26"/>
          <p:cNvSpPr>
            <a:spLocks noGrp="1"/>
          </p:cNvSpPr>
          <p:nvPr>
            <p:ph type="pic" idx="3"/>
          </p:nvPr>
        </p:nvSpPr>
        <p:spPr>
          <a:xfrm>
            <a:off x="6718305" y="3680681"/>
            <a:ext cx="4075500" cy="2117400"/>
          </a:xfrm>
          <a:prstGeom prst="rect">
            <a:avLst/>
          </a:prstGeom>
          <a:noFill/>
          <a:ln>
            <a:noFill/>
          </a:ln>
        </p:spPr>
        <p:txBody>
          <a:bodyPr spcFirstLastPara="1" wrap="square" lIns="45725" tIns="22850" rIns="45725" bIns="22850" anchor="t" anchorCtr="0">
            <a:noAutofit/>
          </a:bodyPr>
          <a:lstStyle>
            <a:lvl1pPr marR="0" lvl="0" algn="l" rtl="0">
              <a:lnSpc>
                <a:spcPct val="90000"/>
              </a:lnSpc>
              <a:spcBef>
                <a:spcPts val="1000"/>
              </a:spcBef>
              <a:spcAft>
                <a:spcPts val="0"/>
              </a:spcAft>
              <a:buClr>
                <a:srgbClr val="455560"/>
              </a:buClr>
              <a:buSzPts val="1400"/>
              <a:buFont typeface="Arial"/>
              <a:buNone/>
              <a:defRPr sz="1400" b="0" i="0" u="none" strike="noStrike" cap="none">
                <a:solidFill>
                  <a:srgbClr val="455560"/>
                </a:solidFill>
                <a:latin typeface="Lato Light"/>
                <a:ea typeface="Lato Light"/>
                <a:cs typeface="Lato Light"/>
                <a:sym typeface="Lato Light"/>
              </a:defRPr>
            </a:lvl1pPr>
            <a:lvl2pPr marR="0" lvl="1"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0" name="Google Shape;380;p26"/>
          <p:cNvSpPr/>
          <p:nvPr/>
        </p:nvSpPr>
        <p:spPr>
          <a:xfrm>
            <a:off x="0" y="0"/>
            <a:ext cx="12192300" cy="848100"/>
          </a:xfrm>
          <a:prstGeom prst="rect">
            <a:avLst/>
          </a:prstGeom>
          <a:solidFill>
            <a:srgbClr val="005595"/>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1" name="Google Shape;381;p26"/>
          <p:cNvSpPr txBox="1">
            <a:spLocks noGrp="1"/>
          </p:cNvSpPr>
          <p:nvPr>
            <p:ph type="title"/>
          </p:nvPr>
        </p:nvSpPr>
        <p:spPr>
          <a:xfrm>
            <a:off x="838209" y="107433"/>
            <a:ext cx="10515600" cy="732000"/>
          </a:xfrm>
          <a:prstGeom prst="rect">
            <a:avLst/>
          </a:prstGeom>
          <a:noFill/>
          <a:ln>
            <a:noFill/>
          </a:ln>
        </p:spPr>
        <p:txBody>
          <a:bodyPr spcFirstLastPara="1" wrap="square" lIns="45725" tIns="22850" rIns="45725" bIns="22850" anchor="ctr" anchorCtr="0">
            <a:noAutofit/>
          </a:bodyPr>
          <a:lstStyle>
            <a:lvl1pPr marR="0" lvl="0" algn="l" rtl="0">
              <a:lnSpc>
                <a:spcPct val="9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382"/>
        <p:cNvGrpSpPr/>
        <p:nvPr/>
      </p:nvGrpSpPr>
      <p:grpSpPr>
        <a:xfrm>
          <a:off x="0" y="0"/>
          <a:ext cx="0" cy="0"/>
          <a:chOff x="0" y="0"/>
          <a:chExt cx="0" cy="0"/>
        </a:xfrm>
      </p:grpSpPr>
      <p:sp>
        <p:nvSpPr>
          <p:cNvPr id="383" name="Google Shape;383;p27"/>
          <p:cNvSpPr txBox="1">
            <a:spLocks noGrp="1"/>
          </p:cNvSpPr>
          <p:nvPr>
            <p:ph type="title"/>
          </p:nvPr>
        </p:nvSpPr>
        <p:spPr>
          <a:xfrm>
            <a:off x="831859" y="1709738"/>
            <a:ext cx="10515600" cy="2852700"/>
          </a:xfrm>
          <a:prstGeom prst="rect">
            <a:avLst/>
          </a:prstGeom>
          <a:noFill/>
          <a:ln>
            <a:noFill/>
          </a:ln>
        </p:spPr>
        <p:txBody>
          <a:bodyPr spcFirstLastPara="1" wrap="square" lIns="45725" tIns="22875" rIns="45725" bIns="22875" anchor="b" anchorCtr="0">
            <a:noAutofit/>
          </a:bodyPr>
          <a:lstStyle>
            <a:lvl1pPr lvl="0" algn="l" rtl="0">
              <a:lnSpc>
                <a:spcPct val="90000"/>
              </a:lnSpc>
              <a:spcBef>
                <a:spcPts val="0"/>
              </a:spcBef>
              <a:spcAft>
                <a:spcPts val="0"/>
              </a:spcAft>
              <a:buClr>
                <a:srgbClr val="005595"/>
              </a:buClr>
              <a:buSzPts val="4400"/>
              <a:buFont typeface="Arial"/>
              <a:buNone/>
              <a:defRPr sz="440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384" name="Google Shape;384;p27"/>
          <p:cNvSpPr txBox="1">
            <a:spLocks noGrp="1"/>
          </p:cNvSpPr>
          <p:nvPr>
            <p:ph type="sldNum" idx="12"/>
          </p:nvPr>
        </p:nvSpPr>
        <p:spPr>
          <a:xfrm>
            <a:off x="11409162" y="6333134"/>
            <a:ext cx="731700" cy="524700"/>
          </a:xfrm>
          <a:prstGeom prst="rect">
            <a:avLst/>
          </a:prstGeom>
          <a:noFill/>
          <a:ln>
            <a:noFill/>
          </a:ln>
        </p:spPr>
        <p:txBody>
          <a:bodyPr spcFirstLastPara="1" wrap="square" lIns="121900" tIns="121900" rIns="121900" bIns="121900" anchor="t"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97"/>
        <p:cNvGrpSpPr/>
        <p:nvPr/>
      </p:nvGrpSpPr>
      <p:grpSpPr>
        <a:xfrm>
          <a:off x="0" y="0"/>
          <a:ext cx="0" cy="0"/>
          <a:chOff x="0" y="0"/>
          <a:chExt cx="0" cy="0"/>
        </a:xfrm>
      </p:grpSpPr>
      <p:sp>
        <p:nvSpPr>
          <p:cNvPr id="398" name="Google Shape;398;p29"/>
          <p:cNvSpPr txBox="1">
            <a:spLocks noGrp="1"/>
          </p:cNvSpPr>
          <p:nvPr>
            <p:ph type="title"/>
          </p:nvPr>
        </p:nvSpPr>
        <p:spPr>
          <a:xfrm>
            <a:off x="831859" y="1709738"/>
            <a:ext cx="10515600" cy="2852700"/>
          </a:xfrm>
          <a:prstGeom prst="rect">
            <a:avLst/>
          </a:prstGeom>
          <a:noFill/>
          <a:ln>
            <a:noFill/>
          </a:ln>
        </p:spPr>
        <p:txBody>
          <a:bodyPr spcFirstLastPara="1" wrap="square" lIns="45725" tIns="22875" rIns="45725" bIns="22875" anchor="b" anchorCtr="0">
            <a:noAutofit/>
          </a:bodyPr>
          <a:lstStyle>
            <a:lvl1pPr marR="0" lvl="0" algn="l" rtl="0">
              <a:lnSpc>
                <a:spcPct val="90000"/>
              </a:lnSpc>
              <a:spcBef>
                <a:spcPts val="0"/>
              </a:spcBef>
              <a:spcAft>
                <a:spcPts val="0"/>
              </a:spcAft>
              <a:buClr>
                <a:srgbClr val="005595"/>
              </a:buClr>
              <a:buSzPts val="4400"/>
              <a:buFont typeface="Arial"/>
              <a:buNone/>
              <a:defRPr sz="4400" b="0" i="0" u="none" strike="noStrike" cap="none">
                <a:solidFill>
                  <a:srgbClr val="005595"/>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399" name="Google Shape;399;p29"/>
          <p:cNvSpPr txBox="1">
            <a:spLocks noGrp="1"/>
          </p:cNvSpPr>
          <p:nvPr>
            <p:ph type="body" idx="1"/>
          </p:nvPr>
        </p:nvSpPr>
        <p:spPr>
          <a:xfrm>
            <a:off x="831859" y="4589464"/>
            <a:ext cx="10515600" cy="747300"/>
          </a:xfrm>
          <a:prstGeom prst="rect">
            <a:avLst/>
          </a:prstGeom>
          <a:noFill/>
          <a:ln>
            <a:noFill/>
          </a:ln>
        </p:spPr>
        <p:txBody>
          <a:bodyPr spcFirstLastPara="1" wrap="square" lIns="45725" tIns="22875" rIns="45725" bIns="22875" anchor="t" anchorCtr="0">
            <a:noAutofit/>
          </a:bodyPr>
          <a:lstStyle>
            <a:lvl1pPr marL="457200" marR="0" lvl="0" indent="-228600" algn="l" rtl="0">
              <a:lnSpc>
                <a:spcPct val="90000"/>
              </a:lnSpc>
              <a:spcBef>
                <a:spcPts val="1100"/>
              </a:spcBef>
              <a:spcAft>
                <a:spcPts val="0"/>
              </a:spcAft>
              <a:buClr>
                <a:srgbClr val="455560"/>
              </a:buClr>
              <a:buSzPts val="2400"/>
              <a:buFont typeface="Arial"/>
              <a:buNone/>
              <a:defRPr sz="2400" b="0" i="0" u="none" strike="noStrike" cap="none">
                <a:solidFill>
                  <a:srgbClr val="455560"/>
                </a:solidFill>
                <a:latin typeface="Arial"/>
                <a:ea typeface="Arial"/>
                <a:cs typeface="Arial"/>
                <a:sym typeface="Arial"/>
              </a:defRPr>
            </a:lvl1pPr>
            <a:lvl2pPr marL="914400" marR="0" lvl="1" indent="-228600" algn="l" rtl="0">
              <a:lnSpc>
                <a:spcPct val="90000"/>
              </a:lnSpc>
              <a:spcBef>
                <a:spcPts val="500"/>
              </a:spcBef>
              <a:spcAft>
                <a:spcPts val="0"/>
              </a:spcAft>
              <a:buClr>
                <a:srgbClr val="B4B7BA"/>
              </a:buClr>
              <a:buSzPts val="2000"/>
              <a:buFont typeface="Arial"/>
              <a:buNone/>
              <a:defRPr sz="2000" b="0" i="0" u="none" strike="noStrike" cap="none">
                <a:solidFill>
                  <a:srgbClr val="B4B7BA"/>
                </a:solidFill>
                <a:latin typeface="Arial"/>
                <a:ea typeface="Arial"/>
                <a:cs typeface="Arial"/>
                <a:sym typeface="Arial"/>
              </a:defRPr>
            </a:lvl2pPr>
            <a:lvl3pPr marL="1371600" marR="0" lvl="2" indent="-228600" algn="l" rtl="0">
              <a:lnSpc>
                <a:spcPct val="90000"/>
              </a:lnSpc>
              <a:spcBef>
                <a:spcPts val="500"/>
              </a:spcBef>
              <a:spcAft>
                <a:spcPts val="0"/>
              </a:spcAft>
              <a:buClr>
                <a:srgbClr val="B4B7BA"/>
              </a:buClr>
              <a:buSzPts val="1700"/>
              <a:buFont typeface="Arial"/>
              <a:buNone/>
              <a:defRPr sz="1700" b="0" i="0" u="none" strike="noStrike" cap="none">
                <a:solidFill>
                  <a:srgbClr val="B4B7BA"/>
                </a:solidFill>
                <a:latin typeface="Arial"/>
                <a:ea typeface="Arial"/>
                <a:cs typeface="Arial"/>
                <a:sym typeface="Arial"/>
              </a:defRPr>
            </a:lvl3pPr>
            <a:lvl4pPr marL="1828800" marR="0" lvl="3"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4pPr>
            <a:lvl5pPr marL="2286000" marR="0" lvl="4"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5pPr>
            <a:lvl6pPr marL="2743200" marR="0" lvl="5"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6pPr>
            <a:lvl7pPr marL="3200400" marR="0" lvl="6"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7pPr>
            <a:lvl8pPr marL="3657600" marR="0" lvl="7"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8pPr>
            <a:lvl9pPr marL="4114800" marR="0" lvl="8"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9pPr>
          </a:lstStyle>
          <a:p>
            <a:endParaRPr/>
          </a:p>
        </p:txBody>
      </p:sp>
      <p:sp>
        <p:nvSpPr>
          <p:cNvPr id="400" name="Google Shape;400;p29"/>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1"/>
        <p:cNvGrpSpPr/>
        <p:nvPr/>
      </p:nvGrpSpPr>
      <p:grpSpPr>
        <a:xfrm>
          <a:off x="0" y="0"/>
          <a:ext cx="0" cy="0"/>
          <a:chOff x="0" y="0"/>
          <a:chExt cx="0" cy="0"/>
        </a:xfrm>
      </p:grpSpPr>
      <p:sp>
        <p:nvSpPr>
          <p:cNvPr id="402" name="Google Shape;402;p30"/>
          <p:cNvSpPr/>
          <p:nvPr/>
        </p:nvSpPr>
        <p:spPr>
          <a:xfrm>
            <a:off x="0" y="0"/>
            <a:ext cx="12192000" cy="848100"/>
          </a:xfrm>
          <a:prstGeom prst="rect">
            <a:avLst/>
          </a:prstGeom>
          <a:solidFill>
            <a:srgbClr val="005595"/>
          </a:solidFill>
          <a:ln>
            <a:noFill/>
          </a:ln>
        </p:spPr>
        <p:txBody>
          <a:bodyPr spcFirstLastPara="1" wrap="square" lIns="45725" tIns="22875" rIns="45725" bIns="22875"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403" name="Google Shape;403;p30"/>
          <p:cNvSpPr txBox="1">
            <a:spLocks noGrp="1"/>
          </p:cNvSpPr>
          <p:nvPr>
            <p:ph type="title"/>
          </p:nvPr>
        </p:nvSpPr>
        <p:spPr>
          <a:xfrm>
            <a:off x="838209" y="107433"/>
            <a:ext cx="10515600" cy="732000"/>
          </a:xfrm>
          <a:prstGeom prst="rect">
            <a:avLst/>
          </a:prstGeom>
          <a:noFill/>
          <a:ln>
            <a:noFill/>
          </a:ln>
        </p:spPr>
        <p:txBody>
          <a:bodyPr spcFirstLastPara="1" wrap="square" lIns="45725" tIns="22875" rIns="45725" bIns="22875" anchor="ctr" anchorCtr="0">
            <a:noAutofit/>
          </a:bodyPr>
          <a:lstStyle>
            <a:lvl1pPr marR="0" lvl="0" algn="l" rtl="0">
              <a:lnSpc>
                <a:spcPct val="90000"/>
              </a:lnSpc>
              <a:spcBef>
                <a:spcPts val="0"/>
              </a:spcBef>
              <a:spcAft>
                <a:spcPts val="0"/>
              </a:spcAft>
              <a:buClr>
                <a:schemeClr val="lt1"/>
              </a:buClr>
              <a:buSzPts val="3100"/>
              <a:buFont typeface="Arial"/>
              <a:buNone/>
              <a:defRPr sz="3100" b="0" i="0" u="none" strike="noStrike" cap="none">
                <a:solidFill>
                  <a:schemeClr val="lt1"/>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404" name="Google Shape;404;p30"/>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5"/>
        <p:cNvGrpSpPr/>
        <p:nvPr/>
      </p:nvGrpSpPr>
      <p:grpSpPr>
        <a:xfrm>
          <a:off x="0" y="0"/>
          <a:ext cx="0" cy="0"/>
          <a:chOff x="0" y="0"/>
          <a:chExt cx="0" cy="0"/>
        </a:xfrm>
      </p:grpSpPr>
      <p:sp>
        <p:nvSpPr>
          <p:cNvPr id="406" name="Google Shape;406;p31"/>
          <p:cNvSpPr txBox="1">
            <a:spLocks noGrp="1"/>
          </p:cNvSpPr>
          <p:nvPr>
            <p:ph type="body" idx="1"/>
          </p:nvPr>
        </p:nvSpPr>
        <p:spPr>
          <a:xfrm>
            <a:off x="838209" y="1158949"/>
            <a:ext cx="10515600" cy="4676400"/>
          </a:xfrm>
          <a:prstGeom prst="rect">
            <a:avLst/>
          </a:prstGeom>
          <a:noFill/>
          <a:ln>
            <a:noFill/>
          </a:ln>
        </p:spPr>
        <p:txBody>
          <a:bodyPr spcFirstLastPara="1" wrap="square" lIns="45725" tIns="22875" rIns="45725" bIns="22875" anchor="t" anchorCtr="0">
            <a:noAutofit/>
          </a:bodyPr>
          <a:lstStyle>
            <a:lvl1pPr marL="457200" marR="0" lvl="0" indent="-406400" algn="l" rtl="0">
              <a:lnSpc>
                <a:spcPct val="90000"/>
              </a:lnSpc>
              <a:spcBef>
                <a:spcPts val="11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1pPr>
            <a:lvl2pPr marL="914400" marR="0" lvl="1" indent="-381000"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L="1371600" marR="0" lvl="2"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L="1828800" marR="0" lvl="3" indent="-336550"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4pPr>
            <a:lvl5pPr marL="2286000" marR="0" lvl="4" indent="-336550"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407" name="Google Shape;407;p31"/>
          <p:cNvSpPr/>
          <p:nvPr/>
        </p:nvSpPr>
        <p:spPr>
          <a:xfrm>
            <a:off x="0" y="0"/>
            <a:ext cx="12192000" cy="848100"/>
          </a:xfrm>
          <a:prstGeom prst="rect">
            <a:avLst/>
          </a:prstGeom>
          <a:solidFill>
            <a:srgbClr val="005595"/>
          </a:solidFill>
          <a:ln>
            <a:noFill/>
          </a:ln>
        </p:spPr>
        <p:txBody>
          <a:bodyPr spcFirstLastPara="1" wrap="square" lIns="45725" tIns="22875" rIns="45725" bIns="22875"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408" name="Google Shape;408;p31"/>
          <p:cNvSpPr txBox="1">
            <a:spLocks noGrp="1"/>
          </p:cNvSpPr>
          <p:nvPr>
            <p:ph type="title"/>
          </p:nvPr>
        </p:nvSpPr>
        <p:spPr>
          <a:xfrm>
            <a:off x="838209" y="107433"/>
            <a:ext cx="10515600" cy="732000"/>
          </a:xfrm>
          <a:prstGeom prst="rect">
            <a:avLst/>
          </a:prstGeom>
          <a:noFill/>
          <a:ln>
            <a:noFill/>
          </a:ln>
        </p:spPr>
        <p:txBody>
          <a:bodyPr spcFirstLastPara="1" wrap="square" lIns="45725" tIns="22875" rIns="45725" bIns="22875" anchor="ctr" anchorCtr="0">
            <a:noAutofit/>
          </a:bodyPr>
          <a:lstStyle>
            <a:lvl1pPr marR="0" lvl="0" algn="l" rtl="0">
              <a:lnSpc>
                <a:spcPct val="90000"/>
              </a:lnSpc>
              <a:spcBef>
                <a:spcPts val="0"/>
              </a:spcBef>
              <a:spcAft>
                <a:spcPts val="0"/>
              </a:spcAft>
              <a:buClr>
                <a:schemeClr val="lt1"/>
              </a:buClr>
              <a:buSzPts val="3100"/>
              <a:buFont typeface="Arial"/>
              <a:buNone/>
              <a:defRPr sz="3100" b="0" i="0" u="none" strike="noStrike" cap="none">
                <a:solidFill>
                  <a:schemeClr val="lt1"/>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409" name="Google Shape;409;p31"/>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10"/>
        <p:cNvGrpSpPr/>
        <p:nvPr/>
      </p:nvGrpSpPr>
      <p:grpSpPr>
        <a:xfrm>
          <a:off x="0" y="0"/>
          <a:ext cx="0" cy="0"/>
          <a:chOff x="0" y="0"/>
          <a:chExt cx="0" cy="0"/>
        </a:xfrm>
      </p:grpSpPr>
      <p:sp>
        <p:nvSpPr>
          <p:cNvPr id="411" name="Google Shape;411;p32"/>
          <p:cNvSpPr txBox="1">
            <a:spLocks noGrp="1"/>
          </p:cNvSpPr>
          <p:nvPr>
            <p:ph type="body" idx="1"/>
          </p:nvPr>
        </p:nvSpPr>
        <p:spPr>
          <a:xfrm>
            <a:off x="838209" y="1158949"/>
            <a:ext cx="10515600" cy="4676400"/>
          </a:xfrm>
          <a:prstGeom prst="rect">
            <a:avLst/>
          </a:prstGeom>
          <a:noFill/>
          <a:ln>
            <a:noFill/>
          </a:ln>
        </p:spPr>
        <p:txBody>
          <a:bodyPr spcFirstLastPara="1" wrap="square" lIns="45725" tIns="22875" rIns="45725" bIns="22875" anchor="t" anchorCtr="0">
            <a:noAutofit/>
          </a:bodyPr>
          <a:lstStyle>
            <a:lvl1pPr marL="457200" marR="0" lvl="0" indent="-406400" algn="l" rtl="0">
              <a:lnSpc>
                <a:spcPct val="90000"/>
              </a:lnSpc>
              <a:spcBef>
                <a:spcPts val="11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1pPr>
            <a:lvl2pPr marL="914400" marR="0" lvl="1" indent="-381000"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L="1371600" marR="0" lvl="2"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L="1828800" marR="0" lvl="3" indent="-336550"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4pPr>
            <a:lvl5pPr marL="2286000" marR="0" lvl="4" indent="-336550"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412" name="Google Shape;412;p32"/>
          <p:cNvSpPr/>
          <p:nvPr/>
        </p:nvSpPr>
        <p:spPr>
          <a:xfrm>
            <a:off x="0" y="0"/>
            <a:ext cx="12192000" cy="848100"/>
          </a:xfrm>
          <a:prstGeom prst="rect">
            <a:avLst/>
          </a:prstGeom>
          <a:solidFill>
            <a:srgbClr val="005595"/>
          </a:solidFill>
          <a:ln>
            <a:noFill/>
          </a:ln>
        </p:spPr>
        <p:txBody>
          <a:bodyPr spcFirstLastPara="1" wrap="square" lIns="45725" tIns="22875" rIns="45725" bIns="22875"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413" name="Google Shape;413;p32"/>
          <p:cNvSpPr txBox="1">
            <a:spLocks noGrp="1"/>
          </p:cNvSpPr>
          <p:nvPr>
            <p:ph type="title"/>
          </p:nvPr>
        </p:nvSpPr>
        <p:spPr>
          <a:xfrm>
            <a:off x="838209" y="107433"/>
            <a:ext cx="10515600" cy="732000"/>
          </a:xfrm>
          <a:prstGeom prst="rect">
            <a:avLst/>
          </a:prstGeom>
          <a:noFill/>
          <a:ln>
            <a:noFill/>
          </a:ln>
        </p:spPr>
        <p:txBody>
          <a:bodyPr spcFirstLastPara="1" wrap="square" lIns="45725" tIns="22875" rIns="45725" bIns="22875" anchor="ctr" anchorCtr="0">
            <a:noAutofit/>
          </a:bodyPr>
          <a:lstStyle>
            <a:lvl1pPr marR="0" lvl="0" algn="l" rtl="0">
              <a:lnSpc>
                <a:spcPct val="90000"/>
              </a:lnSpc>
              <a:spcBef>
                <a:spcPts val="0"/>
              </a:spcBef>
              <a:spcAft>
                <a:spcPts val="0"/>
              </a:spcAft>
              <a:buClr>
                <a:schemeClr val="lt1"/>
              </a:buClr>
              <a:buSzPts val="3100"/>
              <a:buFont typeface="Arial"/>
              <a:buNone/>
              <a:defRPr sz="3100" b="0" i="0" u="none" strike="noStrike" cap="none">
                <a:solidFill>
                  <a:schemeClr val="lt1"/>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414" name="Google Shape;414;p32"/>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EAD1DC"/>
        </a:solidFill>
        <a:effectLst/>
      </p:bgPr>
    </p:bg>
    <p:spTree>
      <p:nvGrpSpPr>
        <p:cNvPr id="1" name="Shape 76"/>
        <p:cNvGrpSpPr/>
        <p:nvPr/>
      </p:nvGrpSpPr>
      <p:grpSpPr>
        <a:xfrm>
          <a:off x="0" y="0"/>
          <a:ext cx="0" cy="0"/>
          <a:chOff x="0" y="0"/>
          <a:chExt cx="0" cy="0"/>
        </a:xfrm>
      </p:grpSpPr>
      <p:sp>
        <p:nvSpPr>
          <p:cNvPr id="77" name="Google Shape;77;p4"/>
          <p:cNvSpPr/>
          <p:nvPr/>
        </p:nvSpPr>
        <p:spPr>
          <a:xfrm rot="10800000">
            <a:off x="1349977" y="337061"/>
            <a:ext cx="4777800" cy="6201000"/>
          </a:xfrm>
          <a:prstGeom prst="rect">
            <a:avLst/>
          </a:prstGeom>
          <a:solidFill>
            <a:srgbClr val="F2F2F2"/>
          </a:solidFill>
          <a:ln>
            <a:noFill/>
          </a:ln>
          <a:effectLst>
            <a:outerShdw dist="177800" dir="2700000" algn="tl" rotWithShape="0">
              <a:srgbClr val="B2B2B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8" name="Google Shape;78;p4"/>
          <p:cNvSpPr/>
          <p:nvPr/>
        </p:nvSpPr>
        <p:spPr>
          <a:xfrm>
            <a:off x="6308436" y="330032"/>
            <a:ext cx="4777800" cy="6201000"/>
          </a:xfrm>
          <a:prstGeom prst="rect">
            <a:avLst/>
          </a:prstGeom>
          <a:solidFill>
            <a:srgbClr val="F2F2F2"/>
          </a:solidFill>
          <a:ln>
            <a:noFill/>
          </a:ln>
          <a:effectLst>
            <a:outerShdw dist="177800" dir="2700000" algn="tl" rotWithShape="0">
              <a:srgbClr val="B2B2B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79" name="Google Shape;79;p4"/>
          <p:cNvGrpSpPr/>
          <p:nvPr/>
        </p:nvGrpSpPr>
        <p:grpSpPr>
          <a:xfrm>
            <a:off x="5853776" y="1053680"/>
            <a:ext cx="762900" cy="4734588"/>
            <a:chOff x="5853776" y="1053680"/>
            <a:chExt cx="762900" cy="4734588"/>
          </a:xfrm>
        </p:grpSpPr>
        <p:sp>
          <p:nvSpPr>
            <p:cNvPr id="80" name="Google Shape;80;p4"/>
            <p:cNvSpPr/>
            <p:nvPr/>
          </p:nvSpPr>
          <p:spPr>
            <a:xfrm>
              <a:off x="5853776" y="1053680"/>
              <a:ext cx="762900" cy="2181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1" name="Google Shape;81;p4"/>
            <p:cNvSpPr/>
            <p:nvPr/>
          </p:nvSpPr>
          <p:spPr>
            <a:xfrm>
              <a:off x="5853776" y="1806428"/>
              <a:ext cx="762900" cy="2181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4"/>
            <p:cNvSpPr/>
            <p:nvPr/>
          </p:nvSpPr>
          <p:spPr>
            <a:xfrm>
              <a:off x="5853776" y="2559176"/>
              <a:ext cx="762900" cy="2181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3" name="Google Shape;83;p4"/>
            <p:cNvSpPr/>
            <p:nvPr/>
          </p:nvSpPr>
          <p:spPr>
            <a:xfrm>
              <a:off x="5853776" y="3311924"/>
              <a:ext cx="762900" cy="2181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4" name="Google Shape;84;p4"/>
            <p:cNvSpPr/>
            <p:nvPr/>
          </p:nvSpPr>
          <p:spPr>
            <a:xfrm>
              <a:off x="5853776" y="4064672"/>
              <a:ext cx="762900" cy="2181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5" name="Google Shape;85;p4"/>
            <p:cNvSpPr/>
            <p:nvPr/>
          </p:nvSpPr>
          <p:spPr>
            <a:xfrm>
              <a:off x="5853776" y="5570168"/>
              <a:ext cx="762900" cy="2181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6" name="Google Shape;86;p4"/>
            <p:cNvSpPr/>
            <p:nvPr/>
          </p:nvSpPr>
          <p:spPr>
            <a:xfrm>
              <a:off x="5853776" y="4817420"/>
              <a:ext cx="762900" cy="2181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87" name="Google Shape;87;p4"/>
          <p:cNvSpPr/>
          <p:nvPr/>
        </p:nvSpPr>
        <p:spPr>
          <a:xfrm rot="-400932">
            <a:off x="417891" y="2295053"/>
            <a:ext cx="399615" cy="3984580"/>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88" name="Google Shape;88;p4"/>
          <p:cNvGrpSpPr/>
          <p:nvPr/>
        </p:nvGrpSpPr>
        <p:grpSpPr>
          <a:xfrm rot="-432916">
            <a:off x="365853" y="2407465"/>
            <a:ext cx="329627" cy="3759948"/>
            <a:chOff x="3015702" y="1986247"/>
            <a:chExt cx="329621" cy="3759877"/>
          </a:xfrm>
        </p:grpSpPr>
        <p:sp>
          <p:nvSpPr>
            <p:cNvPr id="89" name="Google Shape;89;p4"/>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0" name="Google Shape;90;p4"/>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1" name="Google Shape;91;p4"/>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2" name="Google Shape;92;p4"/>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93" name="Google Shape;93;p4"/>
          <p:cNvGrpSpPr/>
          <p:nvPr/>
        </p:nvGrpSpPr>
        <p:grpSpPr>
          <a:xfrm rot="-432916">
            <a:off x="157325" y="2095109"/>
            <a:ext cx="429908" cy="1276891"/>
            <a:chOff x="2997536" y="1684476"/>
            <a:chExt cx="429900" cy="1276867"/>
          </a:xfrm>
        </p:grpSpPr>
        <p:sp>
          <p:nvSpPr>
            <p:cNvPr id="94" name="Google Shape;94;p4"/>
            <p:cNvSpPr/>
            <p:nvPr/>
          </p:nvSpPr>
          <p:spPr>
            <a:xfrm>
              <a:off x="2997536" y="1768245"/>
              <a:ext cx="429900" cy="1938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5" name="Google Shape;95;p4"/>
            <p:cNvSpPr/>
            <p:nvPr/>
          </p:nvSpPr>
          <p:spPr>
            <a:xfrm>
              <a:off x="3095436" y="1684476"/>
              <a:ext cx="229200" cy="897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6" name="Google Shape;96;p4"/>
            <p:cNvSpPr/>
            <p:nvPr/>
          </p:nvSpPr>
          <p:spPr>
            <a:xfrm>
              <a:off x="3337660" y="1920643"/>
              <a:ext cx="89700" cy="10407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97" name="Google Shape;97;p4"/>
          <p:cNvSpPr/>
          <p:nvPr/>
        </p:nvSpPr>
        <p:spPr>
          <a:xfrm rot="-434708">
            <a:off x="334555" y="3411471"/>
            <a:ext cx="230742" cy="399752"/>
          </a:xfrm>
          <a:prstGeom prst="ellipse">
            <a:avLst/>
          </a:prstGeom>
          <a:solidFill>
            <a:srgbClr val="C27B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8" name="Google Shape;98;p4"/>
          <p:cNvSpPr txBox="1"/>
          <p:nvPr/>
        </p:nvSpPr>
        <p:spPr>
          <a:xfrm rot="4967429">
            <a:off x="90115" y="4238879"/>
            <a:ext cx="908382" cy="3386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PINK</a:t>
            </a:r>
            <a:endParaRPr/>
          </a:p>
        </p:txBody>
      </p:sp>
      <p:sp>
        <p:nvSpPr>
          <p:cNvPr id="99" name="Google Shape;99;p4"/>
          <p:cNvSpPr/>
          <p:nvPr/>
        </p:nvSpPr>
        <p:spPr>
          <a:xfrm rot="-400932">
            <a:off x="1145578" y="2695732"/>
            <a:ext cx="399615" cy="3984580"/>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00" name="Google Shape;100;p4"/>
          <p:cNvGrpSpPr/>
          <p:nvPr/>
        </p:nvGrpSpPr>
        <p:grpSpPr>
          <a:xfrm rot="-432916">
            <a:off x="1093540" y="2808144"/>
            <a:ext cx="329627" cy="3759948"/>
            <a:chOff x="3015702" y="1986247"/>
            <a:chExt cx="329621" cy="3759877"/>
          </a:xfrm>
        </p:grpSpPr>
        <p:sp>
          <p:nvSpPr>
            <p:cNvPr id="101" name="Google Shape;101;p4"/>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2" name="Google Shape;102;p4"/>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3" name="Google Shape;103;p4"/>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4" name="Google Shape;104;p4"/>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05" name="Google Shape;105;p4"/>
          <p:cNvGrpSpPr/>
          <p:nvPr/>
        </p:nvGrpSpPr>
        <p:grpSpPr>
          <a:xfrm rot="-432916">
            <a:off x="885012" y="2495788"/>
            <a:ext cx="429908" cy="1276891"/>
            <a:chOff x="2997536" y="1684476"/>
            <a:chExt cx="429900" cy="1276867"/>
          </a:xfrm>
        </p:grpSpPr>
        <p:sp>
          <p:nvSpPr>
            <p:cNvPr id="106" name="Google Shape;106;p4"/>
            <p:cNvSpPr/>
            <p:nvPr/>
          </p:nvSpPr>
          <p:spPr>
            <a:xfrm>
              <a:off x="2997536" y="1768245"/>
              <a:ext cx="429900" cy="193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7" name="Google Shape;107;p4"/>
            <p:cNvSpPr/>
            <p:nvPr/>
          </p:nvSpPr>
          <p:spPr>
            <a:xfrm>
              <a:off x="3095436" y="1684476"/>
              <a:ext cx="229200" cy="89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8" name="Google Shape;108;p4"/>
            <p:cNvSpPr/>
            <p:nvPr/>
          </p:nvSpPr>
          <p:spPr>
            <a:xfrm>
              <a:off x="3337660" y="1920643"/>
              <a:ext cx="89700" cy="1040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09" name="Google Shape;109;p4"/>
          <p:cNvSpPr/>
          <p:nvPr/>
        </p:nvSpPr>
        <p:spPr>
          <a:xfrm rot="-434708">
            <a:off x="1062242" y="3812149"/>
            <a:ext cx="230742" cy="399752"/>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0" name="Google Shape;110;p4"/>
          <p:cNvSpPr txBox="1"/>
          <p:nvPr/>
        </p:nvSpPr>
        <p:spPr>
          <a:xfrm rot="4967429">
            <a:off x="817802" y="4639558"/>
            <a:ext cx="908382" cy="3386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BLACK</a:t>
            </a:r>
            <a:endParaRPr/>
          </a:p>
        </p:txBody>
      </p:sp>
      <p:sp>
        <p:nvSpPr>
          <p:cNvPr id="111" name="Google Shape;111;p4"/>
          <p:cNvSpPr txBox="1">
            <a:spLocks noGrp="1"/>
          </p:cNvSpPr>
          <p:nvPr>
            <p:ph type="title"/>
          </p:nvPr>
        </p:nvSpPr>
        <p:spPr>
          <a:xfrm>
            <a:off x="1775275" y="1361900"/>
            <a:ext cx="36963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112" name="Google Shape;112;p4"/>
          <p:cNvSpPr txBox="1">
            <a:spLocks noGrp="1"/>
          </p:cNvSpPr>
          <p:nvPr>
            <p:ph type="body" idx="1"/>
          </p:nvPr>
        </p:nvSpPr>
        <p:spPr>
          <a:xfrm>
            <a:off x="6998801" y="1536625"/>
            <a:ext cx="3638100" cy="4555200"/>
          </a:xfrm>
          <a:prstGeom prst="rect">
            <a:avLst/>
          </a:prstGeom>
        </p:spPr>
        <p:txBody>
          <a:bodyPr spcFirstLastPara="1" wrap="square" lIns="121900" tIns="121900" rIns="121900" bIns="121900" anchor="t" anchorCtr="0">
            <a:noAutofit/>
          </a:bodyPr>
          <a:lstStyle>
            <a:lvl1pPr marL="457200" lvl="0" indent="-393700">
              <a:spcBef>
                <a:spcPts val="0"/>
              </a:spcBef>
              <a:spcAft>
                <a:spcPts val="0"/>
              </a:spcAft>
              <a:buSzPts val="2600"/>
              <a:buChar char="●"/>
              <a:defRPr/>
            </a:lvl1pPr>
            <a:lvl2pPr marL="914400" lvl="1" indent="-393700">
              <a:spcBef>
                <a:spcPts val="2100"/>
              </a:spcBef>
              <a:spcAft>
                <a:spcPts val="0"/>
              </a:spcAft>
              <a:buSzPts val="2600"/>
              <a:buChar char="○"/>
              <a:defRPr/>
            </a:lvl2pPr>
            <a:lvl3pPr marL="1371600" lvl="2" indent="-393700">
              <a:spcBef>
                <a:spcPts val="2100"/>
              </a:spcBef>
              <a:spcAft>
                <a:spcPts val="0"/>
              </a:spcAft>
              <a:buSzPts val="2600"/>
              <a:buChar char="■"/>
              <a:defRPr/>
            </a:lvl3pPr>
            <a:lvl4pPr marL="1828800" lvl="3" indent="-393700">
              <a:spcBef>
                <a:spcPts val="2100"/>
              </a:spcBef>
              <a:spcAft>
                <a:spcPts val="0"/>
              </a:spcAft>
              <a:buSzPts val="2600"/>
              <a:buChar char="●"/>
              <a:defRPr/>
            </a:lvl4pPr>
            <a:lvl5pPr marL="2286000" lvl="4" indent="-393700">
              <a:spcBef>
                <a:spcPts val="2100"/>
              </a:spcBef>
              <a:spcAft>
                <a:spcPts val="0"/>
              </a:spcAft>
              <a:buSzPts val="2600"/>
              <a:buChar char="○"/>
              <a:defRPr/>
            </a:lvl5pPr>
            <a:lvl6pPr marL="2743200" lvl="5" indent="-393700">
              <a:spcBef>
                <a:spcPts val="2100"/>
              </a:spcBef>
              <a:spcAft>
                <a:spcPts val="0"/>
              </a:spcAft>
              <a:buSzPts val="2600"/>
              <a:buChar char="■"/>
              <a:defRPr/>
            </a:lvl6pPr>
            <a:lvl7pPr marL="3200400" lvl="6" indent="-393700">
              <a:spcBef>
                <a:spcPts val="2100"/>
              </a:spcBef>
              <a:spcAft>
                <a:spcPts val="0"/>
              </a:spcAft>
              <a:buSzPts val="2600"/>
              <a:buChar char="●"/>
              <a:defRPr/>
            </a:lvl7pPr>
            <a:lvl8pPr marL="3657600" lvl="7" indent="-393700">
              <a:spcBef>
                <a:spcPts val="2100"/>
              </a:spcBef>
              <a:spcAft>
                <a:spcPts val="0"/>
              </a:spcAft>
              <a:buSzPts val="2600"/>
              <a:buChar char="○"/>
              <a:defRPr/>
            </a:lvl8pPr>
            <a:lvl9pPr marL="4114800" lvl="8" indent="-393700">
              <a:spcBef>
                <a:spcPts val="2100"/>
              </a:spcBef>
              <a:spcAft>
                <a:spcPts val="2100"/>
              </a:spcAft>
              <a:buSzPts val="2600"/>
              <a:buChar char="■"/>
              <a:defRPr/>
            </a:lvl9pPr>
          </a:lstStyle>
          <a:p>
            <a:endParaRPr/>
          </a:p>
        </p:txBody>
      </p:sp>
      <p:sp>
        <p:nvSpPr>
          <p:cNvPr id="113" name="Google Shape;113;p4"/>
          <p:cNvSpPr txBox="1">
            <a:spLocks noGrp="1"/>
          </p:cNvSpPr>
          <p:nvPr>
            <p:ph type="sldNum" idx="12"/>
          </p:nvPr>
        </p:nvSpPr>
        <p:spPr>
          <a:xfrm>
            <a:off x="11296726"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5"/>
        <p:cNvGrpSpPr/>
        <p:nvPr/>
      </p:nvGrpSpPr>
      <p:grpSpPr>
        <a:xfrm>
          <a:off x="0" y="0"/>
          <a:ext cx="0" cy="0"/>
          <a:chOff x="0" y="0"/>
          <a:chExt cx="0" cy="0"/>
        </a:xfrm>
      </p:grpSpPr>
      <p:sp>
        <p:nvSpPr>
          <p:cNvPr id="416" name="Google Shape;416;p33"/>
          <p:cNvSpPr txBox="1">
            <a:spLocks noGrp="1"/>
          </p:cNvSpPr>
          <p:nvPr>
            <p:ph type="body" idx="1"/>
          </p:nvPr>
        </p:nvSpPr>
        <p:spPr>
          <a:xfrm>
            <a:off x="838209" y="1235422"/>
            <a:ext cx="5181600" cy="4351200"/>
          </a:xfrm>
          <a:prstGeom prst="rect">
            <a:avLst/>
          </a:prstGeom>
          <a:noFill/>
          <a:ln>
            <a:noFill/>
          </a:ln>
        </p:spPr>
        <p:txBody>
          <a:bodyPr spcFirstLastPara="1" wrap="square" lIns="45725" tIns="22875" rIns="45725" bIns="22875" anchor="t" anchorCtr="0">
            <a:noAutofit/>
          </a:bodyPr>
          <a:lstStyle>
            <a:lvl1pPr marL="457200" marR="0" lvl="0" indent="-406400" algn="l" rtl="0">
              <a:lnSpc>
                <a:spcPct val="90000"/>
              </a:lnSpc>
              <a:spcBef>
                <a:spcPts val="11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1pPr>
            <a:lvl2pPr marL="914400" marR="0" lvl="1" indent="-381000"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L="1371600" marR="0" lvl="2"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L="1828800" marR="0" lvl="3" indent="-336550"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4pPr>
            <a:lvl5pPr marL="2286000" marR="0" lvl="4" indent="-336550"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417" name="Google Shape;417;p33"/>
          <p:cNvSpPr txBox="1">
            <a:spLocks noGrp="1"/>
          </p:cNvSpPr>
          <p:nvPr>
            <p:ph type="body" idx="2"/>
          </p:nvPr>
        </p:nvSpPr>
        <p:spPr>
          <a:xfrm>
            <a:off x="6172263" y="1235422"/>
            <a:ext cx="5181600" cy="4351200"/>
          </a:xfrm>
          <a:prstGeom prst="rect">
            <a:avLst/>
          </a:prstGeom>
          <a:noFill/>
          <a:ln>
            <a:noFill/>
          </a:ln>
        </p:spPr>
        <p:txBody>
          <a:bodyPr spcFirstLastPara="1" wrap="square" lIns="45725" tIns="22875" rIns="45725" bIns="22875" anchor="t" anchorCtr="0">
            <a:noAutofit/>
          </a:bodyPr>
          <a:lstStyle>
            <a:lvl1pPr marL="457200" marR="0" lvl="0" indent="-406400" algn="l" rtl="0">
              <a:lnSpc>
                <a:spcPct val="90000"/>
              </a:lnSpc>
              <a:spcBef>
                <a:spcPts val="11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1pPr>
            <a:lvl2pPr marL="914400" marR="0" lvl="1" indent="-381000"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L="1371600" marR="0" lvl="2"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L="1828800" marR="0" lvl="3" indent="-336550"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4pPr>
            <a:lvl5pPr marL="2286000" marR="0" lvl="4" indent="-336550"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418" name="Google Shape;418;p33"/>
          <p:cNvSpPr/>
          <p:nvPr/>
        </p:nvSpPr>
        <p:spPr>
          <a:xfrm>
            <a:off x="0" y="0"/>
            <a:ext cx="12192000" cy="848100"/>
          </a:xfrm>
          <a:prstGeom prst="rect">
            <a:avLst/>
          </a:prstGeom>
          <a:solidFill>
            <a:srgbClr val="005595"/>
          </a:solidFill>
          <a:ln>
            <a:noFill/>
          </a:ln>
        </p:spPr>
        <p:txBody>
          <a:bodyPr spcFirstLastPara="1" wrap="square" lIns="45725" tIns="22875" rIns="45725" bIns="22875"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419" name="Google Shape;419;p33"/>
          <p:cNvSpPr txBox="1">
            <a:spLocks noGrp="1"/>
          </p:cNvSpPr>
          <p:nvPr>
            <p:ph type="title"/>
          </p:nvPr>
        </p:nvSpPr>
        <p:spPr>
          <a:xfrm>
            <a:off x="838209" y="107433"/>
            <a:ext cx="10515600" cy="732000"/>
          </a:xfrm>
          <a:prstGeom prst="rect">
            <a:avLst/>
          </a:prstGeom>
          <a:noFill/>
          <a:ln>
            <a:noFill/>
          </a:ln>
        </p:spPr>
        <p:txBody>
          <a:bodyPr spcFirstLastPara="1" wrap="square" lIns="45725" tIns="22875" rIns="45725" bIns="22875" anchor="ctr" anchorCtr="0">
            <a:noAutofit/>
          </a:bodyPr>
          <a:lstStyle>
            <a:lvl1pPr marR="0" lvl="0" algn="l" rtl="0">
              <a:lnSpc>
                <a:spcPct val="90000"/>
              </a:lnSpc>
              <a:spcBef>
                <a:spcPts val="0"/>
              </a:spcBef>
              <a:spcAft>
                <a:spcPts val="0"/>
              </a:spcAft>
              <a:buClr>
                <a:schemeClr val="lt1"/>
              </a:buClr>
              <a:buSzPts val="3100"/>
              <a:buFont typeface="Arial"/>
              <a:buNone/>
              <a:defRPr sz="3100" b="0" i="0" u="none" strike="noStrike" cap="none">
                <a:solidFill>
                  <a:schemeClr val="lt1"/>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420" name="Google Shape;420;p33"/>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1"/>
        <p:cNvGrpSpPr/>
        <p:nvPr/>
      </p:nvGrpSpPr>
      <p:grpSpPr>
        <a:xfrm>
          <a:off x="0" y="0"/>
          <a:ext cx="0" cy="0"/>
          <a:chOff x="0" y="0"/>
          <a:chExt cx="0" cy="0"/>
        </a:xfrm>
      </p:grpSpPr>
      <p:sp>
        <p:nvSpPr>
          <p:cNvPr id="422" name="Google Shape;422;p34"/>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About Us">
  <p:cSld name="About Us">
    <p:spTree>
      <p:nvGrpSpPr>
        <p:cNvPr id="1" name="Shape 423"/>
        <p:cNvGrpSpPr/>
        <p:nvPr/>
      </p:nvGrpSpPr>
      <p:grpSpPr>
        <a:xfrm>
          <a:off x="0" y="0"/>
          <a:ext cx="0" cy="0"/>
          <a:chOff x="0" y="0"/>
          <a:chExt cx="0" cy="0"/>
        </a:xfrm>
      </p:grpSpPr>
      <p:sp>
        <p:nvSpPr>
          <p:cNvPr id="424" name="Google Shape;424;p35"/>
          <p:cNvSpPr>
            <a:spLocks noGrp="1"/>
          </p:cNvSpPr>
          <p:nvPr>
            <p:ph type="pic" idx="2"/>
          </p:nvPr>
        </p:nvSpPr>
        <p:spPr>
          <a:xfrm>
            <a:off x="6813427" y="1477725"/>
            <a:ext cx="4293900" cy="4295100"/>
          </a:xfrm>
          <a:prstGeom prst="rect">
            <a:avLst/>
          </a:prstGeom>
          <a:noFill/>
          <a:ln>
            <a:noFill/>
          </a:ln>
        </p:spPr>
        <p:txBody>
          <a:bodyPr spcFirstLastPara="1" wrap="square" lIns="45725" tIns="22875" rIns="45725" bIns="22875" anchor="t" anchorCtr="0">
            <a:noAutofit/>
          </a:bodyPr>
          <a:lstStyle>
            <a:lvl1pPr marR="0" lvl="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425" name="Google Shape;425;p35"/>
          <p:cNvSpPr/>
          <p:nvPr/>
        </p:nvSpPr>
        <p:spPr>
          <a:xfrm>
            <a:off x="0" y="0"/>
            <a:ext cx="12192000" cy="848100"/>
          </a:xfrm>
          <a:prstGeom prst="rect">
            <a:avLst/>
          </a:prstGeom>
          <a:solidFill>
            <a:srgbClr val="005595"/>
          </a:solidFill>
          <a:ln>
            <a:noFill/>
          </a:ln>
        </p:spPr>
        <p:txBody>
          <a:bodyPr spcFirstLastPara="1" wrap="square" lIns="45725" tIns="22875" rIns="45725" bIns="22875"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426" name="Google Shape;426;p35"/>
          <p:cNvSpPr txBox="1">
            <a:spLocks noGrp="1"/>
          </p:cNvSpPr>
          <p:nvPr>
            <p:ph type="title"/>
          </p:nvPr>
        </p:nvSpPr>
        <p:spPr>
          <a:xfrm>
            <a:off x="838209" y="107433"/>
            <a:ext cx="10515600" cy="732000"/>
          </a:xfrm>
          <a:prstGeom prst="rect">
            <a:avLst/>
          </a:prstGeom>
          <a:noFill/>
          <a:ln>
            <a:noFill/>
          </a:ln>
        </p:spPr>
        <p:txBody>
          <a:bodyPr spcFirstLastPara="1" wrap="square" lIns="45725" tIns="22875" rIns="45725" bIns="22875" anchor="ctr" anchorCtr="0">
            <a:noAutofit/>
          </a:bodyPr>
          <a:lstStyle>
            <a:lvl1pPr marR="0" lvl="0" algn="l" rtl="0">
              <a:lnSpc>
                <a:spcPct val="90000"/>
              </a:lnSpc>
              <a:spcBef>
                <a:spcPts val="0"/>
              </a:spcBef>
              <a:spcAft>
                <a:spcPts val="0"/>
              </a:spcAft>
              <a:buClr>
                <a:schemeClr val="lt1"/>
              </a:buClr>
              <a:buSzPts val="3100"/>
              <a:buFont typeface="Arial"/>
              <a:buNone/>
              <a:defRPr sz="3100" b="0" i="0" u="none" strike="noStrike" cap="none">
                <a:solidFill>
                  <a:schemeClr val="lt1"/>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427" name="Google Shape;427;p35"/>
          <p:cNvSpPr txBox="1">
            <a:spLocks noGrp="1"/>
          </p:cNvSpPr>
          <p:nvPr>
            <p:ph type="ftr" idx="11"/>
          </p:nvPr>
        </p:nvSpPr>
        <p:spPr>
          <a:xfrm>
            <a:off x="7239591" y="6304593"/>
            <a:ext cx="4114500" cy="365100"/>
          </a:xfrm>
          <a:prstGeom prst="rect">
            <a:avLst/>
          </a:prstGeom>
          <a:noFill/>
          <a:ln>
            <a:noFill/>
          </a:ln>
        </p:spPr>
        <p:txBody>
          <a:bodyPr spcFirstLastPara="1" wrap="square" lIns="45725" tIns="22875" rIns="45725" bIns="22875" anchor="ctr" anchorCtr="0">
            <a:noAutofit/>
          </a:bodyPr>
          <a:lstStyle>
            <a:lvl1pPr marR="0" lvl="0" algn="ctr" rtl="0">
              <a:spcBef>
                <a:spcPts val="0"/>
              </a:spcBef>
              <a:spcAft>
                <a:spcPts val="0"/>
              </a:spcAft>
              <a:buSzPts val="700"/>
              <a:buNone/>
              <a:defRPr sz="1600">
                <a:solidFill>
                  <a:srgbClr val="B4B7BA"/>
                </a:solidFill>
                <a:latin typeface="Arial"/>
                <a:ea typeface="Arial"/>
                <a:cs typeface="Arial"/>
                <a:sym typeface="Arial"/>
              </a:defRPr>
            </a:lvl1pPr>
            <a:lvl2pPr marR="0" lvl="1" algn="l" rtl="0">
              <a:spcBef>
                <a:spcPts val="0"/>
              </a:spcBef>
              <a:spcAft>
                <a:spcPts val="0"/>
              </a:spcAft>
              <a:buSzPts val="700"/>
              <a:buNone/>
              <a:defRPr sz="1900" b="0" i="0" u="none" strike="noStrike" cap="none">
                <a:solidFill>
                  <a:schemeClr val="dk1"/>
                </a:solidFill>
                <a:latin typeface="Arial"/>
                <a:ea typeface="Arial"/>
                <a:cs typeface="Arial"/>
                <a:sym typeface="Arial"/>
              </a:defRPr>
            </a:lvl2pPr>
            <a:lvl3pPr marR="0" lvl="2" algn="l" rtl="0">
              <a:spcBef>
                <a:spcPts val="0"/>
              </a:spcBef>
              <a:spcAft>
                <a:spcPts val="0"/>
              </a:spcAft>
              <a:buSzPts val="700"/>
              <a:buNone/>
              <a:defRPr sz="1900" b="0" i="0" u="none" strike="noStrike" cap="none">
                <a:solidFill>
                  <a:schemeClr val="dk1"/>
                </a:solidFill>
                <a:latin typeface="Arial"/>
                <a:ea typeface="Arial"/>
                <a:cs typeface="Arial"/>
                <a:sym typeface="Arial"/>
              </a:defRPr>
            </a:lvl3pPr>
            <a:lvl4pPr marR="0" lvl="3" algn="l" rtl="0">
              <a:spcBef>
                <a:spcPts val="0"/>
              </a:spcBef>
              <a:spcAft>
                <a:spcPts val="0"/>
              </a:spcAft>
              <a:buSzPts val="700"/>
              <a:buNone/>
              <a:defRPr sz="1900" b="0" i="0" u="none" strike="noStrike" cap="none">
                <a:solidFill>
                  <a:schemeClr val="dk1"/>
                </a:solidFill>
                <a:latin typeface="Arial"/>
                <a:ea typeface="Arial"/>
                <a:cs typeface="Arial"/>
                <a:sym typeface="Arial"/>
              </a:defRPr>
            </a:lvl4pPr>
            <a:lvl5pPr marR="0" lvl="4" algn="l" rtl="0">
              <a:spcBef>
                <a:spcPts val="0"/>
              </a:spcBef>
              <a:spcAft>
                <a:spcPts val="0"/>
              </a:spcAft>
              <a:buSzPts val="700"/>
              <a:buNone/>
              <a:defRPr sz="1900" b="0" i="0" u="none" strike="noStrike" cap="none">
                <a:solidFill>
                  <a:schemeClr val="dk1"/>
                </a:solidFill>
                <a:latin typeface="Arial"/>
                <a:ea typeface="Arial"/>
                <a:cs typeface="Arial"/>
                <a:sym typeface="Arial"/>
              </a:defRPr>
            </a:lvl5pPr>
            <a:lvl6pPr marR="0" lvl="5" algn="l" rtl="0">
              <a:spcBef>
                <a:spcPts val="0"/>
              </a:spcBef>
              <a:spcAft>
                <a:spcPts val="0"/>
              </a:spcAft>
              <a:buSzPts val="700"/>
              <a:buNone/>
              <a:defRPr sz="1900" b="0" i="0" u="none" strike="noStrike" cap="none">
                <a:solidFill>
                  <a:schemeClr val="dk1"/>
                </a:solidFill>
                <a:latin typeface="Arial"/>
                <a:ea typeface="Arial"/>
                <a:cs typeface="Arial"/>
                <a:sym typeface="Arial"/>
              </a:defRPr>
            </a:lvl6pPr>
            <a:lvl7pPr marR="0" lvl="6" algn="l" rtl="0">
              <a:spcBef>
                <a:spcPts val="0"/>
              </a:spcBef>
              <a:spcAft>
                <a:spcPts val="0"/>
              </a:spcAft>
              <a:buSzPts val="700"/>
              <a:buNone/>
              <a:defRPr sz="1900" b="0" i="0" u="none" strike="noStrike" cap="none">
                <a:solidFill>
                  <a:schemeClr val="dk1"/>
                </a:solidFill>
                <a:latin typeface="Arial"/>
                <a:ea typeface="Arial"/>
                <a:cs typeface="Arial"/>
                <a:sym typeface="Arial"/>
              </a:defRPr>
            </a:lvl7pPr>
            <a:lvl8pPr marR="0" lvl="7" algn="l" rtl="0">
              <a:spcBef>
                <a:spcPts val="0"/>
              </a:spcBef>
              <a:spcAft>
                <a:spcPts val="0"/>
              </a:spcAft>
              <a:buSzPts val="700"/>
              <a:buNone/>
              <a:defRPr sz="1900" b="0" i="0" u="none" strike="noStrike" cap="none">
                <a:solidFill>
                  <a:schemeClr val="dk1"/>
                </a:solidFill>
                <a:latin typeface="Arial"/>
                <a:ea typeface="Arial"/>
                <a:cs typeface="Arial"/>
                <a:sym typeface="Arial"/>
              </a:defRPr>
            </a:lvl8pPr>
            <a:lvl9pPr marR="0" lvl="8" algn="l" rtl="0">
              <a:spcBef>
                <a:spcPts val="0"/>
              </a:spcBef>
              <a:spcAft>
                <a:spcPts val="0"/>
              </a:spcAft>
              <a:buSzPts val="700"/>
              <a:buNone/>
              <a:defRPr sz="1900" b="0" i="0" u="none" strike="noStrike" cap="none">
                <a:solidFill>
                  <a:schemeClr val="dk1"/>
                </a:solidFill>
                <a:latin typeface="Arial"/>
                <a:ea typeface="Arial"/>
                <a:cs typeface="Arial"/>
                <a:sym typeface="Arial"/>
              </a:defRPr>
            </a:lvl9pPr>
          </a:lstStyle>
          <a:p>
            <a:endParaRPr/>
          </a:p>
        </p:txBody>
      </p:sp>
      <p:sp>
        <p:nvSpPr>
          <p:cNvPr id="428" name="Google Shape;428;p35"/>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29"/>
        <p:cNvGrpSpPr/>
        <p:nvPr/>
      </p:nvGrpSpPr>
      <p:grpSpPr>
        <a:xfrm>
          <a:off x="0" y="0"/>
          <a:ext cx="0" cy="0"/>
          <a:chOff x="0" y="0"/>
          <a:chExt cx="0" cy="0"/>
        </a:xfrm>
      </p:grpSpPr>
      <p:sp>
        <p:nvSpPr>
          <p:cNvPr id="430" name="Google Shape;430;p36"/>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1"/>
        <p:cNvGrpSpPr/>
        <p:nvPr/>
      </p:nvGrpSpPr>
      <p:grpSpPr>
        <a:xfrm>
          <a:off x="0" y="0"/>
          <a:ext cx="0" cy="0"/>
          <a:chOff x="0" y="0"/>
          <a:chExt cx="0" cy="0"/>
        </a:xfrm>
      </p:grpSpPr>
      <p:sp>
        <p:nvSpPr>
          <p:cNvPr id="432" name="Google Shape;432;p37"/>
          <p:cNvSpPr txBox="1">
            <a:spLocks noGrp="1"/>
          </p:cNvSpPr>
          <p:nvPr>
            <p:ph type="title"/>
          </p:nvPr>
        </p:nvSpPr>
        <p:spPr>
          <a:xfrm>
            <a:off x="831859" y="1709738"/>
            <a:ext cx="10515600" cy="2852700"/>
          </a:xfrm>
          <a:prstGeom prst="rect">
            <a:avLst/>
          </a:prstGeom>
          <a:noFill/>
          <a:ln>
            <a:noFill/>
          </a:ln>
        </p:spPr>
        <p:txBody>
          <a:bodyPr spcFirstLastPara="1" wrap="square" lIns="45725" tIns="22875" rIns="45725" bIns="22875" anchor="b" anchorCtr="0">
            <a:noAutofit/>
          </a:bodyPr>
          <a:lstStyle>
            <a:lvl1pPr marR="0" lvl="0" algn="l" rtl="0">
              <a:lnSpc>
                <a:spcPct val="90000"/>
              </a:lnSpc>
              <a:spcBef>
                <a:spcPts val="0"/>
              </a:spcBef>
              <a:spcAft>
                <a:spcPts val="0"/>
              </a:spcAft>
              <a:buClr>
                <a:srgbClr val="005595"/>
              </a:buClr>
              <a:buSzPts val="4400"/>
              <a:buFont typeface="Arial"/>
              <a:buNone/>
              <a:defRPr sz="4400" b="0" i="0" u="none" strike="noStrike" cap="none">
                <a:solidFill>
                  <a:srgbClr val="005595"/>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433" name="Google Shape;433;p37"/>
          <p:cNvSpPr txBox="1">
            <a:spLocks noGrp="1"/>
          </p:cNvSpPr>
          <p:nvPr>
            <p:ph type="body" idx="1"/>
          </p:nvPr>
        </p:nvSpPr>
        <p:spPr>
          <a:xfrm>
            <a:off x="831859" y="4589464"/>
            <a:ext cx="10515600" cy="747300"/>
          </a:xfrm>
          <a:prstGeom prst="rect">
            <a:avLst/>
          </a:prstGeom>
          <a:noFill/>
          <a:ln>
            <a:noFill/>
          </a:ln>
        </p:spPr>
        <p:txBody>
          <a:bodyPr spcFirstLastPara="1" wrap="square" lIns="45725" tIns="22875" rIns="45725" bIns="22875" anchor="t" anchorCtr="0">
            <a:noAutofit/>
          </a:bodyPr>
          <a:lstStyle>
            <a:lvl1pPr marL="457200" marR="0" lvl="0" indent="-228600" algn="l" rtl="0">
              <a:lnSpc>
                <a:spcPct val="90000"/>
              </a:lnSpc>
              <a:spcBef>
                <a:spcPts val="1100"/>
              </a:spcBef>
              <a:spcAft>
                <a:spcPts val="0"/>
              </a:spcAft>
              <a:buClr>
                <a:srgbClr val="455560"/>
              </a:buClr>
              <a:buSzPts val="2400"/>
              <a:buFont typeface="Arial"/>
              <a:buNone/>
              <a:defRPr sz="2400" b="0" i="0" u="none" strike="noStrike" cap="none">
                <a:solidFill>
                  <a:srgbClr val="455560"/>
                </a:solidFill>
                <a:latin typeface="Arial"/>
                <a:ea typeface="Arial"/>
                <a:cs typeface="Arial"/>
                <a:sym typeface="Arial"/>
              </a:defRPr>
            </a:lvl1pPr>
            <a:lvl2pPr marL="914400" marR="0" lvl="1" indent="-228600" algn="l" rtl="0">
              <a:lnSpc>
                <a:spcPct val="90000"/>
              </a:lnSpc>
              <a:spcBef>
                <a:spcPts val="500"/>
              </a:spcBef>
              <a:spcAft>
                <a:spcPts val="0"/>
              </a:spcAft>
              <a:buClr>
                <a:srgbClr val="B4B7BA"/>
              </a:buClr>
              <a:buSzPts val="2000"/>
              <a:buFont typeface="Arial"/>
              <a:buNone/>
              <a:defRPr sz="2000" b="0" i="0" u="none" strike="noStrike" cap="none">
                <a:solidFill>
                  <a:srgbClr val="B4B7BA"/>
                </a:solidFill>
                <a:latin typeface="Arial"/>
                <a:ea typeface="Arial"/>
                <a:cs typeface="Arial"/>
                <a:sym typeface="Arial"/>
              </a:defRPr>
            </a:lvl2pPr>
            <a:lvl3pPr marL="1371600" marR="0" lvl="2" indent="-228600" algn="l" rtl="0">
              <a:lnSpc>
                <a:spcPct val="90000"/>
              </a:lnSpc>
              <a:spcBef>
                <a:spcPts val="500"/>
              </a:spcBef>
              <a:spcAft>
                <a:spcPts val="0"/>
              </a:spcAft>
              <a:buClr>
                <a:srgbClr val="B4B7BA"/>
              </a:buClr>
              <a:buSzPts val="1700"/>
              <a:buFont typeface="Arial"/>
              <a:buNone/>
              <a:defRPr sz="1700" b="0" i="0" u="none" strike="noStrike" cap="none">
                <a:solidFill>
                  <a:srgbClr val="B4B7BA"/>
                </a:solidFill>
                <a:latin typeface="Arial"/>
                <a:ea typeface="Arial"/>
                <a:cs typeface="Arial"/>
                <a:sym typeface="Arial"/>
              </a:defRPr>
            </a:lvl3pPr>
            <a:lvl4pPr marL="1828800" marR="0" lvl="3"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4pPr>
            <a:lvl5pPr marL="2286000" marR="0" lvl="4"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5pPr>
            <a:lvl6pPr marL="2743200" marR="0" lvl="5"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6pPr>
            <a:lvl7pPr marL="3200400" marR="0" lvl="6"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7pPr>
            <a:lvl8pPr marL="3657600" marR="0" lvl="7"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8pPr>
            <a:lvl9pPr marL="4114800" marR="0" lvl="8" indent="-228600" algn="l" rtl="0">
              <a:lnSpc>
                <a:spcPct val="90000"/>
              </a:lnSpc>
              <a:spcBef>
                <a:spcPts val="500"/>
              </a:spcBef>
              <a:spcAft>
                <a:spcPts val="0"/>
              </a:spcAft>
              <a:buClr>
                <a:srgbClr val="B4B7BA"/>
              </a:buClr>
              <a:buSzPts val="1600"/>
              <a:buFont typeface="Arial"/>
              <a:buNone/>
              <a:defRPr sz="1600" b="0" i="0" u="none" strike="noStrike" cap="none">
                <a:solidFill>
                  <a:srgbClr val="B4B7BA"/>
                </a:solidFill>
                <a:latin typeface="Arial"/>
                <a:ea typeface="Arial"/>
                <a:cs typeface="Arial"/>
                <a:sym typeface="Arial"/>
              </a:defRPr>
            </a:lvl9pPr>
          </a:lstStyle>
          <a:p>
            <a:endParaRPr/>
          </a:p>
        </p:txBody>
      </p:sp>
      <p:sp>
        <p:nvSpPr>
          <p:cNvPr id="434" name="Google Shape;434;p37"/>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35"/>
        <p:cNvGrpSpPr/>
        <p:nvPr/>
      </p:nvGrpSpPr>
      <p:grpSpPr>
        <a:xfrm>
          <a:off x="0" y="0"/>
          <a:ext cx="0" cy="0"/>
          <a:chOff x="0" y="0"/>
          <a:chExt cx="0" cy="0"/>
        </a:xfrm>
      </p:grpSpPr>
      <p:sp>
        <p:nvSpPr>
          <p:cNvPr id="436" name="Google Shape;436;p38"/>
          <p:cNvSpPr txBox="1">
            <a:spLocks noGrp="1"/>
          </p:cNvSpPr>
          <p:nvPr>
            <p:ph type="body" idx="1"/>
          </p:nvPr>
        </p:nvSpPr>
        <p:spPr>
          <a:xfrm>
            <a:off x="839797" y="1248904"/>
            <a:ext cx="5157600" cy="824100"/>
          </a:xfrm>
          <a:prstGeom prst="rect">
            <a:avLst/>
          </a:prstGeom>
          <a:noFill/>
          <a:ln>
            <a:noFill/>
          </a:ln>
        </p:spPr>
        <p:txBody>
          <a:bodyPr spcFirstLastPara="1" wrap="square" lIns="45725" tIns="22875" rIns="45725" bIns="22875" anchor="b" anchorCtr="0">
            <a:noAutofit/>
          </a:bodyPr>
          <a:lstStyle>
            <a:lvl1pPr marL="457200" marR="0" lvl="0" indent="-228600" algn="l" rtl="0">
              <a:lnSpc>
                <a:spcPct val="90000"/>
              </a:lnSpc>
              <a:spcBef>
                <a:spcPts val="1100"/>
              </a:spcBef>
              <a:spcAft>
                <a:spcPts val="0"/>
              </a:spcAft>
              <a:buClr>
                <a:srgbClr val="455560"/>
              </a:buClr>
              <a:buSzPts val="2400"/>
              <a:buFont typeface="Arial"/>
              <a:buNone/>
              <a:defRPr sz="2400" b="1" i="0" u="none" strike="noStrike" cap="none">
                <a:solidFill>
                  <a:srgbClr val="455560"/>
                </a:solidFill>
                <a:latin typeface="Arial"/>
                <a:ea typeface="Arial"/>
                <a:cs typeface="Arial"/>
                <a:sym typeface="Arial"/>
              </a:defRPr>
            </a:lvl1pPr>
            <a:lvl2pPr marL="914400" marR="0" lvl="1" indent="-228600" algn="l" rtl="0">
              <a:lnSpc>
                <a:spcPct val="90000"/>
              </a:lnSpc>
              <a:spcBef>
                <a:spcPts val="500"/>
              </a:spcBef>
              <a:spcAft>
                <a:spcPts val="0"/>
              </a:spcAft>
              <a:buClr>
                <a:srgbClr val="455560"/>
              </a:buClr>
              <a:buSzPts val="2000"/>
              <a:buFont typeface="Arial"/>
              <a:buNone/>
              <a:defRPr sz="2000" b="1" i="0" u="none" strike="noStrike" cap="none">
                <a:solidFill>
                  <a:srgbClr val="455560"/>
                </a:solidFill>
                <a:latin typeface="Arial"/>
                <a:ea typeface="Arial"/>
                <a:cs typeface="Arial"/>
                <a:sym typeface="Arial"/>
              </a:defRPr>
            </a:lvl2pPr>
            <a:lvl3pPr marL="1371600" marR="0" lvl="2" indent="-228600" algn="l" rtl="0">
              <a:lnSpc>
                <a:spcPct val="90000"/>
              </a:lnSpc>
              <a:spcBef>
                <a:spcPts val="500"/>
              </a:spcBef>
              <a:spcAft>
                <a:spcPts val="0"/>
              </a:spcAft>
              <a:buClr>
                <a:srgbClr val="455560"/>
              </a:buClr>
              <a:buSzPts val="1700"/>
              <a:buFont typeface="Arial"/>
              <a:buNone/>
              <a:defRPr sz="1700" b="1" i="0" u="none" strike="noStrike" cap="none">
                <a:solidFill>
                  <a:srgbClr val="455560"/>
                </a:solidFill>
                <a:latin typeface="Arial"/>
                <a:ea typeface="Arial"/>
                <a:cs typeface="Arial"/>
                <a:sym typeface="Arial"/>
              </a:defRPr>
            </a:lvl3pPr>
            <a:lvl4pPr marL="1828800" marR="0" lvl="3" indent="-228600" algn="l" rtl="0">
              <a:lnSpc>
                <a:spcPct val="90000"/>
              </a:lnSpc>
              <a:spcBef>
                <a:spcPts val="500"/>
              </a:spcBef>
              <a:spcAft>
                <a:spcPts val="0"/>
              </a:spcAft>
              <a:buClr>
                <a:srgbClr val="455560"/>
              </a:buClr>
              <a:buSzPts val="1600"/>
              <a:buFont typeface="Arial"/>
              <a:buNone/>
              <a:defRPr sz="1600" b="1" i="0" u="none" strike="noStrike" cap="none">
                <a:solidFill>
                  <a:srgbClr val="455560"/>
                </a:solidFill>
                <a:latin typeface="Arial"/>
                <a:ea typeface="Arial"/>
                <a:cs typeface="Arial"/>
                <a:sym typeface="Arial"/>
              </a:defRPr>
            </a:lvl4pPr>
            <a:lvl5pPr marL="2286000" marR="0" lvl="4" indent="-228600" algn="l" rtl="0">
              <a:lnSpc>
                <a:spcPct val="90000"/>
              </a:lnSpc>
              <a:spcBef>
                <a:spcPts val="500"/>
              </a:spcBef>
              <a:spcAft>
                <a:spcPts val="0"/>
              </a:spcAft>
              <a:buClr>
                <a:srgbClr val="455560"/>
              </a:buClr>
              <a:buSzPts val="1600"/>
              <a:buFont typeface="Arial"/>
              <a:buNone/>
              <a:defRPr sz="1600" b="1" i="0" u="none" strike="noStrike" cap="none">
                <a:solidFill>
                  <a:srgbClr val="45556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37" name="Google Shape;437;p38"/>
          <p:cNvSpPr txBox="1">
            <a:spLocks noGrp="1"/>
          </p:cNvSpPr>
          <p:nvPr>
            <p:ph type="body" idx="2"/>
          </p:nvPr>
        </p:nvSpPr>
        <p:spPr>
          <a:xfrm>
            <a:off x="839797" y="2072816"/>
            <a:ext cx="5157600" cy="3684300"/>
          </a:xfrm>
          <a:prstGeom prst="rect">
            <a:avLst/>
          </a:prstGeom>
          <a:noFill/>
          <a:ln>
            <a:noFill/>
          </a:ln>
        </p:spPr>
        <p:txBody>
          <a:bodyPr spcFirstLastPara="1" wrap="square" lIns="45725" tIns="22875" rIns="45725" bIns="22875" anchor="t" anchorCtr="0">
            <a:noAutofit/>
          </a:bodyPr>
          <a:lstStyle>
            <a:lvl1pPr marL="457200" marR="0" lvl="0" indent="-406400" algn="l" rtl="0">
              <a:lnSpc>
                <a:spcPct val="90000"/>
              </a:lnSpc>
              <a:spcBef>
                <a:spcPts val="11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1pPr>
            <a:lvl2pPr marL="914400" marR="0" lvl="1" indent="-381000"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L="1371600" marR="0" lvl="2"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L="1828800" marR="0" lvl="3" indent="-336550"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4pPr>
            <a:lvl5pPr marL="2286000" marR="0" lvl="4" indent="-336550"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438" name="Google Shape;438;p38"/>
          <p:cNvSpPr txBox="1">
            <a:spLocks noGrp="1"/>
          </p:cNvSpPr>
          <p:nvPr>
            <p:ph type="body" idx="3"/>
          </p:nvPr>
        </p:nvSpPr>
        <p:spPr>
          <a:xfrm>
            <a:off x="6172264" y="1248904"/>
            <a:ext cx="5183400" cy="824100"/>
          </a:xfrm>
          <a:prstGeom prst="rect">
            <a:avLst/>
          </a:prstGeom>
          <a:noFill/>
          <a:ln>
            <a:noFill/>
          </a:ln>
        </p:spPr>
        <p:txBody>
          <a:bodyPr spcFirstLastPara="1" wrap="square" lIns="45725" tIns="22875" rIns="45725" bIns="22875" anchor="b" anchorCtr="0">
            <a:noAutofit/>
          </a:bodyPr>
          <a:lstStyle>
            <a:lvl1pPr marL="457200" marR="0" lvl="0" indent="-228600" algn="l" rtl="0">
              <a:lnSpc>
                <a:spcPct val="90000"/>
              </a:lnSpc>
              <a:spcBef>
                <a:spcPts val="1100"/>
              </a:spcBef>
              <a:spcAft>
                <a:spcPts val="0"/>
              </a:spcAft>
              <a:buClr>
                <a:srgbClr val="455560"/>
              </a:buClr>
              <a:buSzPts val="2400"/>
              <a:buFont typeface="Arial"/>
              <a:buNone/>
              <a:defRPr sz="2400" b="1" i="0" u="none" strike="noStrike" cap="none">
                <a:solidFill>
                  <a:srgbClr val="455560"/>
                </a:solidFill>
                <a:latin typeface="Arial"/>
                <a:ea typeface="Arial"/>
                <a:cs typeface="Arial"/>
                <a:sym typeface="Arial"/>
              </a:defRPr>
            </a:lvl1pPr>
            <a:lvl2pPr marL="914400" marR="0" lvl="1" indent="-228600" algn="l" rtl="0">
              <a:lnSpc>
                <a:spcPct val="90000"/>
              </a:lnSpc>
              <a:spcBef>
                <a:spcPts val="500"/>
              </a:spcBef>
              <a:spcAft>
                <a:spcPts val="0"/>
              </a:spcAft>
              <a:buClr>
                <a:srgbClr val="455560"/>
              </a:buClr>
              <a:buSzPts val="2000"/>
              <a:buFont typeface="Arial"/>
              <a:buNone/>
              <a:defRPr sz="2000" b="1" i="0" u="none" strike="noStrike" cap="none">
                <a:solidFill>
                  <a:srgbClr val="455560"/>
                </a:solidFill>
                <a:latin typeface="Arial"/>
                <a:ea typeface="Arial"/>
                <a:cs typeface="Arial"/>
                <a:sym typeface="Arial"/>
              </a:defRPr>
            </a:lvl2pPr>
            <a:lvl3pPr marL="1371600" marR="0" lvl="2" indent="-228600" algn="l" rtl="0">
              <a:lnSpc>
                <a:spcPct val="90000"/>
              </a:lnSpc>
              <a:spcBef>
                <a:spcPts val="500"/>
              </a:spcBef>
              <a:spcAft>
                <a:spcPts val="0"/>
              </a:spcAft>
              <a:buClr>
                <a:srgbClr val="455560"/>
              </a:buClr>
              <a:buSzPts val="1700"/>
              <a:buFont typeface="Arial"/>
              <a:buNone/>
              <a:defRPr sz="1700" b="1" i="0" u="none" strike="noStrike" cap="none">
                <a:solidFill>
                  <a:srgbClr val="455560"/>
                </a:solidFill>
                <a:latin typeface="Arial"/>
                <a:ea typeface="Arial"/>
                <a:cs typeface="Arial"/>
                <a:sym typeface="Arial"/>
              </a:defRPr>
            </a:lvl3pPr>
            <a:lvl4pPr marL="1828800" marR="0" lvl="3" indent="-228600" algn="l" rtl="0">
              <a:lnSpc>
                <a:spcPct val="90000"/>
              </a:lnSpc>
              <a:spcBef>
                <a:spcPts val="500"/>
              </a:spcBef>
              <a:spcAft>
                <a:spcPts val="0"/>
              </a:spcAft>
              <a:buClr>
                <a:srgbClr val="455560"/>
              </a:buClr>
              <a:buSzPts val="1600"/>
              <a:buFont typeface="Arial"/>
              <a:buNone/>
              <a:defRPr sz="1600" b="1" i="0" u="none" strike="noStrike" cap="none">
                <a:solidFill>
                  <a:srgbClr val="455560"/>
                </a:solidFill>
                <a:latin typeface="Arial"/>
                <a:ea typeface="Arial"/>
                <a:cs typeface="Arial"/>
                <a:sym typeface="Arial"/>
              </a:defRPr>
            </a:lvl4pPr>
            <a:lvl5pPr marL="2286000" marR="0" lvl="4" indent="-228600" algn="l" rtl="0">
              <a:lnSpc>
                <a:spcPct val="90000"/>
              </a:lnSpc>
              <a:spcBef>
                <a:spcPts val="500"/>
              </a:spcBef>
              <a:spcAft>
                <a:spcPts val="0"/>
              </a:spcAft>
              <a:buClr>
                <a:srgbClr val="455560"/>
              </a:buClr>
              <a:buSzPts val="1600"/>
              <a:buFont typeface="Arial"/>
              <a:buNone/>
              <a:defRPr sz="1600" b="1" i="0" u="none" strike="noStrike" cap="none">
                <a:solidFill>
                  <a:srgbClr val="45556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39" name="Google Shape;439;p38"/>
          <p:cNvSpPr txBox="1">
            <a:spLocks noGrp="1"/>
          </p:cNvSpPr>
          <p:nvPr>
            <p:ph type="body" idx="4"/>
          </p:nvPr>
        </p:nvSpPr>
        <p:spPr>
          <a:xfrm>
            <a:off x="6172264" y="2072816"/>
            <a:ext cx="5183400" cy="3684300"/>
          </a:xfrm>
          <a:prstGeom prst="rect">
            <a:avLst/>
          </a:prstGeom>
          <a:noFill/>
          <a:ln>
            <a:noFill/>
          </a:ln>
        </p:spPr>
        <p:txBody>
          <a:bodyPr spcFirstLastPara="1" wrap="square" lIns="45725" tIns="22875" rIns="45725" bIns="22875" anchor="t" anchorCtr="0">
            <a:noAutofit/>
          </a:bodyPr>
          <a:lstStyle>
            <a:lvl1pPr marL="457200" marR="0" lvl="0" indent="-406400" algn="l" rtl="0">
              <a:lnSpc>
                <a:spcPct val="90000"/>
              </a:lnSpc>
              <a:spcBef>
                <a:spcPts val="11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1pPr>
            <a:lvl2pPr marL="914400" marR="0" lvl="1" indent="-381000"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L="1371600" marR="0" lvl="2"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L="1828800" marR="0" lvl="3" indent="-336550"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4pPr>
            <a:lvl5pPr marL="2286000" marR="0" lvl="4" indent="-336550"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440" name="Google Shape;440;p38"/>
          <p:cNvSpPr/>
          <p:nvPr/>
        </p:nvSpPr>
        <p:spPr>
          <a:xfrm>
            <a:off x="0" y="0"/>
            <a:ext cx="12192000" cy="848100"/>
          </a:xfrm>
          <a:prstGeom prst="rect">
            <a:avLst/>
          </a:prstGeom>
          <a:solidFill>
            <a:srgbClr val="005595"/>
          </a:solidFill>
          <a:ln>
            <a:noFill/>
          </a:ln>
        </p:spPr>
        <p:txBody>
          <a:bodyPr spcFirstLastPara="1" wrap="square" lIns="45725" tIns="22875" rIns="45725" bIns="22875"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441" name="Google Shape;441;p38"/>
          <p:cNvSpPr txBox="1">
            <a:spLocks noGrp="1"/>
          </p:cNvSpPr>
          <p:nvPr>
            <p:ph type="title"/>
          </p:nvPr>
        </p:nvSpPr>
        <p:spPr>
          <a:xfrm>
            <a:off x="838209" y="107433"/>
            <a:ext cx="10515600" cy="732000"/>
          </a:xfrm>
          <a:prstGeom prst="rect">
            <a:avLst/>
          </a:prstGeom>
          <a:noFill/>
          <a:ln>
            <a:noFill/>
          </a:ln>
        </p:spPr>
        <p:txBody>
          <a:bodyPr spcFirstLastPara="1" wrap="square" lIns="45725" tIns="22875" rIns="45725" bIns="22875" anchor="ctr" anchorCtr="0">
            <a:noAutofit/>
          </a:bodyPr>
          <a:lstStyle>
            <a:lvl1pPr marR="0" lvl="0" algn="l" rtl="0">
              <a:lnSpc>
                <a:spcPct val="90000"/>
              </a:lnSpc>
              <a:spcBef>
                <a:spcPts val="0"/>
              </a:spcBef>
              <a:spcAft>
                <a:spcPts val="0"/>
              </a:spcAft>
              <a:buClr>
                <a:schemeClr val="lt1"/>
              </a:buClr>
              <a:buSzPts val="3100"/>
              <a:buFont typeface="Arial"/>
              <a:buNone/>
              <a:defRPr sz="3100" b="0" i="0" u="none" strike="noStrike" cap="none">
                <a:solidFill>
                  <a:schemeClr val="lt1"/>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442" name="Google Shape;442;p38"/>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3"/>
        <p:cNvGrpSpPr/>
        <p:nvPr/>
      </p:nvGrpSpPr>
      <p:grpSpPr>
        <a:xfrm>
          <a:off x="0" y="0"/>
          <a:ext cx="0" cy="0"/>
          <a:chOff x="0" y="0"/>
          <a:chExt cx="0" cy="0"/>
        </a:xfrm>
      </p:grpSpPr>
      <p:sp>
        <p:nvSpPr>
          <p:cNvPr id="444" name="Google Shape;444;p39"/>
          <p:cNvSpPr txBox="1">
            <a:spLocks noGrp="1"/>
          </p:cNvSpPr>
          <p:nvPr>
            <p:ph type="title"/>
          </p:nvPr>
        </p:nvSpPr>
        <p:spPr>
          <a:xfrm>
            <a:off x="839797" y="457200"/>
            <a:ext cx="3932400" cy="1600500"/>
          </a:xfrm>
          <a:prstGeom prst="rect">
            <a:avLst/>
          </a:prstGeom>
          <a:noFill/>
          <a:ln>
            <a:noFill/>
          </a:ln>
        </p:spPr>
        <p:txBody>
          <a:bodyPr spcFirstLastPara="1" wrap="square" lIns="45725" tIns="22875" rIns="45725" bIns="22875" anchor="b" anchorCtr="0">
            <a:noAutofit/>
          </a:bodyPr>
          <a:lstStyle>
            <a:lvl1pPr marR="0" lvl="0" algn="l" rtl="0">
              <a:lnSpc>
                <a:spcPct val="90000"/>
              </a:lnSpc>
              <a:spcBef>
                <a:spcPts val="0"/>
              </a:spcBef>
              <a:spcAft>
                <a:spcPts val="0"/>
              </a:spcAft>
              <a:buClr>
                <a:srgbClr val="005595"/>
              </a:buClr>
              <a:buSzPts val="3200"/>
              <a:buFont typeface="Arial"/>
              <a:buNone/>
              <a:defRPr sz="3200" b="0" i="0" u="none" strike="noStrike" cap="none">
                <a:solidFill>
                  <a:srgbClr val="005595"/>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445" name="Google Shape;445;p39"/>
          <p:cNvSpPr txBox="1">
            <a:spLocks noGrp="1"/>
          </p:cNvSpPr>
          <p:nvPr>
            <p:ph type="body" idx="1"/>
          </p:nvPr>
        </p:nvSpPr>
        <p:spPr>
          <a:xfrm>
            <a:off x="5183242" y="987425"/>
            <a:ext cx="6172200" cy="4873500"/>
          </a:xfrm>
          <a:prstGeom prst="rect">
            <a:avLst/>
          </a:prstGeom>
          <a:noFill/>
          <a:ln>
            <a:noFill/>
          </a:ln>
        </p:spPr>
        <p:txBody>
          <a:bodyPr spcFirstLastPara="1" wrap="square" lIns="45725" tIns="22875" rIns="45725" bIns="22875" anchor="t" anchorCtr="0">
            <a:noAutofit/>
          </a:bodyPr>
          <a:lstStyle>
            <a:lvl1pPr marL="457200" marR="0" lvl="0" indent="-431800" algn="l" rtl="0">
              <a:lnSpc>
                <a:spcPct val="90000"/>
              </a:lnSpc>
              <a:spcBef>
                <a:spcPts val="1100"/>
              </a:spcBef>
              <a:spcAft>
                <a:spcPts val="0"/>
              </a:spcAft>
              <a:buClr>
                <a:srgbClr val="455560"/>
              </a:buClr>
              <a:buSzPts val="3200"/>
              <a:buFont typeface="Arial"/>
              <a:buChar char="•"/>
              <a:defRPr sz="3200" b="0" i="0" u="none" strike="noStrike" cap="none">
                <a:solidFill>
                  <a:srgbClr val="455560"/>
                </a:solidFill>
                <a:latin typeface="Arial"/>
                <a:ea typeface="Arial"/>
                <a:cs typeface="Arial"/>
                <a:sym typeface="Arial"/>
              </a:defRPr>
            </a:lvl1pPr>
            <a:lvl2pPr marL="914400" marR="0" lvl="1" indent="-406400" algn="l" rtl="0">
              <a:lnSpc>
                <a:spcPct val="90000"/>
              </a:lnSpc>
              <a:spcBef>
                <a:spcPts val="5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2pPr>
            <a:lvl3pPr marL="1371600" marR="0" lvl="2" indent="-381000"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3pPr>
            <a:lvl4pPr marL="1828800" marR="0" lvl="3"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4pPr>
            <a:lvl5pPr marL="2286000" marR="0" lvl="4"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6" name="Google Shape;446;p39"/>
          <p:cNvSpPr txBox="1">
            <a:spLocks noGrp="1"/>
          </p:cNvSpPr>
          <p:nvPr>
            <p:ph type="body" idx="2"/>
          </p:nvPr>
        </p:nvSpPr>
        <p:spPr>
          <a:xfrm>
            <a:off x="839797" y="2057400"/>
            <a:ext cx="3932400" cy="3811500"/>
          </a:xfrm>
          <a:prstGeom prst="rect">
            <a:avLst/>
          </a:prstGeom>
          <a:noFill/>
          <a:ln>
            <a:noFill/>
          </a:ln>
        </p:spPr>
        <p:txBody>
          <a:bodyPr spcFirstLastPara="1" wrap="square" lIns="45725" tIns="22875" rIns="45725" bIns="22875" anchor="t" anchorCtr="0">
            <a:noAutofit/>
          </a:bodyPr>
          <a:lstStyle>
            <a:lvl1pPr marL="457200" marR="0" lvl="0" indent="-228600" algn="l" rtl="0">
              <a:lnSpc>
                <a:spcPct val="90000"/>
              </a:lnSpc>
              <a:spcBef>
                <a:spcPts val="1100"/>
              </a:spcBef>
              <a:spcAft>
                <a:spcPts val="0"/>
              </a:spcAft>
              <a:buClr>
                <a:srgbClr val="455560"/>
              </a:buClr>
              <a:buSzPts val="1600"/>
              <a:buFont typeface="Arial"/>
              <a:buNone/>
              <a:defRPr sz="1600" b="0" i="0" u="none" strike="noStrike" cap="none">
                <a:solidFill>
                  <a:srgbClr val="455560"/>
                </a:solidFill>
                <a:latin typeface="Arial"/>
                <a:ea typeface="Arial"/>
                <a:cs typeface="Arial"/>
                <a:sym typeface="Arial"/>
              </a:defRPr>
            </a:lvl1pPr>
            <a:lvl2pPr marL="914400" marR="0" lvl="1" indent="-228600" algn="l" rtl="0">
              <a:lnSpc>
                <a:spcPct val="90000"/>
              </a:lnSpc>
              <a:spcBef>
                <a:spcPts val="500"/>
              </a:spcBef>
              <a:spcAft>
                <a:spcPts val="0"/>
              </a:spcAft>
              <a:buClr>
                <a:srgbClr val="455560"/>
              </a:buClr>
              <a:buSzPts val="1300"/>
              <a:buFont typeface="Arial"/>
              <a:buNone/>
              <a:defRPr sz="1300" b="0" i="0" u="none" strike="noStrike" cap="none">
                <a:solidFill>
                  <a:srgbClr val="455560"/>
                </a:solidFill>
                <a:latin typeface="Arial"/>
                <a:ea typeface="Arial"/>
                <a:cs typeface="Arial"/>
                <a:sym typeface="Arial"/>
              </a:defRPr>
            </a:lvl2pPr>
            <a:lvl3pPr marL="1371600" marR="0" lvl="2" indent="-228600" algn="l" rtl="0">
              <a:lnSpc>
                <a:spcPct val="90000"/>
              </a:lnSpc>
              <a:spcBef>
                <a:spcPts val="500"/>
              </a:spcBef>
              <a:spcAft>
                <a:spcPts val="0"/>
              </a:spcAft>
              <a:buClr>
                <a:srgbClr val="455560"/>
              </a:buClr>
              <a:buSzPts val="1200"/>
              <a:buFont typeface="Arial"/>
              <a:buNone/>
              <a:defRPr sz="1200" b="0" i="0" u="none" strike="noStrike" cap="none">
                <a:solidFill>
                  <a:srgbClr val="455560"/>
                </a:solidFill>
                <a:latin typeface="Arial"/>
                <a:ea typeface="Arial"/>
                <a:cs typeface="Arial"/>
                <a:sym typeface="Arial"/>
              </a:defRPr>
            </a:lvl3pPr>
            <a:lvl4pPr marL="1828800" marR="0" lvl="3" indent="-228600" algn="l" rtl="0">
              <a:lnSpc>
                <a:spcPct val="90000"/>
              </a:lnSpc>
              <a:spcBef>
                <a:spcPts val="500"/>
              </a:spcBef>
              <a:spcAft>
                <a:spcPts val="0"/>
              </a:spcAft>
              <a:buClr>
                <a:srgbClr val="455560"/>
              </a:buClr>
              <a:buSzPts val="1100"/>
              <a:buFont typeface="Arial"/>
              <a:buNone/>
              <a:defRPr sz="1100" b="0" i="0" u="none" strike="noStrike" cap="none">
                <a:solidFill>
                  <a:srgbClr val="455560"/>
                </a:solidFill>
                <a:latin typeface="Arial"/>
                <a:ea typeface="Arial"/>
                <a:cs typeface="Arial"/>
                <a:sym typeface="Arial"/>
              </a:defRPr>
            </a:lvl4pPr>
            <a:lvl5pPr marL="2286000" marR="0" lvl="4" indent="-228600" algn="l" rtl="0">
              <a:lnSpc>
                <a:spcPct val="90000"/>
              </a:lnSpc>
              <a:spcBef>
                <a:spcPts val="500"/>
              </a:spcBef>
              <a:spcAft>
                <a:spcPts val="0"/>
              </a:spcAft>
              <a:buClr>
                <a:srgbClr val="455560"/>
              </a:buClr>
              <a:buSzPts val="1100"/>
              <a:buFont typeface="Arial"/>
              <a:buNone/>
              <a:defRPr sz="1100" b="0" i="0" u="none" strike="noStrike" cap="none">
                <a:solidFill>
                  <a:srgbClr val="45556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endParaRPr/>
          </a:p>
        </p:txBody>
      </p:sp>
      <p:sp>
        <p:nvSpPr>
          <p:cNvPr id="447" name="Google Shape;447;p39"/>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8"/>
        <p:cNvGrpSpPr/>
        <p:nvPr/>
      </p:nvGrpSpPr>
      <p:grpSpPr>
        <a:xfrm>
          <a:off x="0" y="0"/>
          <a:ext cx="0" cy="0"/>
          <a:chOff x="0" y="0"/>
          <a:chExt cx="0" cy="0"/>
        </a:xfrm>
      </p:grpSpPr>
      <p:sp>
        <p:nvSpPr>
          <p:cNvPr id="449" name="Google Shape;449;p40"/>
          <p:cNvSpPr txBox="1">
            <a:spLocks noGrp="1"/>
          </p:cNvSpPr>
          <p:nvPr>
            <p:ph type="title"/>
          </p:nvPr>
        </p:nvSpPr>
        <p:spPr>
          <a:xfrm>
            <a:off x="839797" y="457200"/>
            <a:ext cx="3932400" cy="1600500"/>
          </a:xfrm>
          <a:prstGeom prst="rect">
            <a:avLst/>
          </a:prstGeom>
          <a:noFill/>
          <a:ln>
            <a:noFill/>
          </a:ln>
        </p:spPr>
        <p:txBody>
          <a:bodyPr spcFirstLastPara="1" wrap="square" lIns="45725" tIns="22875" rIns="45725" bIns="22875" anchor="b" anchorCtr="0">
            <a:noAutofit/>
          </a:bodyPr>
          <a:lstStyle>
            <a:lvl1pPr marR="0" lvl="0" algn="l" rtl="0">
              <a:lnSpc>
                <a:spcPct val="90000"/>
              </a:lnSpc>
              <a:spcBef>
                <a:spcPts val="0"/>
              </a:spcBef>
              <a:spcAft>
                <a:spcPts val="0"/>
              </a:spcAft>
              <a:buClr>
                <a:srgbClr val="005595"/>
              </a:buClr>
              <a:buSzPts val="3200"/>
              <a:buFont typeface="Arial"/>
              <a:buNone/>
              <a:defRPr sz="3200" b="0" i="0" u="none" strike="noStrike" cap="none">
                <a:solidFill>
                  <a:srgbClr val="005595"/>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450" name="Google Shape;450;p40"/>
          <p:cNvSpPr>
            <a:spLocks noGrp="1"/>
          </p:cNvSpPr>
          <p:nvPr>
            <p:ph type="pic" idx="2"/>
          </p:nvPr>
        </p:nvSpPr>
        <p:spPr>
          <a:xfrm>
            <a:off x="5183242" y="987425"/>
            <a:ext cx="6172200" cy="4873500"/>
          </a:xfrm>
          <a:prstGeom prst="rect">
            <a:avLst/>
          </a:prstGeom>
          <a:noFill/>
          <a:ln>
            <a:noFill/>
          </a:ln>
        </p:spPr>
        <p:txBody>
          <a:bodyPr spcFirstLastPara="1" wrap="square" lIns="45725" tIns="22875" rIns="45725" bIns="22875" anchor="t" anchorCtr="0">
            <a:noAutofit/>
          </a:bodyPr>
          <a:lstStyle>
            <a:lvl1pPr marR="0" lvl="0" algn="l" rtl="0">
              <a:lnSpc>
                <a:spcPct val="90000"/>
              </a:lnSpc>
              <a:spcBef>
                <a:spcPts val="1100"/>
              </a:spcBef>
              <a:spcAft>
                <a:spcPts val="0"/>
              </a:spcAft>
              <a:buClr>
                <a:srgbClr val="455560"/>
              </a:buClr>
              <a:buSzPts val="3200"/>
              <a:buFont typeface="Arial"/>
              <a:buNone/>
              <a:defRPr sz="3200" b="0" i="0" u="none" strike="noStrike" cap="none">
                <a:solidFill>
                  <a:srgbClr val="455560"/>
                </a:solidFill>
                <a:latin typeface="Arial"/>
                <a:ea typeface="Arial"/>
                <a:cs typeface="Arial"/>
                <a:sym typeface="Arial"/>
              </a:defRPr>
            </a:lvl1pPr>
            <a:lvl2pPr marR="0" lvl="1" algn="l" rtl="0">
              <a:lnSpc>
                <a:spcPct val="90000"/>
              </a:lnSpc>
              <a:spcBef>
                <a:spcPts val="500"/>
              </a:spcBef>
              <a:spcAft>
                <a:spcPts val="0"/>
              </a:spcAft>
              <a:buClr>
                <a:srgbClr val="455560"/>
              </a:buClr>
              <a:buSzPts val="2800"/>
              <a:buFont typeface="Arial"/>
              <a:buNone/>
              <a:defRPr sz="28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400"/>
              <a:buFont typeface="Arial"/>
              <a:buNone/>
              <a:defRPr sz="24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2000"/>
              <a:buFont typeface="Arial"/>
              <a:buNone/>
              <a:defRPr sz="20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2000"/>
              <a:buFont typeface="Arial"/>
              <a:buNone/>
              <a:defRPr sz="20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51" name="Google Shape;451;p40"/>
          <p:cNvSpPr txBox="1">
            <a:spLocks noGrp="1"/>
          </p:cNvSpPr>
          <p:nvPr>
            <p:ph type="body" idx="1"/>
          </p:nvPr>
        </p:nvSpPr>
        <p:spPr>
          <a:xfrm>
            <a:off x="839797" y="2057400"/>
            <a:ext cx="3932400" cy="3811500"/>
          </a:xfrm>
          <a:prstGeom prst="rect">
            <a:avLst/>
          </a:prstGeom>
          <a:noFill/>
          <a:ln>
            <a:noFill/>
          </a:ln>
        </p:spPr>
        <p:txBody>
          <a:bodyPr spcFirstLastPara="1" wrap="square" lIns="45725" tIns="22875" rIns="45725" bIns="22875" anchor="t" anchorCtr="0">
            <a:noAutofit/>
          </a:bodyPr>
          <a:lstStyle>
            <a:lvl1pPr marL="457200" marR="0" lvl="0" indent="-228600" algn="l" rtl="0">
              <a:lnSpc>
                <a:spcPct val="90000"/>
              </a:lnSpc>
              <a:spcBef>
                <a:spcPts val="1100"/>
              </a:spcBef>
              <a:spcAft>
                <a:spcPts val="0"/>
              </a:spcAft>
              <a:buClr>
                <a:srgbClr val="455560"/>
              </a:buClr>
              <a:buSzPts val="1600"/>
              <a:buFont typeface="Arial"/>
              <a:buNone/>
              <a:defRPr sz="1600" b="0" i="0" u="none" strike="noStrike" cap="none">
                <a:solidFill>
                  <a:srgbClr val="455560"/>
                </a:solidFill>
                <a:latin typeface="Arial"/>
                <a:ea typeface="Arial"/>
                <a:cs typeface="Arial"/>
                <a:sym typeface="Arial"/>
              </a:defRPr>
            </a:lvl1pPr>
            <a:lvl2pPr marL="914400" marR="0" lvl="1" indent="-228600" algn="l" rtl="0">
              <a:lnSpc>
                <a:spcPct val="90000"/>
              </a:lnSpc>
              <a:spcBef>
                <a:spcPts val="500"/>
              </a:spcBef>
              <a:spcAft>
                <a:spcPts val="0"/>
              </a:spcAft>
              <a:buClr>
                <a:srgbClr val="455560"/>
              </a:buClr>
              <a:buSzPts val="1300"/>
              <a:buFont typeface="Arial"/>
              <a:buNone/>
              <a:defRPr sz="1300" b="0" i="0" u="none" strike="noStrike" cap="none">
                <a:solidFill>
                  <a:srgbClr val="455560"/>
                </a:solidFill>
                <a:latin typeface="Arial"/>
                <a:ea typeface="Arial"/>
                <a:cs typeface="Arial"/>
                <a:sym typeface="Arial"/>
              </a:defRPr>
            </a:lvl2pPr>
            <a:lvl3pPr marL="1371600" marR="0" lvl="2" indent="-228600" algn="l" rtl="0">
              <a:lnSpc>
                <a:spcPct val="90000"/>
              </a:lnSpc>
              <a:spcBef>
                <a:spcPts val="500"/>
              </a:spcBef>
              <a:spcAft>
                <a:spcPts val="0"/>
              </a:spcAft>
              <a:buClr>
                <a:srgbClr val="455560"/>
              </a:buClr>
              <a:buSzPts val="1200"/>
              <a:buFont typeface="Arial"/>
              <a:buNone/>
              <a:defRPr sz="1200" b="0" i="0" u="none" strike="noStrike" cap="none">
                <a:solidFill>
                  <a:srgbClr val="455560"/>
                </a:solidFill>
                <a:latin typeface="Arial"/>
                <a:ea typeface="Arial"/>
                <a:cs typeface="Arial"/>
                <a:sym typeface="Arial"/>
              </a:defRPr>
            </a:lvl3pPr>
            <a:lvl4pPr marL="1828800" marR="0" lvl="3" indent="-228600" algn="l" rtl="0">
              <a:lnSpc>
                <a:spcPct val="90000"/>
              </a:lnSpc>
              <a:spcBef>
                <a:spcPts val="500"/>
              </a:spcBef>
              <a:spcAft>
                <a:spcPts val="0"/>
              </a:spcAft>
              <a:buClr>
                <a:srgbClr val="455560"/>
              </a:buClr>
              <a:buSzPts val="1100"/>
              <a:buFont typeface="Arial"/>
              <a:buNone/>
              <a:defRPr sz="1100" b="0" i="0" u="none" strike="noStrike" cap="none">
                <a:solidFill>
                  <a:srgbClr val="455560"/>
                </a:solidFill>
                <a:latin typeface="Arial"/>
                <a:ea typeface="Arial"/>
                <a:cs typeface="Arial"/>
                <a:sym typeface="Arial"/>
              </a:defRPr>
            </a:lvl4pPr>
            <a:lvl5pPr marL="2286000" marR="0" lvl="4" indent="-228600" algn="l" rtl="0">
              <a:lnSpc>
                <a:spcPct val="90000"/>
              </a:lnSpc>
              <a:spcBef>
                <a:spcPts val="500"/>
              </a:spcBef>
              <a:spcAft>
                <a:spcPts val="0"/>
              </a:spcAft>
              <a:buClr>
                <a:srgbClr val="455560"/>
              </a:buClr>
              <a:buSzPts val="1100"/>
              <a:buFont typeface="Arial"/>
              <a:buNone/>
              <a:defRPr sz="1100" b="0" i="0" u="none" strike="noStrike" cap="none">
                <a:solidFill>
                  <a:srgbClr val="45556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endParaRPr/>
          </a:p>
        </p:txBody>
      </p:sp>
      <p:sp>
        <p:nvSpPr>
          <p:cNvPr id="452" name="Google Shape;452;p40"/>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Quote">
  <p:cSld name="1_Quote">
    <p:spTree>
      <p:nvGrpSpPr>
        <p:cNvPr id="1" name="Shape 453"/>
        <p:cNvGrpSpPr/>
        <p:nvPr/>
      </p:nvGrpSpPr>
      <p:grpSpPr>
        <a:xfrm>
          <a:off x="0" y="0"/>
          <a:ext cx="0" cy="0"/>
          <a:chOff x="0" y="0"/>
          <a:chExt cx="0" cy="0"/>
        </a:xfrm>
      </p:grpSpPr>
      <p:sp>
        <p:nvSpPr>
          <p:cNvPr id="454" name="Google Shape;454;p41"/>
          <p:cNvSpPr>
            <a:spLocks noGrp="1"/>
          </p:cNvSpPr>
          <p:nvPr>
            <p:ph type="pic" idx="2"/>
          </p:nvPr>
        </p:nvSpPr>
        <p:spPr>
          <a:xfrm>
            <a:off x="1021777" y="1576275"/>
            <a:ext cx="2411700" cy="1828800"/>
          </a:xfrm>
          <a:prstGeom prst="rect">
            <a:avLst/>
          </a:prstGeom>
          <a:noFill/>
          <a:ln>
            <a:noFill/>
          </a:ln>
        </p:spPr>
        <p:txBody>
          <a:bodyPr spcFirstLastPara="1" wrap="square" lIns="45725" tIns="22875" rIns="45725" bIns="22875" anchor="t" anchorCtr="0">
            <a:noAutofit/>
          </a:bodyPr>
          <a:lstStyle>
            <a:lvl1pPr marR="0" lvl="0" algn="l" rtl="0">
              <a:lnSpc>
                <a:spcPct val="90000"/>
              </a:lnSpc>
              <a:spcBef>
                <a:spcPts val="11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455" name="Google Shape;455;p41"/>
          <p:cNvSpPr>
            <a:spLocks noGrp="1"/>
          </p:cNvSpPr>
          <p:nvPr>
            <p:ph type="pic" idx="3"/>
          </p:nvPr>
        </p:nvSpPr>
        <p:spPr>
          <a:xfrm>
            <a:off x="3621464" y="1576275"/>
            <a:ext cx="2411700" cy="1828800"/>
          </a:xfrm>
          <a:prstGeom prst="rect">
            <a:avLst/>
          </a:prstGeom>
          <a:noFill/>
          <a:ln>
            <a:noFill/>
          </a:ln>
        </p:spPr>
        <p:txBody>
          <a:bodyPr spcFirstLastPara="1" wrap="square" lIns="45725" tIns="22875" rIns="45725" bIns="22875" anchor="t" anchorCtr="0">
            <a:noAutofit/>
          </a:bodyPr>
          <a:lstStyle>
            <a:lvl1pPr marR="0" lvl="0" algn="l" rtl="0">
              <a:lnSpc>
                <a:spcPct val="90000"/>
              </a:lnSpc>
              <a:spcBef>
                <a:spcPts val="11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456" name="Google Shape;456;p41"/>
          <p:cNvSpPr>
            <a:spLocks noGrp="1"/>
          </p:cNvSpPr>
          <p:nvPr>
            <p:ph type="pic" idx="4"/>
          </p:nvPr>
        </p:nvSpPr>
        <p:spPr>
          <a:xfrm>
            <a:off x="6224716" y="1576275"/>
            <a:ext cx="2411700" cy="1828800"/>
          </a:xfrm>
          <a:prstGeom prst="rect">
            <a:avLst/>
          </a:prstGeom>
          <a:noFill/>
          <a:ln>
            <a:noFill/>
          </a:ln>
        </p:spPr>
        <p:txBody>
          <a:bodyPr spcFirstLastPara="1" wrap="square" lIns="45725" tIns="22875" rIns="45725" bIns="22875" anchor="t" anchorCtr="0">
            <a:noAutofit/>
          </a:bodyPr>
          <a:lstStyle>
            <a:lvl1pPr marR="0" lvl="0" algn="l" rtl="0">
              <a:lnSpc>
                <a:spcPct val="90000"/>
              </a:lnSpc>
              <a:spcBef>
                <a:spcPts val="11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457" name="Google Shape;457;p41"/>
          <p:cNvSpPr>
            <a:spLocks noGrp="1"/>
          </p:cNvSpPr>
          <p:nvPr>
            <p:ph type="pic" idx="5"/>
          </p:nvPr>
        </p:nvSpPr>
        <p:spPr>
          <a:xfrm>
            <a:off x="8824403" y="1576275"/>
            <a:ext cx="2411700" cy="1828800"/>
          </a:xfrm>
          <a:prstGeom prst="rect">
            <a:avLst/>
          </a:prstGeom>
          <a:noFill/>
          <a:ln>
            <a:noFill/>
          </a:ln>
        </p:spPr>
        <p:txBody>
          <a:bodyPr spcFirstLastPara="1" wrap="square" lIns="45725" tIns="22875" rIns="45725" bIns="22875" anchor="t" anchorCtr="0">
            <a:noAutofit/>
          </a:bodyPr>
          <a:lstStyle>
            <a:lvl1pPr marR="0" lvl="0" algn="l" rtl="0">
              <a:lnSpc>
                <a:spcPct val="90000"/>
              </a:lnSpc>
              <a:spcBef>
                <a:spcPts val="11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458" name="Google Shape;458;p41"/>
          <p:cNvSpPr/>
          <p:nvPr/>
        </p:nvSpPr>
        <p:spPr>
          <a:xfrm>
            <a:off x="0" y="0"/>
            <a:ext cx="12192000" cy="848100"/>
          </a:xfrm>
          <a:prstGeom prst="rect">
            <a:avLst/>
          </a:prstGeom>
          <a:solidFill>
            <a:srgbClr val="005595"/>
          </a:solidFill>
          <a:ln>
            <a:noFill/>
          </a:ln>
        </p:spPr>
        <p:txBody>
          <a:bodyPr spcFirstLastPara="1" wrap="square" lIns="45725" tIns="22875" rIns="45725" bIns="22875"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459" name="Google Shape;459;p41"/>
          <p:cNvSpPr txBox="1">
            <a:spLocks noGrp="1"/>
          </p:cNvSpPr>
          <p:nvPr>
            <p:ph type="title"/>
          </p:nvPr>
        </p:nvSpPr>
        <p:spPr>
          <a:xfrm>
            <a:off x="838209" y="107433"/>
            <a:ext cx="10515600" cy="732000"/>
          </a:xfrm>
          <a:prstGeom prst="rect">
            <a:avLst/>
          </a:prstGeom>
          <a:noFill/>
          <a:ln>
            <a:noFill/>
          </a:ln>
        </p:spPr>
        <p:txBody>
          <a:bodyPr spcFirstLastPara="1" wrap="square" lIns="45725" tIns="22875" rIns="45725" bIns="22875" anchor="ctr" anchorCtr="0">
            <a:noAutofit/>
          </a:bodyPr>
          <a:lstStyle>
            <a:lvl1pPr marR="0" lvl="0" algn="l" rtl="0">
              <a:lnSpc>
                <a:spcPct val="90000"/>
              </a:lnSpc>
              <a:spcBef>
                <a:spcPts val="0"/>
              </a:spcBef>
              <a:spcAft>
                <a:spcPts val="0"/>
              </a:spcAft>
              <a:buClr>
                <a:schemeClr val="lt1"/>
              </a:buClr>
              <a:buSzPts val="3100"/>
              <a:buFont typeface="Arial"/>
              <a:buNone/>
              <a:defRPr sz="3100" b="0" i="0" u="none" strike="noStrike" cap="none">
                <a:solidFill>
                  <a:schemeClr val="lt1"/>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460" name="Google Shape;460;p41"/>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461"/>
        <p:cNvGrpSpPr/>
        <p:nvPr/>
      </p:nvGrpSpPr>
      <p:grpSpPr>
        <a:xfrm>
          <a:off x="0" y="0"/>
          <a:ext cx="0" cy="0"/>
          <a:chOff x="0" y="0"/>
          <a:chExt cx="0" cy="0"/>
        </a:xfrm>
      </p:grpSpPr>
      <p:sp>
        <p:nvSpPr>
          <p:cNvPr id="462" name="Google Shape;462;p42"/>
          <p:cNvSpPr>
            <a:spLocks noGrp="1"/>
          </p:cNvSpPr>
          <p:nvPr>
            <p:ph type="pic" idx="2"/>
          </p:nvPr>
        </p:nvSpPr>
        <p:spPr>
          <a:xfrm>
            <a:off x="1235176" y="1344350"/>
            <a:ext cx="4075200" cy="2117700"/>
          </a:xfrm>
          <a:prstGeom prst="rect">
            <a:avLst/>
          </a:prstGeom>
          <a:noFill/>
          <a:ln>
            <a:noFill/>
          </a:ln>
        </p:spPr>
        <p:txBody>
          <a:bodyPr spcFirstLastPara="1" wrap="square" lIns="45725" tIns="22875" rIns="45725" bIns="22875" anchor="t" anchorCtr="0">
            <a:noAutofit/>
          </a:bodyPr>
          <a:lstStyle>
            <a:lvl1pPr marR="0" lvl="0" algn="l" rtl="0">
              <a:lnSpc>
                <a:spcPct val="90000"/>
              </a:lnSpc>
              <a:spcBef>
                <a:spcPts val="1100"/>
              </a:spcBef>
              <a:spcAft>
                <a:spcPts val="0"/>
              </a:spcAft>
              <a:buClr>
                <a:srgbClr val="455560"/>
              </a:buClr>
              <a:buSzPts val="1500"/>
              <a:buFont typeface="Arial"/>
              <a:buNone/>
              <a:defRPr sz="1500" b="0" i="0" u="none" strike="noStrike" cap="none">
                <a:solidFill>
                  <a:srgbClr val="455560"/>
                </a:solidFill>
                <a:latin typeface="Lato Light"/>
                <a:ea typeface="Lato Light"/>
                <a:cs typeface="Lato Light"/>
                <a:sym typeface="Lato Light"/>
              </a:defRPr>
            </a:lvl1pPr>
            <a:lvl2pPr marR="0" lvl="1"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463" name="Google Shape;463;p42"/>
          <p:cNvSpPr>
            <a:spLocks noGrp="1"/>
          </p:cNvSpPr>
          <p:nvPr>
            <p:ph type="pic" idx="3"/>
          </p:nvPr>
        </p:nvSpPr>
        <p:spPr>
          <a:xfrm>
            <a:off x="6718305" y="3680681"/>
            <a:ext cx="4075200" cy="2117700"/>
          </a:xfrm>
          <a:prstGeom prst="rect">
            <a:avLst/>
          </a:prstGeom>
          <a:noFill/>
          <a:ln>
            <a:noFill/>
          </a:ln>
        </p:spPr>
        <p:txBody>
          <a:bodyPr spcFirstLastPara="1" wrap="square" lIns="45725" tIns="22875" rIns="45725" bIns="22875" anchor="t" anchorCtr="0">
            <a:noAutofit/>
          </a:bodyPr>
          <a:lstStyle>
            <a:lvl1pPr marR="0" lvl="0" algn="l" rtl="0">
              <a:lnSpc>
                <a:spcPct val="90000"/>
              </a:lnSpc>
              <a:spcBef>
                <a:spcPts val="1100"/>
              </a:spcBef>
              <a:spcAft>
                <a:spcPts val="0"/>
              </a:spcAft>
              <a:buClr>
                <a:srgbClr val="455560"/>
              </a:buClr>
              <a:buSzPts val="1500"/>
              <a:buFont typeface="Arial"/>
              <a:buNone/>
              <a:defRPr sz="1500" b="0" i="0" u="none" strike="noStrike" cap="none">
                <a:solidFill>
                  <a:srgbClr val="455560"/>
                </a:solidFill>
                <a:latin typeface="Lato Light"/>
                <a:ea typeface="Lato Light"/>
                <a:cs typeface="Lato Light"/>
                <a:sym typeface="Lato Light"/>
              </a:defRPr>
            </a:lvl1pPr>
            <a:lvl2pPr marR="0" lvl="1"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R="0" lvl="2"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R="0" lvl="3"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4pPr>
            <a:lvl5pPr marR="0" lvl="4"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5pPr>
            <a:lvl6pPr marR="0" lvl="5"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sp>
        <p:nvSpPr>
          <p:cNvPr id="464" name="Google Shape;464;p42"/>
          <p:cNvSpPr/>
          <p:nvPr/>
        </p:nvSpPr>
        <p:spPr>
          <a:xfrm>
            <a:off x="0" y="0"/>
            <a:ext cx="12192000" cy="848100"/>
          </a:xfrm>
          <a:prstGeom prst="rect">
            <a:avLst/>
          </a:prstGeom>
          <a:solidFill>
            <a:srgbClr val="005595"/>
          </a:solidFill>
          <a:ln>
            <a:noFill/>
          </a:ln>
        </p:spPr>
        <p:txBody>
          <a:bodyPr spcFirstLastPara="1" wrap="square" lIns="45725" tIns="22875" rIns="45725" bIns="22875"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465" name="Google Shape;465;p42"/>
          <p:cNvSpPr txBox="1">
            <a:spLocks noGrp="1"/>
          </p:cNvSpPr>
          <p:nvPr>
            <p:ph type="title"/>
          </p:nvPr>
        </p:nvSpPr>
        <p:spPr>
          <a:xfrm>
            <a:off x="838209" y="107433"/>
            <a:ext cx="10515600" cy="732000"/>
          </a:xfrm>
          <a:prstGeom prst="rect">
            <a:avLst/>
          </a:prstGeom>
          <a:noFill/>
          <a:ln>
            <a:noFill/>
          </a:ln>
        </p:spPr>
        <p:txBody>
          <a:bodyPr spcFirstLastPara="1" wrap="square" lIns="45725" tIns="22875" rIns="45725" bIns="22875" anchor="ctr" anchorCtr="0">
            <a:noAutofit/>
          </a:bodyPr>
          <a:lstStyle>
            <a:lvl1pPr marR="0" lvl="0" algn="l" rtl="0">
              <a:lnSpc>
                <a:spcPct val="90000"/>
              </a:lnSpc>
              <a:spcBef>
                <a:spcPts val="0"/>
              </a:spcBef>
              <a:spcAft>
                <a:spcPts val="0"/>
              </a:spcAft>
              <a:buClr>
                <a:schemeClr val="lt1"/>
              </a:buClr>
              <a:buSzPts val="3100"/>
              <a:buFont typeface="Arial"/>
              <a:buNone/>
              <a:defRPr sz="3100" b="0" i="0" u="none" strike="noStrike" cap="none">
                <a:solidFill>
                  <a:schemeClr val="lt1"/>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466" name="Google Shape;466;p42"/>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F4CCCC"/>
        </a:solidFill>
        <a:effectLst/>
      </p:bgPr>
    </p:bg>
    <p:spTree>
      <p:nvGrpSpPr>
        <p:cNvPr id="1" name="Shape 114"/>
        <p:cNvGrpSpPr/>
        <p:nvPr/>
      </p:nvGrpSpPr>
      <p:grpSpPr>
        <a:xfrm>
          <a:off x="0" y="0"/>
          <a:ext cx="0" cy="0"/>
          <a:chOff x="0" y="0"/>
          <a:chExt cx="0" cy="0"/>
        </a:xfrm>
      </p:grpSpPr>
      <p:sp>
        <p:nvSpPr>
          <p:cNvPr id="115" name="Google Shape;115;p5"/>
          <p:cNvSpPr/>
          <p:nvPr/>
        </p:nvSpPr>
        <p:spPr>
          <a:xfrm rot="10800000">
            <a:off x="511777" y="337061"/>
            <a:ext cx="4777800" cy="6201000"/>
          </a:xfrm>
          <a:prstGeom prst="rect">
            <a:avLst/>
          </a:prstGeom>
          <a:solidFill>
            <a:srgbClr val="F2F2F2"/>
          </a:solidFill>
          <a:ln>
            <a:noFill/>
          </a:ln>
          <a:effectLst>
            <a:outerShdw dist="177800" dir="2700000" algn="tl" rotWithShape="0">
              <a:srgbClr val="B2B2B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6" name="Google Shape;116;p5"/>
          <p:cNvSpPr/>
          <p:nvPr/>
        </p:nvSpPr>
        <p:spPr>
          <a:xfrm>
            <a:off x="5470236" y="330032"/>
            <a:ext cx="4777800" cy="6201000"/>
          </a:xfrm>
          <a:prstGeom prst="rect">
            <a:avLst/>
          </a:prstGeom>
          <a:solidFill>
            <a:srgbClr val="F2F2F2"/>
          </a:solidFill>
          <a:ln>
            <a:noFill/>
          </a:ln>
          <a:effectLst>
            <a:outerShdw dist="177800" dir="2700000" algn="tl" rotWithShape="0">
              <a:srgbClr val="B2B2B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17" name="Google Shape;117;p5"/>
          <p:cNvGrpSpPr/>
          <p:nvPr/>
        </p:nvGrpSpPr>
        <p:grpSpPr>
          <a:xfrm>
            <a:off x="5015576" y="1053680"/>
            <a:ext cx="762900" cy="4734588"/>
            <a:chOff x="5853776" y="1053680"/>
            <a:chExt cx="762900" cy="4734588"/>
          </a:xfrm>
        </p:grpSpPr>
        <p:sp>
          <p:nvSpPr>
            <p:cNvPr id="118" name="Google Shape;118;p5"/>
            <p:cNvSpPr/>
            <p:nvPr/>
          </p:nvSpPr>
          <p:spPr>
            <a:xfrm>
              <a:off x="5853776" y="1053680"/>
              <a:ext cx="762900" cy="2181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9" name="Google Shape;119;p5"/>
            <p:cNvSpPr/>
            <p:nvPr/>
          </p:nvSpPr>
          <p:spPr>
            <a:xfrm>
              <a:off x="5853776" y="1806428"/>
              <a:ext cx="762900" cy="2181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0" name="Google Shape;120;p5"/>
            <p:cNvSpPr/>
            <p:nvPr/>
          </p:nvSpPr>
          <p:spPr>
            <a:xfrm>
              <a:off x="5853776" y="2559176"/>
              <a:ext cx="762900" cy="2181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1" name="Google Shape;121;p5"/>
            <p:cNvSpPr/>
            <p:nvPr/>
          </p:nvSpPr>
          <p:spPr>
            <a:xfrm>
              <a:off x="5853776" y="3311924"/>
              <a:ext cx="762900" cy="2181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2" name="Google Shape;122;p5"/>
            <p:cNvSpPr/>
            <p:nvPr/>
          </p:nvSpPr>
          <p:spPr>
            <a:xfrm>
              <a:off x="5853776" y="4064672"/>
              <a:ext cx="762900" cy="2181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3" name="Google Shape;123;p5"/>
            <p:cNvSpPr/>
            <p:nvPr/>
          </p:nvSpPr>
          <p:spPr>
            <a:xfrm>
              <a:off x="5853776" y="5570168"/>
              <a:ext cx="762900" cy="2181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4" name="Google Shape;124;p5"/>
            <p:cNvSpPr/>
            <p:nvPr/>
          </p:nvSpPr>
          <p:spPr>
            <a:xfrm>
              <a:off x="5853776" y="4817420"/>
              <a:ext cx="762900" cy="2181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25" name="Google Shape;125;p5"/>
          <p:cNvSpPr/>
          <p:nvPr/>
        </p:nvSpPr>
        <p:spPr>
          <a:xfrm rot="206533">
            <a:off x="10863140" y="1984738"/>
            <a:ext cx="399721" cy="3984634"/>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26" name="Google Shape;126;p5"/>
          <p:cNvGrpSpPr/>
          <p:nvPr/>
        </p:nvGrpSpPr>
        <p:grpSpPr>
          <a:xfrm rot="174371">
            <a:off x="10812528" y="2081664"/>
            <a:ext cx="329617" cy="3759824"/>
            <a:chOff x="3015702" y="1986247"/>
            <a:chExt cx="329621" cy="3759877"/>
          </a:xfrm>
        </p:grpSpPr>
        <p:sp>
          <p:nvSpPr>
            <p:cNvPr id="127" name="Google Shape;127;p5"/>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8" name="Google Shape;128;p5"/>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9" name="Google Shape;129;p5"/>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0" name="Google Shape;130;p5"/>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31" name="Google Shape;131;p5"/>
          <p:cNvGrpSpPr/>
          <p:nvPr/>
        </p:nvGrpSpPr>
        <p:grpSpPr>
          <a:xfrm rot="174371">
            <a:off x="10879537" y="1765666"/>
            <a:ext cx="429894" cy="1276849"/>
            <a:chOff x="2997536" y="1684476"/>
            <a:chExt cx="429900" cy="1276867"/>
          </a:xfrm>
        </p:grpSpPr>
        <p:sp>
          <p:nvSpPr>
            <p:cNvPr id="132" name="Google Shape;132;p5"/>
            <p:cNvSpPr/>
            <p:nvPr/>
          </p:nvSpPr>
          <p:spPr>
            <a:xfrm>
              <a:off x="2997536" y="1768245"/>
              <a:ext cx="429900" cy="1938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3" name="Google Shape;133;p5"/>
            <p:cNvSpPr/>
            <p:nvPr/>
          </p:nvSpPr>
          <p:spPr>
            <a:xfrm>
              <a:off x="3095436" y="1684476"/>
              <a:ext cx="229200" cy="897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4" name="Google Shape;134;p5"/>
            <p:cNvSpPr/>
            <p:nvPr/>
          </p:nvSpPr>
          <p:spPr>
            <a:xfrm>
              <a:off x="3337660" y="1920643"/>
              <a:ext cx="89700" cy="10407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35" name="Google Shape;135;p5"/>
          <p:cNvSpPr/>
          <p:nvPr/>
        </p:nvSpPr>
        <p:spPr>
          <a:xfrm rot="169958">
            <a:off x="10901267" y="3082093"/>
            <a:ext cx="230682" cy="399821"/>
          </a:xfrm>
          <a:prstGeom prst="ellipse">
            <a:avLst/>
          </a:prstGeom>
          <a:solidFill>
            <a:srgbClr val="E066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6" name="Google Shape;136;p5"/>
          <p:cNvSpPr txBox="1"/>
          <p:nvPr/>
        </p:nvSpPr>
        <p:spPr>
          <a:xfrm rot="5574919">
            <a:off x="10515210" y="3913715"/>
            <a:ext cx="908376" cy="338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RED</a:t>
            </a:r>
            <a:endParaRPr/>
          </a:p>
        </p:txBody>
      </p:sp>
      <p:sp>
        <p:nvSpPr>
          <p:cNvPr id="137" name="Google Shape;137;p5"/>
          <p:cNvSpPr/>
          <p:nvPr/>
        </p:nvSpPr>
        <p:spPr>
          <a:xfrm rot="206533">
            <a:off x="11509069" y="2507086"/>
            <a:ext cx="399721" cy="3984634"/>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38" name="Google Shape;138;p5"/>
          <p:cNvGrpSpPr/>
          <p:nvPr/>
        </p:nvGrpSpPr>
        <p:grpSpPr>
          <a:xfrm rot="174371">
            <a:off x="11458458" y="2604012"/>
            <a:ext cx="329617" cy="3759824"/>
            <a:chOff x="3015702" y="1986247"/>
            <a:chExt cx="329621" cy="3759877"/>
          </a:xfrm>
        </p:grpSpPr>
        <p:sp>
          <p:nvSpPr>
            <p:cNvPr id="139" name="Google Shape;139;p5"/>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0" name="Google Shape;140;p5"/>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1" name="Google Shape;141;p5"/>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2" name="Google Shape;142;p5"/>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43" name="Google Shape;143;p5"/>
          <p:cNvGrpSpPr/>
          <p:nvPr/>
        </p:nvGrpSpPr>
        <p:grpSpPr>
          <a:xfrm rot="174371">
            <a:off x="11525466" y="2288015"/>
            <a:ext cx="429894" cy="1276849"/>
            <a:chOff x="2997536" y="1684476"/>
            <a:chExt cx="429900" cy="1276867"/>
          </a:xfrm>
        </p:grpSpPr>
        <p:sp>
          <p:nvSpPr>
            <p:cNvPr id="144" name="Google Shape;144;p5"/>
            <p:cNvSpPr/>
            <p:nvPr/>
          </p:nvSpPr>
          <p:spPr>
            <a:xfrm>
              <a:off x="2997536" y="1768245"/>
              <a:ext cx="429900" cy="193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5" name="Google Shape;145;p5"/>
            <p:cNvSpPr/>
            <p:nvPr/>
          </p:nvSpPr>
          <p:spPr>
            <a:xfrm>
              <a:off x="3095436" y="1684476"/>
              <a:ext cx="229200" cy="89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6" name="Google Shape;146;p5"/>
            <p:cNvSpPr/>
            <p:nvPr/>
          </p:nvSpPr>
          <p:spPr>
            <a:xfrm>
              <a:off x="3337660" y="1920643"/>
              <a:ext cx="89700" cy="1040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47" name="Google Shape;147;p5"/>
          <p:cNvSpPr/>
          <p:nvPr/>
        </p:nvSpPr>
        <p:spPr>
          <a:xfrm rot="169958">
            <a:off x="11547196" y="3604441"/>
            <a:ext cx="230682" cy="399821"/>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8" name="Google Shape;148;p5"/>
          <p:cNvSpPr txBox="1"/>
          <p:nvPr/>
        </p:nvSpPr>
        <p:spPr>
          <a:xfrm rot="5574919">
            <a:off x="11161139" y="4436063"/>
            <a:ext cx="908376" cy="338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BLACK</a:t>
            </a:r>
            <a:endParaRPr/>
          </a:p>
        </p:txBody>
      </p:sp>
      <p:sp>
        <p:nvSpPr>
          <p:cNvPr id="149" name="Google Shape;149;p5"/>
          <p:cNvSpPr txBox="1">
            <a:spLocks noGrp="1"/>
          </p:cNvSpPr>
          <p:nvPr>
            <p:ph type="title"/>
          </p:nvPr>
        </p:nvSpPr>
        <p:spPr>
          <a:xfrm>
            <a:off x="819775" y="502650"/>
            <a:ext cx="4006200" cy="524700"/>
          </a:xfrm>
          <a:prstGeom prst="rect">
            <a:avLst/>
          </a:prstGeom>
        </p:spPr>
        <p:txBody>
          <a:bodyPr spcFirstLastPara="1" wrap="square" lIns="121900" tIns="121900" rIns="121900" bIns="121900" anchor="t" anchorCtr="0">
            <a:no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150" name="Google Shape;150;p5"/>
          <p:cNvSpPr txBox="1">
            <a:spLocks noGrp="1"/>
          </p:cNvSpPr>
          <p:nvPr>
            <p:ph type="body" idx="1"/>
          </p:nvPr>
        </p:nvSpPr>
        <p:spPr>
          <a:xfrm>
            <a:off x="904600" y="2087725"/>
            <a:ext cx="4006200" cy="4004100"/>
          </a:xfrm>
          <a:prstGeom prst="rect">
            <a:avLst/>
          </a:prstGeom>
        </p:spPr>
        <p:txBody>
          <a:bodyPr spcFirstLastPara="1" wrap="square" lIns="121900" tIns="121900" rIns="121900" bIns="121900" anchor="t" anchorCtr="0">
            <a:noAutofit/>
          </a:bodyPr>
          <a:lstStyle>
            <a:lvl1pPr marL="457200" lvl="0" indent="-361950">
              <a:spcBef>
                <a:spcPts val="0"/>
              </a:spcBef>
              <a:spcAft>
                <a:spcPts val="0"/>
              </a:spcAft>
              <a:buSzPts val="2100"/>
              <a:buChar char="●"/>
              <a:defRPr sz="2100"/>
            </a:lvl1pPr>
            <a:lvl2pPr marL="914400" lvl="1" indent="-361950">
              <a:spcBef>
                <a:spcPts val="2100"/>
              </a:spcBef>
              <a:spcAft>
                <a:spcPts val="0"/>
              </a:spcAft>
              <a:buSzPts val="2100"/>
              <a:buChar char="○"/>
              <a:defRPr sz="2100"/>
            </a:lvl2pPr>
            <a:lvl3pPr marL="1371600" lvl="2" indent="-361950">
              <a:spcBef>
                <a:spcPts val="2100"/>
              </a:spcBef>
              <a:spcAft>
                <a:spcPts val="0"/>
              </a:spcAft>
              <a:buSzPts val="2100"/>
              <a:buChar char="■"/>
              <a:defRPr sz="2100"/>
            </a:lvl3pPr>
            <a:lvl4pPr marL="1828800" lvl="3" indent="-361950">
              <a:spcBef>
                <a:spcPts val="2100"/>
              </a:spcBef>
              <a:spcAft>
                <a:spcPts val="0"/>
              </a:spcAft>
              <a:buSzPts val="2100"/>
              <a:buChar char="●"/>
              <a:defRPr sz="2100"/>
            </a:lvl4pPr>
            <a:lvl5pPr marL="2286000" lvl="4" indent="-361950">
              <a:spcBef>
                <a:spcPts val="2100"/>
              </a:spcBef>
              <a:spcAft>
                <a:spcPts val="0"/>
              </a:spcAft>
              <a:buSzPts val="2100"/>
              <a:buChar char="○"/>
              <a:defRPr sz="2100"/>
            </a:lvl5pPr>
            <a:lvl6pPr marL="2743200" lvl="5" indent="-361950">
              <a:spcBef>
                <a:spcPts val="2100"/>
              </a:spcBef>
              <a:spcAft>
                <a:spcPts val="0"/>
              </a:spcAft>
              <a:buSzPts val="2100"/>
              <a:buChar char="■"/>
              <a:defRPr sz="2100"/>
            </a:lvl6pPr>
            <a:lvl7pPr marL="3200400" lvl="6" indent="-361950">
              <a:spcBef>
                <a:spcPts val="2100"/>
              </a:spcBef>
              <a:spcAft>
                <a:spcPts val="0"/>
              </a:spcAft>
              <a:buSzPts val="2100"/>
              <a:buChar char="●"/>
              <a:defRPr sz="2100"/>
            </a:lvl7pPr>
            <a:lvl8pPr marL="3657600" lvl="7" indent="-361950">
              <a:spcBef>
                <a:spcPts val="2100"/>
              </a:spcBef>
              <a:spcAft>
                <a:spcPts val="0"/>
              </a:spcAft>
              <a:buSzPts val="2100"/>
              <a:buChar char="○"/>
              <a:defRPr sz="2100"/>
            </a:lvl8pPr>
            <a:lvl9pPr marL="4114800" lvl="8" indent="-361950">
              <a:spcBef>
                <a:spcPts val="2100"/>
              </a:spcBef>
              <a:spcAft>
                <a:spcPts val="2100"/>
              </a:spcAft>
              <a:buSzPts val="2100"/>
              <a:buChar char="■"/>
              <a:defRPr sz="2100"/>
            </a:lvl9pPr>
          </a:lstStyle>
          <a:p>
            <a:endParaRPr/>
          </a:p>
        </p:txBody>
      </p:sp>
      <p:sp>
        <p:nvSpPr>
          <p:cNvPr id="151" name="Google Shape;151;p5"/>
          <p:cNvSpPr txBox="1">
            <a:spLocks noGrp="1"/>
          </p:cNvSpPr>
          <p:nvPr>
            <p:ph type="body" idx="2"/>
          </p:nvPr>
        </p:nvSpPr>
        <p:spPr>
          <a:xfrm>
            <a:off x="5973825" y="2163750"/>
            <a:ext cx="4140600" cy="3928200"/>
          </a:xfrm>
          <a:prstGeom prst="rect">
            <a:avLst/>
          </a:prstGeom>
        </p:spPr>
        <p:txBody>
          <a:bodyPr spcFirstLastPara="1" wrap="square" lIns="121900" tIns="121900" rIns="121900" bIns="121900" anchor="t" anchorCtr="0">
            <a:noAutofit/>
          </a:bodyPr>
          <a:lstStyle>
            <a:lvl1pPr marL="457200" lvl="0" indent="-361950">
              <a:spcBef>
                <a:spcPts val="0"/>
              </a:spcBef>
              <a:spcAft>
                <a:spcPts val="0"/>
              </a:spcAft>
              <a:buSzPts val="2100"/>
              <a:buChar char="●"/>
              <a:defRPr sz="2100"/>
            </a:lvl1pPr>
            <a:lvl2pPr marL="914400" lvl="1" indent="-361950">
              <a:spcBef>
                <a:spcPts val="2100"/>
              </a:spcBef>
              <a:spcAft>
                <a:spcPts val="0"/>
              </a:spcAft>
              <a:buSzPts val="2100"/>
              <a:buChar char="○"/>
              <a:defRPr sz="2100"/>
            </a:lvl2pPr>
            <a:lvl3pPr marL="1371600" lvl="2" indent="-361950">
              <a:spcBef>
                <a:spcPts val="2100"/>
              </a:spcBef>
              <a:spcAft>
                <a:spcPts val="0"/>
              </a:spcAft>
              <a:buSzPts val="2100"/>
              <a:buChar char="■"/>
              <a:defRPr sz="2100"/>
            </a:lvl3pPr>
            <a:lvl4pPr marL="1828800" lvl="3" indent="-361950">
              <a:spcBef>
                <a:spcPts val="2100"/>
              </a:spcBef>
              <a:spcAft>
                <a:spcPts val="0"/>
              </a:spcAft>
              <a:buSzPts val="2100"/>
              <a:buChar char="●"/>
              <a:defRPr sz="2100"/>
            </a:lvl4pPr>
            <a:lvl5pPr marL="2286000" lvl="4" indent="-361950">
              <a:spcBef>
                <a:spcPts val="2100"/>
              </a:spcBef>
              <a:spcAft>
                <a:spcPts val="0"/>
              </a:spcAft>
              <a:buSzPts val="2100"/>
              <a:buChar char="○"/>
              <a:defRPr sz="2100"/>
            </a:lvl5pPr>
            <a:lvl6pPr marL="2743200" lvl="5" indent="-361950">
              <a:spcBef>
                <a:spcPts val="2100"/>
              </a:spcBef>
              <a:spcAft>
                <a:spcPts val="0"/>
              </a:spcAft>
              <a:buSzPts val="2100"/>
              <a:buChar char="■"/>
              <a:defRPr sz="2100"/>
            </a:lvl6pPr>
            <a:lvl7pPr marL="3200400" lvl="6" indent="-361950">
              <a:spcBef>
                <a:spcPts val="2100"/>
              </a:spcBef>
              <a:spcAft>
                <a:spcPts val="0"/>
              </a:spcAft>
              <a:buSzPts val="2100"/>
              <a:buChar char="●"/>
              <a:defRPr sz="2100"/>
            </a:lvl7pPr>
            <a:lvl8pPr marL="3657600" lvl="7" indent="-361950">
              <a:spcBef>
                <a:spcPts val="2100"/>
              </a:spcBef>
              <a:spcAft>
                <a:spcPts val="0"/>
              </a:spcAft>
              <a:buSzPts val="2100"/>
              <a:buChar char="○"/>
              <a:defRPr sz="2100"/>
            </a:lvl8pPr>
            <a:lvl9pPr marL="4114800" lvl="8" indent="-361950">
              <a:spcBef>
                <a:spcPts val="2100"/>
              </a:spcBef>
              <a:spcAft>
                <a:spcPts val="2100"/>
              </a:spcAft>
              <a:buSzPts val="2100"/>
              <a:buChar char="■"/>
              <a:defRPr sz="2100"/>
            </a:lvl9pPr>
          </a:lstStyle>
          <a:p>
            <a:endParaRPr/>
          </a:p>
        </p:txBody>
      </p:sp>
      <p:sp>
        <p:nvSpPr>
          <p:cNvPr id="152" name="Google Shape;152;p5"/>
          <p:cNvSpPr txBox="1">
            <a:spLocks noGrp="1"/>
          </p:cNvSpPr>
          <p:nvPr>
            <p:ph type="sldNum" idx="12"/>
          </p:nvPr>
        </p:nvSpPr>
        <p:spPr>
          <a:xfrm>
            <a:off x="11296726"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D9EAD3"/>
        </a:solidFill>
        <a:effectLst/>
      </p:bgPr>
    </p:bg>
    <p:spTree>
      <p:nvGrpSpPr>
        <p:cNvPr id="1" name="Shape 153"/>
        <p:cNvGrpSpPr/>
        <p:nvPr/>
      </p:nvGrpSpPr>
      <p:grpSpPr>
        <a:xfrm>
          <a:off x="0" y="0"/>
          <a:ext cx="0" cy="0"/>
          <a:chOff x="0" y="0"/>
          <a:chExt cx="0" cy="0"/>
        </a:xfrm>
      </p:grpSpPr>
      <p:sp>
        <p:nvSpPr>
          <p:cNvPr id="154" name="Google Shape;154;p6"/>
          <p:cNvSpPr/>
          <p:nvPr/>
        </p:nvSpPr>
        <p:spPr>
          <a:xfrm rot="-935892">
            <a:off x="1290287" y="722025"/>
            <a:ext cx="4148173" cy="552240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5" name="Google Shape;155;p6"/>
          <p:cNvSpPr/>
          <p:nvPr/>
        </p:nvSpPr>
        <p:spPr>
          <a:xfrm>
            <a:off x="5714985" y="641896"/>
            <a:ext cx="4470600" cy="5913300"/>
          </a:xfrm>
          <a:prstGeom prst="rect">
            <a:avLst/>
          </a:prstGeom>
          <a:solidFill>
            <a:srgbClr val="93C47D"/>
          </a:solidFill>
          <a:ln>
            <a:noFill/>
          </a:ln>
          <a:effectLst>
            <a:outerShdw dist="177800" dir="2700000" algn="tl" rotWithShape="0">
              <a:srgbClr val="B2B2B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6" name="Google Shape;156;p6"/>
          <p:cNvSpPr/>
          <p:nvPr/>
        </p:nvSpPr>
        <p:spPr>
          <a:xfrm>
            <a:off x="5891609" y="829788"/>
            <a:ext cx="4148100" cy="5522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57" name="Google Shape;157;p6"/>
          <p:cNvGrpSpPr/>
          <p:nvPr/>
        </p:nvGrpSpPr>
        <p:grpSpPr>
          <a:xfrm>
            <a:off x="7175920" y="69639"/>
            <a:ext cx="1756200" cy="874921"/>
            <a:chOff x="2815867" y="-221031"/>
            <a:chExt cx="1756200" cy="874921"/>
          </a:xfrm>
        </p:grpSpPr>
        <p:sp>
          <p:nvSpPr>
            <p:cNvPr id="158" name="Google Shape;158;p6"/>
            <p:cNvSpPr/>
            <p:nvPr/>
          </p:nvSpPr>
          <p:spPr>
            <a:xfrm>
              <a:off x="3331607" y="-221031"/>
              <a:ext cx="695389" cy="442061"/>
            </a:xfrm>
            <a:custGeom>
              <a:avLst/>
              <a:gdLst/>
              <a:ahLst/>
              <a:cxnLst/>
              <a:rect l="l" t="t" r="r" b="b"/>
              <a:pathLst>
                <a:path w="695389" h="442061" extrusionOk="0">
                  <a:moveTo>
                    <a:pt x="349212" y="94863"/>
                  </a:moveTo>
                  <a:cubicBezTo>
                    <a:pt x="289565" y="94863"/>
                    <a:pt x="241212" y="143216"/>
                    <a:pt x="241212" y="202863"/>
                  </a:cubicBezTo>
                  <a:cubicBezTo>
                    <a:pt x="241212" y="262510"/>
                    <a:pt x="289565" y="310863"/>
                    <a:pt x="349212" y="310863"/>
                  </a:cubicBezTo>
                  <a:cubicBezTo>
                    <a:pt x="408859" y="310863"/>
                    <a:pt x="457212" y="262510"/>
                    <a:pt x="457212" y="202863"/>
                  </a:cubicBezTo>
                  <a:cubicBezTo>
                    <a:pt x="457212" y="143216"/>
                    <a:pt x="408859" y="94863"/>
                    <a:pt x="349212" y="94863"/>
                  </a:cubicBezTo>
                  <a:close/>
                  <a:moveTo>
                    <a:pt x="221031" y="0"/>
                  </a:moveTo>
                  <a:lnTo>
                    <a:pt x="474358" y="0"/>
                  </a:lnTo>
                  <a:cubicBezTo>
                    <a:pt x="596430" y="0"/>
                    <a:pt x="695389" y="98959"/>
                    <a:pt x="695389" y="221031"/>
                  </a:cubicBezTo>
                  <a:cubicBezTo>
                    <a:pt x="695389" y="294708"/>
                    <a:pt x="695388" y="368384"/>
                    <a:pt x="695388" y="442061"/>
                  </a:cubicBezTo>
                  <a:lnTo>
                    <a:pt x="0" y="442061"/>
                  </a:lnTo>
                  <a:lnTo>
                    <a:pt x="0" y="221031"/>
                  </a:lnTo>
                  <a:cubicBezTo>
                    <a:pt x="0" y="98959"/>
                    <a:pt x="98959" y="0"/>
                    <a:pt x="221031" y="0"/>
                  </a:cubicBezTo>
                  <a:close/>
                </a:path>
              </a:pathLst>
            </a:custGeom>
            <a:solidFill>
              <a:srgbClr val="9595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9" name="Google Shape;159;p6"/>
            <p:cNvSpPr/>
            <p:nvPr/>
          </p:nvSpPr>
          <p:spPr>
            <a:xfrm>
              <a:off x="2815867" y="151390"/>
              <a:ext cx="1756200" cy="502500"/>
            </a:xfrm>
            <a:prstGeom prst="round2SameRect">
              <a:avLst>
                <a:gd name="adj1" fmla="val 50000"/>
                <a:gd name="adj2" fmla="val 0"/>
              </a:avLst>
            </a:prstGeom>
            <a:solidFill>
              <a:srgbClr val="A1A1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60" name="Google Shape;160;p6"/>
          <p:cNvSpPr/>
          <p:nvPr/>
        </p:nvSpPr>
        <p:spPr>
          <a:xfrm rot="-400932">
            <a:off x="10834501" y="2186051"/>
            <a:ext cx="399615" cy="3984580"/>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61" name="Google Shape;161;p6"/>
          <p:cNvGrpSpPr/>
          <p:nvPr/>
        </p:nvGrpSpPr>
        <p:grpSpPr>
          <a:xfrm rot="-432916">
            <a:off x="10782463" y="2298464"/>
            <a:ext cx="329627" cy="3759948"/>
            <a:chOff x="3015702" y="1986247"/>
            <a:chExt cx="329621" cy="3759877"/>
          </a:xfrm>
        </p:grpSpPr>
        <p:sp>
          <p:nvSpPr>
            <p:cNvPr id="162" name="Google Shape;162;p6"/>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3" name="Google Shape;163;p6"/>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4" name="Google Shape;164;p6"/>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5" name="Google Shape;165;p6"/>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66" name="Google Shape;166;p6"/>
          <p:cNvGrpSpPr/>
          <p:nvPr/>
        </p:nvGrpSpPr>
        <p:grpSpPr>
          <a:xfrm rot="-432916">
            <a:off x="10573936" y="1986108"/>
            <a:ext cx="429908" cy="1276891"/>
            <a:chOff x="2997536" y="1684476"/>
            <a:chExt cx="429900" cy="1276867"/>
          </a:xfrm>
        </p:grpSpPr>
        <p:sp>
          <p:nvSpPr>
            <p:cNvPr id="167" name="Google Shape;167;p6"/>
            <p:cNvSpPr/>
            <p:nvPr/>
          </p:nvSpPr>
          <p:spPr>
            <a:xfrm>
              <a:off x="2997536" y="1768245"/>
              <a:ext cx="429900" cy="1938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8" name="Google Shape;168;p6"/>
            <p:cNvSpPr/>
            <p:nvPr/>
          </p:nvSpPr>
          <p:spPr>
            <a:xfrm>
              <a:off x="3095436" y="1684476"/>
              <a:ext cx="229200" cy="897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9" name="Google Shape;169;p6"/>
            <p:cNvSpPr/>
            <p:nvPr/>
          </p:nvSpPr>
          <p:spPr>
            <a:xfrm>
              <a:off x="3337660" y="1920643"/>
              <a:ext cx="89700" cy="10407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70" name="Google Shape;170;p6"/>
          <p:cNvSpPr/>
          <p:nvPr/>
        </p:nvSpPr>
        <p:spPr>
          <a:xfrm rot="-434708">
            <a:off x="10751166" y="3302469"/>
            <a:ext cx="230742" cy="399752"/>
          </a:xfrm>
          <a:prstGeom prst="ellipse">
            <a:avLst/>
          </a:prstGeom>
          <a:solidFill>
            <a:srgbClr val="93C4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1" name="Google Shape;171;p6"/>
          <p:cNvSpPr txBox="1"/>
          <p:nvPr/>
        </p:nvSpPr>
        <p:spPr>
          <a:xfrm rot="4967429">
            <a:off x="10506726" y="4129878"/>
            <a:ext cx="908382" cy="3386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GREEN</a:t>
            </a:r>
            <a:endParaRPr/>
          </a:p>
        </p:txBody>
      </p:sp>
      <p:sp>
        <p:nvSpPr>
          <p:cNvPr id="172" name="Google Shape;172;p6"/>
          <p:cNvSpPr/>
          <p:nvPr/>
        </p:nvSpPr>
        <p:spPr>
          <a:xfrm rot="-400932">
            <a:off x="11562189" y="2586731"/>
            <a:ext cx="399615" cy="3984580"/>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73" name="Google Shape;173;p6"/>
          <p:cNvGrpSpPr/>
          <p:nvPr/>
        </p:nvGrpSpPr>
        <p:grpSpPr>
          <a:xfrm rot="-432916">
            <a:off x="11510151" y="2699143"/>
            <a:ext cx="329627" cy="3759948"/>
            <a:chOff x="3015702" y="1986247"/>
            <a:chExt cx="329621" cy="3759877"/>
          </a:xfrm>
        </p:grpSpPr>
        <p:sp>
          <p:nvSpPr>
            <p:cNvPr id="174" name="Google Shape;174;p6"/>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5" name="Google Shape;175;p6"/>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6" name="Google Shape;176;p6"/>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7" name="Google Shape;177;p6"/>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78" name="Google Shape;178;p6"/>
          <p:cNvGrpSpPr/>
          <p:nvPr/>
        </p:nvGrpSpPr>
        <p:grpSpPr>
          <a:xfrm rot="-432916">
            <a:off x="11301623" y="2386787"/>
            <a:ext cx="429908" cy="1276891"/>
            <a:chOff x="2997536" y="1684476"/>
            <a:chExt cx="429900" cy="1276867"/>
          </a:xfrm>
        </p:grpSpPr>
        <p:sp>
          <p:nvSpPr>
            <p:cNvPr id="179" name="Google Shape;179;p6"/>
            <p:cNvSpPr/>
            <p:nvPr/>
          </p:nvSpPr>
          <p:spPr>
            <a:xfrm>
              <a:off x="2997536" y="1768245"/>
              <a:ext cx="429900" cy="193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0" name="Google Shape;180;p6"/>
            <p:cNvSpPr/>
            <p:nvPr/>
          </p:nvSpPr>
          <p:spPr>
            <a:xfrm>
              <a:off x="3095436" y="1684476"/>
              <a:ext cx="229200" cy="89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1" name="Google Shape;181;p6"/>
            <p:cNvSpPr/>
            <p:nvPr/>
          </p:nvSpPr>
          <p:spPr>
            <a:xfrm>
              <a:off x="3337660" y="1920643"/>
              <a:ext cx="89700" cy="1040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82" name="Google Shape;182;p6"/>
          <p:cNvSpPr/>
          <p:nvPr/>
        </p:nvSpPr>
        <p:spPr>
          <a:xfrm rot="-434708">
            <a:off x="11478853" y="3703148"/>
            <a:ext cx="230742" cy="399752"/>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3" name="Google Shape;183;p6"/>
          <p:cNvSpPr txBox="1"/>
          <p:nvPr/>
        </p:nvSpPr>
        <p:spPr>
          <a:xfrm rot="4967429">
            <a:off x="11234413" y="4530557"/>
            <a:ext cx="908382" cy="3386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BLACK</a:t>
            </a:r>
            <a:endParaRPr/>
          </a:p>
        </p:txBody>
      </p:sp>
      <p:sp>
        <p:nvSpPr>
          <p:cNvPr id="184" name="Google Shape;184;p6"/>
          <p:cNvSpPr txBox="1">
            <a:spLocks noGrp="1"/>
          </p:cNvSpPr>
          <p:nvPr>
            <p:ph type="title"/>
          </p:nvPr>
        </p:nvSpPr>
        <p:spPr>
          <a:xfrm rot="-895174">
            <a:off x="1744034" y="908120"/>
            <a:ext cx="3176381" cy="4752059"/>
          </a:xfrm>
          <a:prstGeom prst="rect">
            <a:avLst/>
          </a:prstGeom>
        </p:spPr>
        <p:txBody>
          <a:bodyPr spcFirstLastPara="1" wrap="square" lIns="121900" tIns="121900" rIns="121900" bIns="121900" anchor="b" anchorCtr="0">
            <a:noAutofit/>
          </a:bodyPr>
          <a:lstStyle>
            <a:lvl1pPr lvl="0">
              <a:spcBef>
                <a:spcPts val="0"/>
              </a:spcBef>
              <a:spcAft>
                <a:spcPts val="0"/>
              </a:spcAft>
              <a:buSzPts val="6000"/>
              <a:buNone/>
              <a:defRPr/>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185" name="Google Shape;185;p6"/>
          <p:cNvSpPr txBox="1">
            <a:spLocks noGrp="1"/>
          </p:cNvSpPr>
          <p:nvPr>
            <p:ph type="body" idx="1"/>
          </p:nvPr>
        </p:nvSpPr>
        <p:spPr>
          <a:xfrm>
            <a:off x="6282686" y="1852800"/>
            <a:ext cx="3395100" cy="4239300"/>
          </a:xfrm>
          <a:prstGeom prst="rect">
            <a:avLst/>
          </a:prstGeom>
        </p:spPr>
        <p:txBody>
          <a:bodyPr spcFirstLastPara="1" wrap="square" lIns="121900" tIns="121900" rIns="121900" bIns="121900" anchor="t" anchorCtr="0">
            <a:noAutofit/>
          </a:bodyPr>
          <a:lstStyle>
            <a:lvl1pPr marL="457200" lvl="0" indent="-393700">
              <a:spcBef>
                <a:spcPts val="0"/>
              </a:spcBef>
              <a:spcAft>
                <a:spcPts val="0"/>
              </a:spcAft>
              <a:buSzPts val="2600"/>
              <a:buChar char="●"/>
              <a:defRPr/>
            </a:lvl1pPr>
            <a:lvl2pPr marL="914400" lvl="1" indent="-393700">
              <a:spcBef>
                <a:spcPts val="2100"/>
              </a:spcBef>
              <a:spcAft>
                <a:spcPts val="0"/>
              </a:spcAft>
              <a:buSzPts val="2600"/>
              <a:buChar char="○"/>
              <a:defRPr/>
            </a:lvl2pPr>
            <a:lvl3pPr marL="1371600" lvl="2" indent="-393700">
              <a:spcBef>
                <a:spcPts val="2100"/>
              </a:spcBef>
              <a:spcAft>
                <a:spcPts val="0"/>
              </a:spcAft>
              <a:buSzPts val="2600"/>
              <a:buChar char="■"/>
              <a:defRPr/>
            </a:lvl3pPr>
            <a:lvl4pPr marL="1828800" lvl="3" indent="-393700">
              <a:spcBef>
                <a:spcPts val="2100"/>
              </a:spcBef>
              <a:spcAft>
                <a:spcPts val="0"/>
              </a:spcAft>
              <a:buSzPts val="2600"/>
              <a:buChar char="●"/>
              <a:defRPr/>
            </a:lvl4pPr>
            <a:lvl5pPr marL="2286000" lvl="4" indent="-393700">
              <a:spcBef>
                <a:spcPts val="2100"/>
              </a:spcBef>
              <a:spcAft>
                <a:spcPts val="0"/>
              </a:spcAft>
              <a:buSzPts val="2600"/>
              <a:buChar char="○"/>
              <a:defRPr/>
            </a:lvl5pPr>
            <a:lvl6pPr marL="2743200" lvl="5" indent="-393700">
              <a:spcBef>
                <a:spcPts val="2100"/>
              </a:spcBef>
              <a:spcAft>
                <a:spcPts val="0"/>
              </a:spcAft>
              <a:buSzPts val="2600"/>
              <a:buChar char="■"/>
              <a:defRPr/>
            </a:lvl6pPr>
            <a:lvl7pPr marL="3200400" lvl="6" indent="-393700">
              <a:spcBef>
                <a:spcPts val="2100"/>
              </a:spcBef>
              <a:spcAft>
                <a:spcPts val="0"/>
              </a:spcAft>
              <a:buSzPts val="2600"/>
              <a:buChar char="●"/>
              <a:defRPr/>
            </a:lvl7pPr>
            <a:lvl8pPr marL="3657600" lvl="7" indent="-393700">
              <a:spcBef>
                <a:spcPts val="2100"/>
              </a:spcBef>
              <a:spcAft>
                <a:spcPts val="0"/>
              </a:spcAft>
              <a:buSzPts val="2600"/>
              <a:buChar char="○"/>
              <a:defRPr/>
            </a:lvl8pPr>
            <a:lvl9pPr marL="4114800" lvl="8" indent="-393700">
              <a:spcBef>
                <a:spcPts val="2100"/>
              </a:spcBef>
              <a:spcAft>
                <a:spcPts val="2100"/>
              </a:spcAft>
              <a:buSzPts val="2600"/>
              <a:buChar char="■"/>
              <a:defRPr/>
            </a:lvl9pPr>
          </a:lstStyle>
          <a:p>
            <a:endParaRPr/>
          </a:p>
        </p:txBody>
      </p:sp>
      <p:sp>
        <p:nvSpPr>
          <p:cNvPr id="186" name="Google Shape;186;p6"/>
          <p:cNvSpPr txBox="1">
            <a:spLocks noGrp="1"/>
          </p:cNvSpPr>
          <p:nvPr>
            <p:ph type="sldNum" idx="12"/>
          </p:nvPr>
        </p:nvSpPr>
        <p:spPr>
          <a:xfrm>
            <a:off x="11296726"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ONE_COLUMN_TEXT_1">
    <p:bg>
      <p:bgPr>
        <a:solidFill>
          <a:srgbClr val="FFF2CC"/>
        </a:solidFill>
        <a:effectLst/>
      </p:bgPr>
    </p:bg>
    <p:spTree>
      <p:nvGrpSpPr>
        <p:cNvPr id="1" name="Shape 187"/>
        <p:cNvGrpSpPr/>
        <p:nvPr/>
      </p:nvGrpSpPr>
      <p:grpSpPr>
        <a:xfrm>
          <a:off x="0" y="0"/>
          <a:ext cx="0" cy="0"/>
          <a:chOff x="0" y="0"/>
          <a:chExt cx="0" cy="0"/>
        </a:xfrm>
      </p:grpSpPr>
      <p:sp>
        <p:nvSpPr>
          <p:cNvPr id="188" name="Google Shape;188;p7"/>
          <p:cNvSpPr/>
          <p:nvPr/>
        </p:nvSpPr>
        <p:spPr>
          <a:xfrm>
            <a:off x="384382" y="688485"/>
            <a:ext cx="9936300" cy="5522700"/>
          </a:xfrm>
          <a:prstGeom prst="rect">
            <a:avLst/>
          </a:prstGeom>
          <a:solidFill>
            <a:srgbClr val="FFFFFF"/>
          </a:solidFill>
          <a:ln>
            <a:noFill/>
          </a:ln>
          <a:effectLst>
            <a:outerShdw dist="177800" dir="2700000" algn="tl" rotWithShape="0">
              <a:srgbClr val="B2B2B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9" name="Google Shape;189;p7"/>
          <p:cNvSpPr/>
          <p:nvPr/>
        </p:nvSpPr>
        <p:spPr>
          <a:xfrm rot="-400932">
            <a:off x="10834501" y="2186051"/>
            <a:ext cx="399615" cy="3984580"/>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190" name="Google Shape;190;p7"/>
          <p:cNvGrpSpPr/>
          <p:nvPr/>
        </p:nvGrpSpPr>
        <p:grpSpPr>
          <a:xfrm rot="-432916">
            <a:off x="10782463" y="2298464"/>
            <a:ext cx="329627" cy="3759948"/>
            <a:chOff x="3015702" y="1986247"/>
            <a:chExt cx="329621" cy="3759877"/>
          </a:xfrm>
        </p:grpSpPr>
        <p:sp>
          <p:nvSpPr>
            <p:cNvPr id="191" name="Google Shape;191;p7"/>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2" name="Google Shape;192;p7"/>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3" name="Google Shape;193;p7"/>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4" name="Google Shape;194;p7"/>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95" name="Google Shape;195;p7"/>
          <p:cNvGrpSpPr/>
          <p:nvPr/>
        </p:nvGrpSpPr>
        <p:grpSpPr>
          <a:xfrm rot="-432916">
            <a:off x="10573936" y="1986108"/>
            <a:ext cx="429908" cy="1276891"/>
            <a:chOff x="2997536" y="1684476"/>
            <a:chExt cx="429900" cy="1276867"/>
          </a:xfrm>
        </p:grpSpPr>
        <p:sp>
          <p:nvSpPr>
            <p:cNvPr id="196" name="Google Shape;196;p7"/>
            <p:cNvSpPr/>
            <p:nvPr/>
          </p:nvSpPr>
          <p:spPr>
            <a:xfrm>
              <a:off x="2997536" y="1768245"/>
              <a:ext cx="429900" cy="1938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7" name="Google Shape;197;p7"/>
            <p:cNvSpPr/>
            <p:nvPr/>
          </p:nvSpPr>
          <p:spPr>
            <a:xfrm>
              <a:off x="3095436" y="1684476"/>
              <a:ext cx="229200" cy="897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8" name="Google Shape;198;p7"/>
            <p:cNvSpPr/>
            <p:nvPr/>
          </p:nvSpPr>
          <p:spPr>
            <a:xfrm>
              <a:off x="3337660" y="1920643"/>
              <a:ext cx="89700" cy="10407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99" name="Google Shape;199;p7"/>
          <p:cNvSpPr/>
          <p:nvPr/>
        </p:nvSpPr>
        <p:spPr>
          <a:xfrm rot="-434708">
            <a:off x="10751166" y="3302469"/>
            <a:ext cx="230742" cy="399752"/>
          </a:xfrm>
          <a:prstGeom prst="ellipse">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0" name="Google Shape;200;p7"/>
          <p:cNvSpPr txBox="1"/>
          <p:nvPr/>
        </p:nvSpPr>
        <p:spPr>
          <a:xfrm rot="4967100">
            <a:off x="10396377" y="4255130"/>
            <a:ext cx="1160892" cy="3386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YELLOW</a:t>
            </a:r>
            <a:endParaRPr/>
          </a:p>
        </p:txBody>
      </p:sp>
      <p:sp>
        <p:nvSpPr>
          <p:cNvPr id="201" name="Google Shape;201;p7"/>
          <p:cNvSpPr/>
          <p:nvPr/>
        </p:nvSpPr>
        <p:spPr>
          <a:xfrm rot="-400932">
            <a:off x="11562189" y="2586731"/>
            <a:ext cx="399615" cy="3984580"/>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202" name="Google Shape;202;p7"/>
          <p:cNvGrpSpPr/>
          <p:nvPr/>
        </p:nvGrpSpPr>
        <p:grpSpPr>
          <a:xfrm rot="-432916">
            <a:off x="11510151" y="2699143"/>
            <a:ext cx="329627" cy="3759948"/>
            <a:chOff x="3015702" y="1986247"/>
            <a:chExt cx="329621" cy="3759877"/>
          </a:xfrm>
        </p:grpSpPr>
        <p:sp>
          <p:nvSpPr>
            <p:cNvPr id="203" name="Google Shape;203;p7"/>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4" name="Google Shape;204;p7"/>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5" name="Google Shape;205;p7"/>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6" name="Google Shape;206;p7"/>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207" name="Google Shape;207;p7"/>
          <p:cNvGrpSpPr/>
          <p:nvPr/>
        </p:nvGrpSpPr>
        <p:grpSpPr>
          <a:xfrm rot="-432916">
            <a:off x="11301623" y="2386787"/>
            <a:ext cx="429908" cy="1276891"/>
            <a:chOff x="2997536" y="1684476"/>
            <a:chExt cx="429900" cy="1276867"/>
          </a:xfrm>
        </p:grpSpPr>
        <p:sp>
          <p:nvSpPr>
            <p:cNvPr id="208" name="Google Shape;208;p7"/>
            <p:cNvSpPr/>
            <p:nvPr/>
          </p:nvSpPr>
          <p:spPr>
            <a:xfrm>
              <a:off x="2997536" y="1768245"/>
              <a:ext cx="429900" cy="193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9" name="Google Shape;209;p7"/>
            <p:cNvSpPr/>
            <p:nvPr/>
          </p:nvSpPr>
          <p:spPr>
            <a:xfrm>
              <a:off x="3095436" y="1684476"/>
              <a:ext cx="229200" cy="89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0" name="Google Shape;210;p7"/>
            <p:cNvSpPr/>
            <p:nvPr/>
          </p:nvSpPr>
          <p:spPr>
            <a:xfrm>
              <a:off x="3337660" y="1920643"/>
              <a:ext cx="89700" cy="1040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11" name="Google Shape;211;p7"/>
          <p:cNvSpPr/>
          <p:nvPr/>
        </p:nvSpPr>
        <p:spPr>
          <a:xfrm rot="-434708">
            <a:off x="11478853" y="3703148"/>
            <a:ext cx="230742" cy="399752"/>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2" name="Google Shape;212;p7"/>
          <p:cNvSpPr txBox="1"/>
          <p:nvPr/>
        </p:nvSpPr>
        <p:spPr>
          <a:xfrm rot="4967429">
            <a:off x="11234413" y="4530557"/>
            <a:ext cx="908382" cy="3386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BLACK</a:t>
            </a:r>
            <a:endParaRPr/>
          </a:p>
        </p:txBody>
      </p:sp>
      <p:sp>
        <p:nvSpPr>
          <p:cNvPr id="213" name="Google Shape;213;p7"/>
          <p:cNvSpPr txBox="1">
            <a:spLocks noGrp="1"/>
          </p:cNvSpPr>
          <p:nvPr>
            <p:ph type="title"/>
          </p:nvPr>
        </p:nvSpPr>
        <p:spPr>
          <a:xfrm>
            <a:off x="1991351" y="1051100"/>
            <a:ext cx="76149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6000"/>
              <a:buNone/>
              <a:defRPr/>
            </a:lvl1pPr>
            <a:lvl2pPr lvl="1" algn="r" rtl="0">
              <a:spcBef>
                <a:spcPts val="0"/>
              </a:spcBef>
              <a:spcAft>
                <a:spcPts val="0"/>
              </a:spcAft>
              <a:buSzPts val="3200"/>
              <a:buNone/>
              <a:defRPr sz="3200"/>
            </a:lvl2pPr>
            <a:lvl3pPr lvl="2" algn="r" rtl="0">
              <a:spcBef>
                <a:spcPts val="0"/>
              </a:spcBef>
              <a:spcAft>
                <a:spcPts val="0"/>
              </a:spcAft>
              <a:buSzPts val="3200"/>
              <a:buNone/>
              <a:defRPr sz="3200"/>
            </a:lvl3pPr>
            <a:lvl4pPr lvl="3" algn="r" rtl="0">
              <a:spcBef>
                <a:spcPts val="0"/>
              </a:spcBef>
              <a:spcAft>
                <a:spcPts val="0"/>
              </a:spcAft>
              <a:buSzPts val="3200"/>
              <a:buNone/>
              <a:defRPr sz="3200"/>
            </a:lvl4pPr>
            <a:lvl5pPr lvl="4" algn="r" rtl="0">
              <a:spcBef>
                <a:spcPts val="0"/>
              </a:spcBef>
              <a:spcAft>
                <a:spcPts val="0"/>
              </a:spcAft>
              <a:buSzPts val="3200"/>
              <a:buNone/>
              <a:defRPr sz="3200"/>
            </a:lvl5pPr>
            <a:lvl6pPr lvl="5" algn="r" rtl="0">
              <a:spcBef>
                <a:spcPts val="0"/>
              </a:spcBef>
              <a:spcAft>
                <a:spcPts val="0"/>
              </a:spcAft>
              <a:buSzPts val="3200"/>
              <a:buNone/>
              <a:defRPr sz="3200"/>
            </a:lvl6pPr>
            <a:lvl7pPr lvl="6" algn="r" rtl="0">
              <a:spcBef>
                <a:spcPts val="0"/>
              </a:spcBef>
              <a:spcAft>
                <a:spcPts val="0"/>
              </a:spcAft>
              <a:buSzPts val="3200"/>
              <a:buNone/>
              <a:defRPr sz="3200"/>
            </a:lvl7pPr>
            <a:lvl8pPr lvl="7" algn="r" rtl="0">
              <a:spcBef>
                <a:spcPts val="0"/>
              </a:spcBef>
              <a:spcAft>
                <a:spcPts val="0"/>
              </a:spcAft>
              <a:buSzPts val="3200"/>
              <a:buNone/>
              <a:defRPr sz="3200"/>
            </a:lvl8pPr>
            <a:lvl9pPr lvl="8" algn="r" rtl="0">
              <a:spcBef>
                <a:spcPts val="0"/>
              </a:spcBef>
              <a:spcAft>
                <a:spcPts val="0"/>
              </a:spcAft>
              <a:buSzPts val="3200"/>
              <a:buNone/>
              <a:defRPr sz="3200"/>
            </a:lvl9pPr>
          </a:lstStyle>
          <a:p>
            <a:endParaRPr/>
          </a:p>
        </p:txBody>
      </p:sp>
      <p:sp>
        <p:nvSpPr>
          <p:cNvPr id="214" name="Google Shape;214;p7"/>
          <p:cNvSpPr txBox="1">
            <a:spLocks noGrp="1"/>
          </p:cNvSpPr>
          <p:nvPr>
            <p:ph type="body" idx="1"/>
          </p:nvPr>
        </p:nvSpPr>
        <p:spPr>
          <a:xfrm>
            <a:off x="1991350" y="2491900"/>
            <a:ext cx="6956400" cy="30543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215" name="Google Shape;215;p7"/>
          <p:cNvSpPr txBox="1">
            <a:spLocks noGrp="1"/>
          </p:cNvSpPr>
          <p:nvPr>
            <p:ph type="sldNum" idx="12"/>
          </p:nvPr>
        </p:nvSpPr>
        <p:spPr>
          <a:xfrm>
            <a:off x="11296726"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D9D2E9"/>
        </a:solidFill>
        <a:effectLst/>
      </p:bgPr>
    </p:bg>
    <p:spTree>
      <p:nvGrpSpPr>
        <p:cNvPr id="1" name="Shape 216"/>
        <p:cNvGrpSpPr/>
        <p:nvPr/>
      </p:nvGrpSpPr>
      <p:grpSpPr>
        <a:xfrm>
          <a:off x="0" y="0"/>
          <a:ext cx="0" cy="0"/>
          <a:chOff x="0" y="0"/>
          <a:chExt cx="0" cy="0"/>
        </a:xfrm>
      </p:grpSpPr>
      <p:sp>
        <p:nvSpPr>
          <p:cNvPr id="217" name="Google Shape;217;p8"/>
          <p:cNvSpPr/>
          <p:nvPr/>
        </p:nvSpPr>
        <p:spPr>
          <a:xfrm>
            <a:off x="1764510" y="643896"/>
            <a:ext cx="4470600" cy="5913300"/>
          </a:xfrm>
          <a:prstGeom prst="rect">
            <a:avLst/>
          </a:prstGeom>
          <a:solidFill>
            <a:srgbClr val="8E7CC3"/>
          </a:solidFill>
          <a:ln>
            <a:noFill/>
          </a:ln>
          <a:effectLst>
            <a:outerShdw dist="177800" dir="2700000" algn="tl" rotWithShape="0">
              <a:srgbClr val="B2B2B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8" name="Google Shape;218;p8"/>
          <p:cNvSpPr/>
          <p:nvPr/>
        </p:nvSpPr>
        <p:spPr>
          <a:xfrm>
            <a:off x="1941134" y="831788"/>
            <a:ext cx="4148100" cy="5522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219" name="Google Shape;219;p8"/>
          <p:cNvGrpSpPr/>
          <p:nvPr/>
        </p:nvGrpSpPr>
        <p:grpSpPr>
          <a:xfrm>
            <a:off x="3225445" y="71639"/>
            <a:ext cx="1756200" cy="874921"/>
            <a:chOff x="2815867" y="-221031"/>
            <a:chExt cx="1756200" cy="874921"/>
          </a:xfrm>
        </p:grpSpPr>
        <p:sp>
          <p:nvSpPr>
            <p:cNvPr id="220" name="Google Shape;220;p8"/>
            <p:cNvSpPr/>
            <p:nvPr/>
          </p:nvSpPr>
          <p:spPr>
            <a:xfrm>
              <a:off x="3331607" y="-221031"/>
              <a:ext cx="695389" cy="442061"/>
            </a:xfrm>
            <a:custGeom>
              <a:avLst/>
              <a:gdLst/>
              <a:ahLst/>
              <a:cxnLst/>
              <a:rect l="l" t="t" r="r" b="b"/>
              <a:pathLst>
                <a:path w="695389" h="442061" extrusionOk="0">
                  <a:moveTo>
                    <a:pt x="349212" y="94863"/>
                  </a:moveTo>
                  <a:cubicBezTo>
                    <a:pt x="289565" y="94863"/>
                    <a:pt x="241212" y="143216"/>
                    <a:pt x="241212" y="202863"/>
                  </a:cubicBezTo>
                  <a:cubicBezTo>
                    <a:pt x="241212" y="262510"/>
                    <a:pt x="289565" y="310863"/>
                    <a:pt x="349212" y="310863"/>
                  </a:cubicBezTo>
                  <a:cubicBezTo>
                    <a:pt x="408859" y="310863"/>
                    <a:pt x="457212" y="262510"/>
                    <a:pt x="457212" y="202863"/>
                  </a:cubicBezTo>
                  <a:cubicBezTo>
                    <a:pt x="457212" y="143216"/>
                    <a:pt x="408859" y="94863"/>
                    <a:pt x="349212" y="94863"/>
                  </a:cubicBezTo>
                  <a:close/>
                  <a:moveTo>
                    <a:pt x="221031" y="0"/>
                  </a:moveTo>
                  <a:lnTo>
                    <a:pt x="474358" y="0"/>
                  </a:lnTo>
                  <a:cubicBezTo>
                    <a:pt x="596430" y="0"/>
                    <a:pt x="695389" y="98959"/>
                    <a:pt x="695389" y="221031"/>
                  </a:cubicBezTo>
                  <a:cubicBezTo>
                    <a:pt x="695389" y="294708"/>
                    <a:pt x="695388" y="368384"/>
                    <a:pt x="695388" y="442061"/>
                  </a:cubicBezTo>
                  <a:lnTo>
                    <a:pt x="0" y="442061"/>
                  </a:lnTo>
                  <a:lnTo>
                    <a:pt x="0" y="221031"/>
                  </a:lnTo>
                  <a:cubicBezTo>
                    <a:pt x="0" y="98959"/>
                    <a:pt x="98959" y="0"/>
                    <a:pt x="221031" y="0"/>
                  </a:cubicBezTo>
                  <a:close/>
                </a:path>
              </a:pathLst>
            </a:custGeom>
            <a:solidFill>
              <a:srgbClr val="9595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1" name="Google Shape;221;p8"/>
            <p:cNvSpPr/>
            <p:nvPr/>
          </p:nvSpPr>
          <p:spPr>
            <a:xfrm>
              <a:off x="2815867" y="151390"/>
              <a:ext cx="1756200" cy="502500"/>
            </a:xfrm>
            <a:prstGeom prst="round2SameRect">
              <a:avLst>
                <a:gd name="adj1" fmla="val 50000"/>
                <a:gd name="adj2" fmla="val 0"/>
              </a:avLst>
            </a:prstGeom>
            <a:solidFill>
              <a:srgbClr val="A1A1A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22" name="Google Shape;222;p8"/>
          <p:cNvSpPr/>
          <p:nvPr/>
        </p:nvSpPr>
        <p:spPr>
          <a:xfrm rot="-400932">
            <a:off x="6884026" y="2188051"/>
            <a:ext cx="399615" cy="3984580"/>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223" name="Google Shape;223;p8"/>
          <p:cNvGrpSpPr/>
          <p:nvPr/>
        </p:nvGrpSpPr>
        <p:grpSpPr>
          <a:xfrm rot="-432916">
            <a:off x="6831988" y="2300464"/>
            <a:ext cx="329627" cy="3759948"/>
            <a:chOff x="3015702" y="1986247"/>
            <a:chExt cx="329621" cy="3759877"/>
          </a:xfrm>
        </p:grpSpPr>
        <p:sp>
          <p:nvSpPr>
            <p:cNvPr id="224" name="Google Shape;224;p8"/>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5" name="Google Shape;225;p8"/>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6" name="Google Shape;226;p8"/>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7" name="Google Shape;227;p8"/>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228" name="Google Shape;228;p8"/>
          <p:cNvGrpSpPr/>
          <p:nvPr/>
        </p:nvGrpSpPr>
        <p:grpSpPr>
          <a:xfrm rot="-432916">
            <a:off x="6623461" y="1988108"/>
            <a:ext cx="429908" cy="1276891"/>
            <a:chOff x="2997536" y="1684476"/>
            <a:chExt cx="429900" cy="1276867"/>
          </a:xfrm>
        </p:grpSpPr>
        <p:sp>
          <p:nvSpPr>
            <p:cNvPr id="229" name="Google Shape;229;p8"/>
            <p:cNvSpPr/>
            <p:nvPr/>
          </p:nvSpPr>
          <p:spPr>
            <a:xfrm>
              <a:off x="2997536" y="1768245"/>
              <a:ext cx="429900" cy="1938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0" name="Google Shape;230;p8"/>
            <p:cNvSpPr/>
            <p:nvPr/>
          </p:nvSpPr>
          <p:spPr>
            <a:xfrm>
              <a:off x="3095436" y="1684476"/>
              <a:ext cx="229200" cy="897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1" name="Google Shape;231;p8"/>
            <p:cNvSpPr/>
            <p:nvPr/>
          </p:nvSpPr>
          <p:spPr>
            <a:xfrm>
              <a:off x="3337660" y="1920643"/>
              <a:ext cx="89700" cy="10407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32" name="Google Shape;232;p8"/>
          <p:cNvSpPr/>
          <p:nvPr/>
        </p:nvSpPr>
        <p:spPr>
          <a:xfrm rot="-434708">
            <a:off x="6800691" y="3304469"/>
            <a:ext cx="230742" cy="399752"/>
          </a:xfrm>
          <a:prstGeom prst="ellipse">
            <a:avLst/>
          </a:prstGeom>
          <a:solidFill>
            <a:srgbClr val="8E7C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3" name="Google Shape;233;p8"/>
          <p:cNvSpPr txBox="1"/>
          <p:nvPr/>
        </p:nvSpPr>
        <p:spPr>
          <a:xfrm rot="4967296">
            <a:off x="6469660" y="4230130"/>
            <a:ext cx="1106453" cy="3386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VIOLET</a:t>
            </a:r>
            <a:endParaRPr/>
          </a:p>
        </p:txBody>
      </p:sp>
      <p:sp>
        <p:nvSpPr>
          <p:cNvPr id="234" name="Google Shape;234;p8"/>
          <p:cNvSpPr/>
          <p:nvPr/>
        </p:nvSpPr>
        <p:spPr>
          <a:xfrm rot="-400932">
            <a:off x="7611714" y="2588731"/>
            <a:ext cx="399615" cy="3984580"/>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235" name="Google Shape;235;p8"/>
          <p:cNvGrpSpPr/>
          <p:nvPr/>
        </p:nvGrpSpPr>
        <p:grpSpPr>
          <a:xfrm rot="-432916">
            <a:off x="7559676" y="2701143"/>
            <a:ext cx="329627" cy="3759948"/>
            <a:chOff x="3015702" y="1986247"/>
            <a:chExt cx="329621" cy="3759877"/>
          </a:xfrm>
        </p:grpSpPr>
        <p:sp>
          <p:nvSpPr>
            <p:cNvPr id="236" name="Google Shape;236;p8"/>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7" name="Google Shape;237;p8"/>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8" name="Google Shape;238;p8"/>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9" name="Google Shape;239;p8"/>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240" name="Google Shape;240;p8"/>
          <p:cNvGrpSpPr/>
          <p:nvPr/>
        </p:nvGrpSpPr>
        <p:grpSpPr>
          <a:xfrm rot="-432916">
            <a:off x="7351148" y="2388787"/>
            <a:ext cx="429908" cy="1276891"/>
            <a:chOff x="2997536" y="1684476"/>
            <a:chExt cx="429900" cy="1276867"/>
          </a:xfrm>
        </p:grpSpPr>
        <p:sp>
          <p:nvSpPr>
            <p:cNvPr id="241" name="Google Shape;241;p8"/>
            <p:cNvSpPr/>
            <p:nvPr/>
          </p:nvSpPr>
          <p:spPr>
            <a:xfrm>
              <a:off x="2997536" y="1768245"/>
              <a:ext cx="429900" cy="193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2" name="Google Shape;242;p8"/>
            <p:cNvSpPr/>
            <p:nvPr/>
          </p:nvSpPr>
          <p:spPr>
            <a:xfrm>
              <a:off x="3095436" y="1684476"/>
              <a:ext cx="229200" cy="89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3" name="Google Shape;243;p8"/>
            <p:cNvSpPr/>
            <p:nvPr/>
          </p:nvSpPr>
          <p:spPr>
            <a:xfrm>
              <a:off x="3337660" y="1920643"/>
              <a:ext cx="89700" cy="1040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44" name="Google Shape;244;p8"/>
          <p:cNvSpPr/>
          <p:nvPr/>
        </p:nvSpPr>
        <p:spPr>
          <a:xfrm rot="-434708">
            <a:off x="7528378" y="3705148"/>
            <a:ext cx="230742" cy="399752"/>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5" name="Google Shape;245;p8"/>
          <p:cNvSpPr txBox="1"/>
          <p:nvPr/>
        </p:nvSpPr>
        <p:spPr>
          <a:xfrm rot="4967429">
            <a:off x="7283938" y="4532557"/>
            <a:ext cx="908382" cy="3386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BLACK</a:t>
            </a:r>
            <a:endParaRPr/>
          </a:p>
        </p:txBody>
      </p:sp>
      <p:sp>
        <p:nvSpPr>
          <p:cNvPr id="246" name="Google Shape;246;p8"/>
          <p:cNvSpPr txBox="1">
            <a:spLocks noGrp="1"/>
          </p:cNvSpPr>
          <p:nvPr>
            <p:ph type="title"/>
          </p:nvPr>
        </p:nvSpPr>
        <p:spPr>
          <a:xfrm>
            <a:off x="2344750" y="1249500"/>
            <a:ext cx="3420300" cy="48051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247" name="Google Shape;247;p8"/>
          <p:cNvSpPr txBox="1">
            <a:spLocks noGrp="1"/>
          </p:cNvSpPr>
          <p:nvPr>
            <p:ph type="sldNum" idx="12"/>
          </p:nvPr>
        </p:nvSpPr>
        <p:spPr>
          <a:xfrm>
            <a:off x="11296726"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meline or process">
  <p:cSld name="BLANK_4">
    <p:bg>
      <p:bgPr>
        <a:solidFill>
          <a:srgbClr val="C9DAF8"/>
        </a:solidFill>
        <a:effectLst/>
      </p:bgPr>
    </p:bg>
    <p:spTree>
      <p:nvGrpSpPr>
        <p:cNvPr id="1" name="Shape 248"/>
        <p:cNvGrpSpPr/>
        <p:nvPr/>
      </p:nvGrpSpPr>
      <p:grpSpPr>
        <a:xfrm>
          <a:off x="0" y="0"/>
          <a:ext cx="0" cy="0"/>
          <a:chOff x="0" y="0"/>
          <a:chExt cx="0" cy="0"/>
        </a:xfrm>
      </p:grpSpPr>
      <p:sp>
        <p:nvSpPr>
          <p:cNvPr id="249" name="Google Shape;249;p9"/>
          <p:cNvSpPr/>
          <p:nvPr/>
        </p:nvSpPr>
        <p:spPr>
          <a:xfrm>
            <a:off x="384375" y="483975"/>
            <a:ext cx="11478000" cy="5052600"/>
          </a:xfrm>
          <a:prstGeom prst="rect">
            <a:avLst/>
          </a:prstGeom>
          <a:solidFill>
            <a:srgbClr val="FFFFFF"/>
          </a:solidFill>
          <a:ln>
            <a:noFill/>
          </a:ln>
          <a:effectLst>
            <a:outerShdw dist="177800" dir="2700000" algn="tl" rotWithShape="0">
              <a:srgbClr val="B2B2B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50" name="Google Shape;250;p9"/>
          <p:cNvSpPr txBox="1">
            <a:spLocks noGrp="1"/>
          </p:cNvSpPr>
          <p:nvPr>
            <p:ph type="sldNum" idx="12"/>
          </p:nvPr>
        </p:nvSpPr>
        <p:spPr>
          <a:xfrm>
            <a:off x="10813718"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51" name="Google Shape;251;p9"/>
          <p:cNvSpPr txBox="1">
            <a:spLocks noGrp="1"/>
          </p:cNvSpPr>
          <p:nvPr>
            <p:ph type="title"/>
          </p:nvPr>
        </p:nvSpPr>
        <p:spPr>
          <a:xfrm>
            <a:off x="415604" y="263842"/>
            <a:ext cx="113610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52" name="Google Shape;252;p9"/>
          <p:cNvSpPr txBox="1">
            <a:spLocks noGrp="1"/>
          </p:cNvSpPr>
          <p:nvPr>
            <p:ph type="body" idx="1"/>
          </p:nvPr>
        </p:nvSpPr>
        <p:spPr>
          <a:xfrm>
            <a:off x="40873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253" name="Google Shape;253;p9"/>
          <p:cNvSpPr txBox="1">
            <a:spLocks noGrp="1"/>
          </p:cNvSpPr>
          <p:nvPr>
            <p:ph type="subTitle" idx="2"/>
          </p:nvPr>
        </p:nvSpPr>
        <p:spPr>
          <a:xfrm>
            <a:off x="40873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lvl1pPr>
            <a:lvl2pPr lvl="1" algn="ctr" rtl="0">
              <a:spcBef>
                <a:spcPts val="2100"/>
              </a:spcBef>
              <a:spcAft>
                <a:spcPts val="0"/>
              </a:spcAft>
              <a:buNone/>
              <a:defRPr sz="3200" b="1"/>
            </a:lvl2pPr>
            <a:lvl3pPr lvl="2" algn="ctr" rtl="0">
              <a:spcBef>
                <a:spcPts val="2100"/>
              </a:spcBef>
              <a:spcAft>
                <a:spcPts val="0"/>
              </a:spcAft>
              <a:buNone/>
              <a:defRPr sz="3200" b="1"/>
            </a:lvl3pPr>
            <a:lvl4pPr lvl="3" algn="ctr" rtl="0">
              <a:spcBef>
                <a:spcPts val="2100"/>
              </a:spcBef>
              <a:spcAft>
                <a:spcPts val="0"/>
              </a:spcAft>
              <a:buNone/>
              <a:defRPr sz="3200" b="1"/>
            </a:lvl4pPr>
            <a:lvl5pPr lvl="4" algn="ctr" rtl="0">
              <a:spcBef>
                <a:spcPts val="2100"/>
              </a:spcBef>
              <a:spcAft>
                <a:spcPts val="0"/>
              </a:spcAft>
              <a:buNone/>
              <a:defRPr sz="3200" b="1"/>
            </a:lvl5pPr>
            <a:lvl6pPr lvl="5" algn="ctr" rtl="0">
              <a:spcBef>
                <a:spcPts val="2100"/>
              </a:spcBef>
              <a:spcAft>
                <a:spcPts val="0"/>
              </a:spcAft>
              <a:buNone/>
              <a:defRPr sz="3200" b="1"/>
            </a:lvl6pPr>
            <a:lvl7pPr lvl="6" algn="ctr" rtl="0">
              <a:spcBef>
                <a:spcPts val="2100"/>
              </a:spcBef>
              <a:spcAft>
                <a:spcPts val="0"/>
              </a:spcAft>
              <a:buNone/>
              <a:defRPr sz="3200" b="1"/>
            </a:lvl7pPr>
            <a:lvl8pPr lvl="7" algn="ctr" rtl="0">
              <a:spcBef>
                <a:spcPts val="2100"/>
              </a:spcBef>
              <a:spcAft>
                <a:spcPts val="0"/>
              </a:spcAft>
              <a:buNone/>
              <a:defRPr sz="3200" b="1"/>
            </a:lvl8pPr>
            <a:lvl9pPr lvl="8" algn="ctr" rtl="0">
              <a:spcBef>
                <a:spcPts val="2100"/>
              </a:spcBef>
              <a:spcAft>
                <a:spcPts val="2100"/>
              </a:spcAft>
              <a:buNone/>
              <a:defRPr sz="3200" b="1"/>
            </a:lvl9pPr>
          </a:lstStyle>
          <a:p>
            <a:endParaRPr/>
          </a:p>
        </p:txBody>
      </p:sp>
      <p:sp>
        <p:nvSpPr>
          <p:cNvPr id="254" name="Google Shape;254;p9"/>
          <p:cNvSpPr txBox="1">
            <a:spLocks noGrp="1"/>
          </p:cNvSpPr>
          <p:nvPr>
            <p:ph type="body" idx="3"/>
          </p:nvPr>
        </p:nvSpPr>
        <p:spPr>
          <a:xfrm>
            <a:off x="272730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255" name="Google Shape;255;p9"/>
          <p:cNvSpPr txBox="1">
            <a:spLocks noGrp="1"/>
          </p:cNvSpPr>
          <p:nvPr>
            <p:ph type="subTitle" idx="4"/>
          </p:nvPr>
        </p:nvSpPr>
        <p:spPr>
          <a:xfrm>
            <a:off x="272730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lvl1pPr>
            <a:lvl2pPr lvl="1" algn="ctr" rtl="0">
              <a:spcBef>
                <a:spcPts val="2100"/>
              </a:spcBef>
              <a:spcAft>
                <a:spcPts val="0"/>
              </a:spcAft>
              <a:buNone/>
              <a:defRPr sz="3200" b="1"/>
            </a:lvl2pPr>
            <a:lvl3pPr lvl="2" algn="ctr" rtl="0">
              <a:spcBef>
                <a:spcPts val="2100"/>
              </a:spcBef>
              <a:spcAft>
                <a:spcPts val="0"/>
              </a:spcAft>
              <a:buNone/>
              <a:defRPr sz="3200" b="1"/>
            </a:lvl3pPr>
            <a:lvl4pPr lvl="3" algn="ctr" rtl="0">
              <a:spcBef>
                <a:spcPts val="2100"/>
              </a:spcBef>
              <a:spcAft>
                <a:spcPts val="0"/>
              </a:spcAft>
              <a:buNone/>
              <a:defRPr sz="3200" b="1"/>
            </a:lvl4pPr>
            <a:lvl5pPr lvl="4" algn="ctr" rtl="0">
              <a:spcBef>
                <a:spcPts val="2100"/>
              </a:spcBef>
              <a:spcAft>
                <a:spcPts val="0"/>
              </a:spcAft>
              <a:buNone/>
              <a:defRPr sz="3200" b="1"/>
            </a:lvl5pPr>
            <a:lvl6pPr lvl="5" algn="ctr" rtl="0">
              <a:spcBef>
                <a:spcPts val="2100"/>
              </a:spcBef>
              <a:spcAft>
                <a:spcPts val="0"/>
              </a:spcAft>
              <a:buNone/>
              <a:defRPr sz="3200" b="1"/>
            </a:lvl6pPr>
            <a:lvl7pPr lvl="6" algn="ctr" rtl="0">
              <a:spcBef>
                <a:spcPts val="2100"/>
              </a:spcBef>
              <a:spcAft>
                <a:spcPts val="0"/>
              </a:spcAft>
              <a:buNone/>
              <a:defRPr sz="3200" b="1"/>
            </a:lvl7pPr>
            <a:lvl8pPr lvl="7" algn="ctr" rtl="0">
              <a:spcBef>
                <a:spcPts val="2100"/>
              </a:spcBef>
              <a:spcAft>
                <a:spcPts val="0"/>
              </a:spcAft>
              <a:buNone/>
              <a:defRPr sz="3200" b="1"/>
            </a:lvl8pPr>
            <a:lvl9pPr lvl="8" algn="ctr" rtl="0">
              <a:spcBef>
                <a:spcPts val="2100"/>
              </a:spcBef>
              <a:spcAft>
                <a:spcPts val="2100"/>
              </a:spcAft>
              <a:buNone/>
              <a:defRPr sz="3200" b="1"/>
            </a:lvl9pPr>
          </a:lstStyle>
          <a:p>
            <a:endParaRPr/>
          </a:p>
        </p:txBody>
      </p:sp>
      <p:sp>
        <p:nvSpPr>
          <p:cNvPr id="256" name="Google Shape;256;p9"/>
          <p:cNvSpPr txBox="1">
            <a:spLocks noGrp="1"/>
          </p:cNvSpPr>
          <p:nvPr>
            <p:ph type="body" idx="5"/>
          </p:nvPr>
        </p:nvSpPr>
        <p:spPr>
          <a:xfrm>
            <a:off x="5045864"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257" name="Google Shape;257;p9"/>
          <p:cNvSpPr txBox="1">
            <a:spLocks noGrp="1"/>
          </p:cNvSpPr>
          <p:nvPr>
            <p:ph type="subTitle" idx="6"/>
          </p:nvPr>
        </p:nvSpPr>
        <p:spPr>
          <a:xfrm>
            <a:off x="5045864"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lvl1pPr>
            <a:lvl2pPr lvl="1" algn="ctr" rtl="0">
              <a:spcBef>
                <a:spcPts val="2100"/>
              </a:spcBef>
              <a:spcAft>
                <a:spcPts val="0"/>
              </a:spcAft>
              <a:buNone/>
              <a:defRPr sz="3200" b="1"/>
            </a:lvl2pPr>
            <a:lvl3pPr lvl="2" algn="ctr" rtl="0">
              <a:spcBef>
                <a:spcPts val="2100"/>
              </a:spcBef>
              <a:spcAft>
                <a:spcPts val="0"/>
              </a:spcAft>
              <a:buNone/>
              <a:defRPr sz="3200" b="1"/>
            </a:lvl3pPr>
            <a:lvl4pPr lvl="3" algn="ctr" rtl="0">
              <a:spcBef>
                <a:spcPts val="2100"/>
              </a:spcBef>
              <a:spcAft>
                <a:spcPts val="0"/>
              </a:spcAft>
              <a:buNone/>
              <a:defRPr sz="3200" b="1"/>
            </a:lvl4pPr>
            <a:lvl5pPr lvl="4" algn="ctr" rtl="0">
              <a:spcBef>
                <a:spcPts val="2100"/>
              </a:spcBef>
              <a:spcAft>
                <a:spcPts val="0"/>
              </a:spcAft>
              <a:buNone/>
              <a:defRPr sz="3200" b="1"/>
            </a:lvl5pPr>
            <a:lvl6pPr lvl="5" algn="ctr" rtl="0">
              <a:spcBef>
                <a:spcPts val="2100"/>
              </a:spcBef>
              <a:spcAft>
                <a:spcPts val="0"/>
              </a:spcAft>
              <a:buNone/>
              <a:defRPr sz="3200" b="1"/>
            </a:lvl6pPr>
            <a:lvl7pPr lvl="6" algn="ctr" rtl="0">
              <a:spcBef>
                <a:spcPts val="2100"/>
              </a:spcBef>
              <a:spcAft>
                <a:spcPts val="0"/>
              </a:spcAft>
              <a:buNone/>
              <a:defRPr sz="3200" b="1"/>
            </a:lvl7pPr>
            <a:lvl8pPr lvl="7" algn="ctr" rtl="0">
              <a:spcBef>
                <a:spcPts val="2100"/>
              </a:spcBef>
              <a:spcAft>
                <a:spcPts val="0"/>
              </a:spcAft>
              <a:buNone/>
              <a:defRPr sz="3200" b="1"/>
            </a:lvl8pPr>
            <a:lvl9pPr lvl="8" algn="ctr" rtl="0">
              <a:spcBef>
                <a:spcPts val="2100"/>
              </a:spcBef>
              <a:spcAft>
                <a:spcPts val="2100"/>
              </a:spcAft>
              <a:buNone/>
              <a:defRPr sz="3200" b="1"/>
            </a:lvl9pPr>
          </a:lstStyle>
          <a:p>
            <a:endParaRPr/>
          </a:p>
        </p:txBody>
      </p:sp>
      <p:sp>
        <p:nvSpPr>
          <p:cNvPr id="258" name="Google Shape;258;p9"/>
          <p:cNvSpPr txBox="1">
            <a:spLocks noGrp="1"/>
          </p:cNvSpPr>
          <p:nvPr>
            <p:ph type="body" idx="7"/>
          </p:nvPr>
        </p:nvSpPr>
        <p:spPr>
          <a:xfrm>
            <a:off x="736442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259" name="Google Shape;259;p9"/>
          <p:cNvSpPr txBox="1">
            <a:spLocks noGrp="1"/>
          </p:cNvSpPr>
          <p:nvPr>
            <p:ph type="subTitle" idx="8"/>
          </p:nvPr>
        </p:nvSpPr>
        <p:spPr>
          <a:xfrm>
            <a:off x="7364428"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lvl1pPr>
            <a:lvl2pPr lvl="1" algn="ctr" rtl="0">
              <a:spcBef>
                <a:spcPts val="2100"/>
              </a:spcBef>
              <a:spcAft>
                <a:spcPts val="0"/>
              </a:spcAft>
              <a:buNone/>
              <a:defRPr sz="3200" b="1"/>
            </a:lvl2pPr>
            <a:lvl3pPr lvl="2" algn="ctr" rtl="0">
              <a:spcBef>
                <a:spcPts val="2100"/>
              </a:spcBef>
              <a:spcAft>
                <a:spcPts val="0"/>
              </a:spcAft>
              <a:buNone/>
              <a:defRPr sz="3200" b="1"/>
            </a:lvl3pPr>
            <a:lvl4pPr lvl="3" algn="ctr" rtl="0">
              <a:spcBef>
                <a:spcPts val="2100"/>
              </a:spcBef>
              <a:spcAft>
                <a:spcPts val="0"/>
              </a:spcAft>
              <a:buNone/>
              <a:defRPr sz="3200" b="1"/>
            </a:lvl4pPr>
            <a:lvl5pPr lvl="4" algn="ctr" rtl="0">
              <a:spcBef>
                <a:spcPts val="2100"/>
              </a:spcBef>
              <a:spcAft>
                <a:spcPts val="0"/>
              </a:spcAft>
              <a:buNone/>
              <a:defRPr sz="3200" b="1"/>
            </a:lvl5pPr>
            <a:lvl6pPr lvl="5" algn="ctr" rtl="0">
              <a:spcBef>
                <a:spcPts val="2100"/>
              </a:spcBef>
              <a:spcAft>
                <a:spcPts val="0"/>
              </a:spcAft>
              <a:buNone/>
              <a:defRPr sz="3200" b="1"/>
            </a:lvl6pPr>
            <a:lvl7pPr lvl="6" algn="ctr" rtl="0">
              <a:spcBef>
                <a:spcPts val="2100"/>
              </a:spcBef>
              <a:spcAft>
                <a:spcPts val="0"/>
              </a:spcAft>
              <a:buNone/>
              <a:defRPr sz="3200" b="1"/>
            </a:lvl7pPr>
            <a:lvl8pPr lvl="7" algn="ctr" rtl="0">
              <a:spcBef>
                <a:spcPts val="2100"/>
              </a:spcBef>
              <a:spcAft>
                <a:spcPts val="0"/>
              </a:spcAft>
              <a:buNone/>
              <a:defRPr sz="3200" b="1"/>
            </a:lvl8pPr>
            <a:lvl9pPr lvl="8" algn="ctr" rtl="0">
              <a:spcBef>
                <a:spcPts val="2100"/>
              </a:spcBef>
              <a:spcAft>
                <a:spcPts val="2100"/>
              </a:spcAft>
              <a:buNone/>
              <a:defRPr sz="3200" b="1"/>
            </a:lvl9pPr>
          </a:lstStyle>
          <a:p>
            <a:endParaRPr/>
          </a:p>
        </p:txBody>
      </p:sp>
      <p:sp>
        <p:nvSpPr>
          <p:cNvPr id="260" name="Google Shape;260;p9"/>
          <p:cNvSpPr txBox="1">
            <a:spLocks noGrp="1"/>
          </p:cNvSpPr>
          <p:nvPr>
            <p:ph type="body" idx="9"/>
          </p:nvPr>
        </p:nvSpPr>
        <p:spPr>
          <a:xfrm>
            <a:off x="968299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261" name="Google Shape;261;p9"/>
          <p:cNvSpPr txBox="1">
            <a:spLocks noGrp="1"/>
          </p:cNvSpPr>
          <p:nvPr>
            <p:ph type="subTitle" idx="13"/>
          </p:nvPr>
        </p:nvSpPr>
        <p:spPr>
          <a:xfrm>
            <a:off x="9682991" y="23853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lvl1pPr>
            <a:lvl2pPr lvl="1" algn="ctr" rtl="0">
              <a:spcBef>
                <a:spcPts val="2100"/>
              </a:spcBef>
              <a:spcAft>
                <a:spcPts val="0"/>
              </a:spcAft>
              <a:buNone/>
              <a:defRPr sz="3200" b="1"/>
            </a:lvl2pPr>
            <a:lvl3pPr lvl="2" algn="ctr" rtl="0">
              <a:spcBef>
                <a:spcPts val="2100"/>
              </a:spcBef>
              <a:spcAft>
                <a:spcPts val="0"/>
              </a:spcAft>
              <a:buNone/>
              <a:defRPr sz="3200" b="1"/>
            </a:lvl3pPr>
            <a:lvl4pPr lvl="3" algn="ctr" rtl="0">
              <a:spcBef>
                <a:spcPts val="2100"/>
              </a:spcBef>
              <a:spcAft>
                <a:spcPts val="0"/>
              </a:spcAft>
              <a:buNone/>
              <a:defRPr sz="3200" b="1"/>
            </a:lvl4pPr>
            <a:lvl5pPr lvl="4" algn="ctr" rtl="0">
              <a:spcBef>
                <a:spcPts val="2100"/>
              </a:spcBef>
              <a:spcAft>
                <a:spcPts val="0"/>
              </a:spcAft>
              <a:buNone/>
              <a:defRPr sz="3200" b="1"/>
            </a:lvl5pPr>
            <a:lvl6pPr lvl="5" algn="ctr" rtl="0">
              <a:spcBef>
                <a:spcPts val="2100"/>
              </a:spcBef>
              <a:spcAft>
                <a:spcPts val="0"/>
              </a:spcAft>
              <a:buNone/>
              <a:defRPr sz="3200" b="1"/>
            </a:lvl6pPr>
            <a:lvl7pPr lvl="6" algn="ctr" rtl="0">
              <a:spcBef>
                <a:spcPts val="2100"/>
              </a:spcBef>
              <a:spcAft>
                <a:spcPts val="0"/>
              </a:spcAft>
              <a:buNone/>
              <a:defRPr sz="3200" b="1"/>
            </a:lvl7pPr>
            <a:lvl8pPr lvl="7" algn="ctr" rtl="0">
              <a:spcBef>
                <a:spcPts val="2100"/>
              </a:spcBef>
              <a:spcAft>
                <a:spcPts val="0"/>
              </a:spcAft>
              <a:buNone/>
              <a:defRPr sz="3200" b="1"/>
            </a:lvl8pPr>
            <a:lvl9pPr lvl="8" algn="ctr" rtl="0">
              <a:spcBef>
                <a:spcPts val="2100"/>
              </a:spcBef>
              <a:spcAft>
                <a:spcPts val="2100"/>
              </a:spcAft>
              <a:buNone/>
              <a:defRPr sz="3200" b="1"/>
            </a:lvl9pPr>
          </a:lstStyle>
          <a:p>
            <a:endParaRPr/>
          </a:p>
        </p:txBody>
      </p:sp>
      <p:grpSp>
        <p:nvGrpSpPr>
          <p:cNvPr id="262" name="Google Shape;262;p9"/>
          <p:cNvGrpSpPr/>
          <p:nvPr/>
        </p:nvGrpSpPr>
        <p:grpSpPr>
          <a:xfrm rot="-10597407">
            <a:off x="4143596" y="5664379"/>
            <a:ext cx="4116277" cy="955329"/>
            <a:chOff x="4113435" y="5817592"/>
            <a:chExt cx="4116129" cy="955294"/>
          </a:xfrm>
        </p:grpSpPr>
        <p:sp>
          <p:nvSpPr>
            <p:cNvPr id="263" name="Google Shape;263;p9"/>
            <p:cNvSpPr/>
            <p:nvPr/>
          </p:nvSpPr>
          <p:spPr>
            <a:xfrm rot="-5800932">
              <a:off x="5915677" y="4255203"/>
              <a:ext cx="399615" cy="3984580"/>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264" name="Google Shape;264;p9"/>
            <p:cNvGrpSpPr/>
            <p:nvPr/>
          </p:nvGrpSpPr>
          <p:grpSpPr>
            <a:xfrm rot="-5832916">
              <a:off x="6178963" y="4441087"/>
              <a:ext cx="329627" cy="3759948"/>
              <a:chOff x="3015702" y="1986247"/>
              <a:chExt cx="329621" cy="3759877"/>
            </a:xfrm>
          </p:grpSpPr>
          <p:sp>
            <p:nvSpPr>
              <p:cNvPr id="265" name="Google Shape;265;p9"/>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6" name="Google Shape;266;p9"/>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7" name="Google Shape;267;p9"/>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8" name="Google Shape;268;p9"/>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269" name="Google Shape;269;p9"/>
            <p:cNvGrpSpPr/>
            <p:nvPr/>
          </p:nvGrpSpPr>
          <p:grpSpPr>
            <a:xfrm rot="-5832916">
              <a:off x="4574938" y="5841002"/>
              <a:ext cx="429908" cy="1276891"/>
              <a:chOff x="2997536" y="1684476"/>
              <a:chExt cx="429900" cy="1276867"/>
            </a:xfrm>
          </p:grpSpPr>
          <p:sp>
            <p:nvSpPr>
              <p:cNvPr id="270" name="Google Shape;270;p9"/>
              <p:cNvSpPr/>
              <p:nvPr/>
            </p:nvSpPr>
            <p:spPr>
              <a:xfrm>
                <a:off x="2997536" y="1768245"/>
                <a:ext cx="429900" cy="193800"/>
              </a:xfrm>
              <a:prstGeom prst="rect">
                <a:avLst/>
              </a:prstGeom>
              <a:solidFill>
                <a:srgbClr val="6D9E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1" name="Google Shape;271;p9"/>
              <p:cNvSpPr/>
              <p:nvPr/>
            </p:nvSpPr>
            <p:spPr>
              <a:xfrm>
                <a:off x="3095436" y="1684476"/>
                <a:ext cx="229200" cy="89700"/>
              </a:xfrm>
              <a:prstGeom prst="rect">
                <a:avLst/>
              </a:prstGeom>
              <a:solidFill>
                <a:srgbClr val="6D9E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2" name="Google Shape;272;p9"/>
              <p:cNvSpPr/>
              <p:nvPr/>
            </p:nvSpPr>
            <p:spPr>
              <a:xfrm>
                <a:off x="3337660" y="1920643"/>
                <a:ext cx="89700" cy="1040700"/>
              </a:xfrm>
              <a:prstGeom prst="rect">
                <a:avLst/>
              </a:prstGeom>
              <a:solidFill>
                <a:srgbClr val="6D9E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73" name="Google Shape;273;p9"/>
            <p:cNvSpPr/>
            <p:nvPr/>
          </p:nvSpPr>
          <p:spPr>
            <a:xfrm rot="-5834708">
              <a:off x="5552312" y="6201925"/>
              <a:ext cx="230742" cy="399752"/>
            </a:xfrm>
            <a:prstGeom prst="ellipse">
              <a:avLst/>
            </a:prstGeom>
            <a:solidFill>
              <a:srgbClr val="6D9E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4" name="Google Shape;274;p9"/>
            <p:cNvSpPr txBox="1"/>
            <p:nvPr/>
          </p:nvSpPr>
          <p:spPr>
            <a:xfrm rot="10287312">
              <a:off x="6010327" y="6137967"/>
              <a:ext cx="908585" cy="3388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BLUE</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itle">
  <p:cSld name="BLANK_3">
    <p:bg>
      <p:bgPr>
        <a:solidFill>
          <a:srgbClr val="D0E0E3"/>
        </a:solidFill>
        <a:effectLst/>
      </p:bgPr>
    </p:bg>
    <p:spTree>
      <p:nvGrpSpPr>
        <p:cNvPr id="1" name="Shape 275"/>
        <p:cNvGrpSpPr/>
        <p:nvPr/>
      </p:nvGrpSpPr>
      <p:grpSpPr>
        <a:xfrm>
          <a:off x="0" y="0"/>
          <a:ext cx="0" cy="0"/>
          <a:chOff x="0" y="0"/>
          <a:chExt cx="0" cy="0"/>
        </a:xfrm>
      </p:grpSpPr>
      <p:sp>
        <p:nvSpPr>
          <p:cNvPr id="276" name="Google Shape;276;p10"/>
          <p:cNvSpPr/>
          <p:nvPr/>
        </p:nvSpPr>
        <p:spPr>
          <a:xfrm>
            <a:off x="384374" y="688475"/>
            <a:ext cx="10997100" cy="5522700"/>
          </a:xfrm>
          <a:prstGeom prst="rect">
            <a:avLst/>
          </a:prstGeom>
          <a:solidFill>
            <a:srgbClr val="FFFFFF"/>
          </a:solidFill>
          <a:ln>
            <a:noFill/>
          </a:ln>
          <a:effectLst>
            <a:outerShdw dist="177800" dir="2700000" algn="tl" rotWithShape="0">
              <a:srgbClr val="B2B2B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7" name="Google Shape;277;p10"/>
          <p:cNvSpPr/>
          <p:nvPr/>
        </p:nvSpPr>
        <p:spPr>
          <a:xfrm rot="317976">
            <a:off x="814248" y="1593820"/>
            <a:ext cx="399508" cy="3984595"/>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278" name="Google Shape;278;p10"/>
          <p:cNvGrpSpPr/>
          <p:nvPr/>
        </p:nvGrpSpPr>
        <p:grpSpPr>
          <a:xfrm rot="285647">
            <a:off x="764433" y="1688095"/>
            <a:ext cx="329638" cy="3760066"/>
            <a:chOff x="3015702" y="1986247"/>
            <a:chExt cx="329621" cy="3759877"/>
          </a:xfrm>
        </p:grpSpPr>
        <p:sp>
          <p:nvSpPr>
            <p:cNvPr id="279" name="Google Shape;279;p10"/>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0" name="Google Shape;280;p10"/>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1" name="Google Shape;281;p10"/>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2" name="Google Shape;282;p10"/>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283" name="Google Shape;283;p10"/>
          <p:cNvGrpSpPr/>
          <p:nvPr/>
        </p:nvGrpSpPr>
        <p:grpSpPr>
          <a:xfrm rot="285647">
            <a:off x="881793" y="1376686"/>
            <a:ext cx="429922" cy="1276931"/>
            <a:chOff x="2997536" y="1684476"/>
            <a:chExt cx="429900" cy="1276867"/>
          </a:xfrm>
        </p:grpSpPr>
        <p:sp>
          <p:nvSpPr>
            <p:cNvPr id="284" name="Google Shape;284;p10"/>
            <p:cNvSpPr/>
            <p:nvPr/>
          </p:nvSpPr>
          <p:spPr>
            <a:xfrm>
              <a:off x="2997536" y="1768245"/>
              <a:ext cx="429900" cy="193800"/>
            </a:xfrm>
            <a:prstGeom prst="rect">
              <a:avLst/>
            </a:prstGeom>
            <a:solidFill>
              <a:srgbClr val="76A5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5" name="Google Shape;285;p10"/>
            <p:cNvSpPr/>
            <p:nvPr/>
          </p:nvSpPr>
          <p:spPr>
            <a:xfrm>
              <a:off x="3095436" y="1684476"/>
              <a:ext cx="229200" cy="89700"/>
            </a:xfrm>
            <a:prstGeom prst="rect">
              <a:avLst/>
            </a:prstGeom>
            <a:solidFill>
              <a:srgbClr val="76A5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6" name="Google Shape;286;p10"/>
            <p:cNvSpPr/>
            <p:nvPr/>
          </p:nvSpPr>
          <p:spPr>
            <a:xfrm>
              <a:off x="3337660" y="1920643"/>
              <a:ext cx="89700" cy="1040700"/>
            </a:xfrm>
            <a:prstGeom prst="rect">
              <a:avLst/>
            </a:prstGeom>
            <a:solidFill>
              <a:srgbClr val="76A5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87" name="Google Shape;287;p10"/>
          <p:cNvSpPr/>
          <p:nvPr/>
        </p:nvSpPr>
        <p:spPr>
          <a:xfrm rot="281738">
            <a:off x="874937" y="2690067"/>
            <a:ext cx="230875" cy="399789"/>
          </a:xfrm>
          <a:prstGeom prst="ellipse">
            <a:avLst/>
          </a:prstGeom>
          <a:solidFill>
            <a:srgbClr val="76A5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8" name="Google Shape;288;p10"/>
          <p:cNvSpPr txBox="1"/>
          <p:nvPr/>
        </p:nvSpPr>
        <p:spPr>
          <a:xfrm rot="5686479">
            <a:off x="463080" y="3519653"/>
            <a:ext cx="908252" cy="3386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CYAN</a:t>
            </a:r>
            <a:endParaRPr/>
          </a:p>
        </p:txBody>
      </p:sp>
      <p:sp>
        <p:nvSpPr>
          <p:cNvPr id="289" name="Google Shape;289;p10"/>
          <p:cNvSpPr/>
          <p:nvPr/>
        </p:nvSpPr>
        <p:spPr>
          <a:xfrm rot="317976">
            <a:off x="1442928" y="2136807"/>
            <a:ext cx="399508" cy="3984595"/>
          </a:xfrm>
          <a:prstGeom prst="rect">
            <a:avLst/>
          </a:prstGeom>
          <a:solidFill>
            <a:srgbClr val="B2B2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290" name="Google Shape;290;p10"/>
          <p:cNvGrpSpPr/>
          <p:nvPr/>
        </p:nvGrpSpPr>
        <p:grpSpPr>
          <a:xfrm rot="285647">
            <a:off x="1393113" y="2231082"/>
            <a:ext cx="329638" cy="3760066"/>
            <a:chOff x="3015702" y="1986247"/>
            <a:chExt cx="329621" cy="3759877"/>
          </a:xfrm>
        </p:grpSpPr>
        <p:sp>
          <p:nvSpPr>
            <p:cNvPr id="291" name="Google Shape;291;p10"/>
            <p:cNvSpPr/>
            <p:nvPr/>
          </p:nvSpPr>
          <p:spPr>
            <a:xfrm>
              <a:off x="3015702" y="2864310"/>
              <a:ext cx="327000" cy="18408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2" name="Google Shape;292;p10"/>
            <p:cNvSpPr/>
            <p:nvPr/>
          </p:nvSpPr>
          <p:spPr>
            <a:xfrm>
              <a:off x="3016712" y="4736509"/>
              <a:ext cx="326100" cy="9072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3" name="Google Shape;293;p10"/>
            <p:cNvSpPr/>
            <p:nvPr/>
          </p:nvSpPr>
          <p:spPr>
            <a:xfrm>
              <a:off x="3035887" y="5674124"/>
              <a:ext cx="288000" cy="720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4" name="Google Shape;294;p10"/>
            <p:cNvSpPr/>
            <p:nvPr/>
          </p:nvSpPr>
          <p:spPr>
            <a:xfrm>
              <a:off x="3017723" y="1986247"/>
              <a:ext cx="327600" cy="848700"/>
            </a:xfrm>
            <a:prstGeom prst="rect">
              <a:avLst/>
            </a:prstGeom>
            <a:solidFill>
              <a:srgbClr val="EEEE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295" name="Google Shape;295;p10"/>
          <p:cNvGrpSpPr/>
          <p:nvPr/>
        </p:nvGrpSpPr>
        <p:grpSpPr>
          <a:xfrm rot="285647">
            <a:off x="1510472" y="1919672"/>
            <a:ext cx="429922" cy="1276931"/>
            <a:chOff x="2997536" y="1684476"/>
            <a:chExt cx="429900" cy="1276867"/>
          </a:xfrm>
        </p:grpSpPr>
        <p:sp>
          <p:nvSpPr>
            <p:cNvPr id="296" name="Google Shape;296;p10"/>
            <p:cNvSpPr/>
            <p:nvPr/>
          </p:nvSpPr>
          <p:spPr>
            <a:xfrm>
              <a:off x="2997536" y="1768245"/>
              <a:ext cx="429900" cy="1938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7" name="Google Shape;297;p10"/>
            <p:cNvSpPr/>
            <p:nvPr/>
          </p:nvSpPr>
          <p:spPr>
            <a:xfrm>
              <a:off x="3095436" y="1684476"/>
              <a:ext cx="229200" cy="89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8" name="Google Shape;298;p10"/>
            <p:cNvSpPr/>
            <p:nvPr/>
          </p:nvSpPr>
          <p:spPr>
            <a:xfrm>
              <a:off x="3337660" y="1920643"/>
              <a:ext cx="89700" cy="1040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99" name="Google Shape;299;p10"/>
          <p:cNvSpPr/>
          <p:nvPr/>
        </p:nvSpPr>
        <p:spPr>
          <a:xfrm rot="281738">
            <a:off x="1503616" y="3233053"/>
            <a:ext cx="230875" cy="399789"/>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0" name="Google Shape;300;p10"/>
          <p:cNvSpPr txBox="1"/>
          <p:nvPr/>
        </p:nvSpPr>
        <p:spPr>
          <a:xfrm rot="5686479">
            <a:off x="1091760" y="4062639"/>
            <a:ext cx="908252" cy="3386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b="1"/>
              <a:t>BLACK</a:t>
            </a:r>
            <a:endParaRPr/>
          </a:p>
        </p:txBody>
      </p:sp>
      <p:sp>
        <p:nvSpPr>
          <p:cNvPr id="301" name="Google Shape;301;p10"/>
          <p:cNvSpPr txBox="1">
            <a:spLocks noGrp="1"/>
          </p:cNvSpPr>
          <p:nvPr>
            <p:ph type="sldNum" idx="12"/>
          </p:nvPr>
        </p:nvSpPr>
        <p:spPr>
          <a:xfrm>
            <a:off x="11296726"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302" name="Google Shape;302;p10"/>
          <p:cNvSpPr txBox="1">
            <a:spLocks noGrp="1"/>
          </p:cNvSpPr>
          <p:nvPr>
            <p:ph type="title"/>
          </p:nvPr>
        </p:nvSpPr>
        <p:spPr>
          <a:xfrm>
            <a:off x="2328800" y="1060950"/>
            <a:ext cx="83964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6.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4" y="263842"/>
            <a:ext cx="113610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SzPts val="6000"/>
              <a:buFont typeface="Patrick Hand"/>
              <a:buNone/>
              <a:defRPr sz="6000" b="1">
                <a:latin typeface="Patrick Hand"/>
                <a:ea typeface="Patrick Hand"/>
                <a:cs typeface="Patrick Hand"/>
                <a:sym typeface="Patrick Hand"/>
              </a:defRPr>
            </a:lvl1pPr>
            <a:lvl2pPr lvl="1">
              <a:spcBef>
                <a:spcPts val="0"/>
              </a:spcBef>
              <a:spcAft>
                <a:spcPts val="0"/>
              </a:spcAft>
              <a:buSzPts val="6000"/>
              <a:buFont typeface="Patrick Hand"/>
              <a:buNone/>
              <a:defRPr sz="6000" b="1">
                <a:latin typeface="Patrick Hand"/>
                <a:ea typeface="Patrick Hand"/>
                <a:cs typeface="Patrick Hand"/>
                <a:sym typeface="Patrick Hand"/>
              </a:defRPr>
            </a:lvl2pPr>
            <a:lvl3pPr lvl="2">
              <a:spcBef>
                <a:spcPts val="0"/>
              </a:spcBef>
              <a:spcAft>
                <a:spcPts val="0"/>
              </a:spcAft>
              <a:buSzPts val="6000"/>
              <a:buFont typeface="Patrick Hand"/>
              <a:buNone/>
              <a:defRPr sz="6000" b="1">
                <a:latin typeface="Patrick Hand"/>
                <a:ea typeface="Patrick Hand"/>
                <a:cs typeface="Patrick Hand"/>
                <a:sym typeface="Patrick Hand"/>
              </a:defRPr>
            </a:lvl3pPr>
            <a:lvl4pPr lvl="3">
              <a:spcBef>
                <a:spcPts val="0"/>
              </a:spcBef>
              <a:spcAft>
                <a:spcPts val="0"/>
              </a:spcAft>
              <a:buSzPts val="6000"/>
              <a:buFont typeface="Patrick Hand"/>
              <a:buNone/>
              <a:defRPr sz="6000" b="1">
                <a:latin typeface="Patrick Hand"/>
                <a:ea typeface="Patrick Hand"/>
                <a:cs typeface="Patrick Hand"/>
                <a:sym typeface="Patrick Hand"/>
              </a:defRPr>
            </a:lvl4pPr>
            <a:lvl5pPr lvl="4">
              <a:spcBef>
                <a:spcPts val="0"/>
              </a:spcBef>
              <a:spcAft>
                <a:spcPts val="0"/>
              </a:spcAft>
              <a:buSzPts val="6000"/>
              <a:buFont typeface="Patrick Hand"/>
              <a:buNone/>
              <a:defRPr sz="6000" b="1">
                <a:latin typeface="Patrick Hand"/>
                <a:ea typeface="Patrick Hand"/>
                <a:cs typeface="Patrick Hand"/>
                <a:sym typeface="Patrick Hand"/>
              </a:defRPr>
            </a:lvl5pPr>
            <a:lvl6pPr lvl="5">
              <a:spcBef>
                <a:spcPts val="0"/>
              </a:spcBef>
              <a:spcAft>
                <a:spcPts val="0"/>
              </a:spcAft>
              <a:buSzPts val="6000"/>
              <a:buFont typeface="Patrick Hand"/>
              <a:buNone/>
              <a:defRPr sz="6000" b="1">
                <a:latin typeface="Patrick Hand"/>
                <a:ea typeface="Patrick Hand"/>
                <a:cs typeface="Patrick Hand"/>
                <a:sym typeface="Patrick Hand"/>
              </a:defRPr>
            </a:lvl6pPr>
            <a:lvl7pPr lvl="6">
              <a:spcBef>
                <a:spcPts val="0"/>
              </a:spcBef>
              <a:spcAft>
                <a:spcPts val="0"/>
              </a:spcAft>
              <a:buSzPts val="6000"/>
              <a:buFont typeface="Patrick Hand"/>
              <a:buNone/>
              <a:defRPr sz="6000" b="1">
                <a:latin typeface="Patrick Hand"/>
                <a:ea typeface="Patrick Hand"/>
                <a:cs typeface="Patrick Hand"/>
                <a:sym typeface="Patrick Hand"/>
              </a:defRPr>
            </a:lvl7pPr>
            <a:lvl8pPr lvl="7">
              <a:spcBef>
                <a:spcPts val="0"/>
              </a:spcBef>
              <a:spcAft>
                <a:spcPts val="0"/>
              </a:spcAft>
              <a:buSzPts val="6000"/>
              <a:buFont typeface="Patrick Hand"/>
              <a:buNone/>
              <a:defRPr sz="6000" b="1">
                <a:latin typeface="Patrick Hand"/>
                <a:ea typeface="Patrick Hand"/>
                <a:cs typeface="Patrick Hand"/>
                <a:sym typeface="Patrick Hand"/>
              </a:defRPr>
            </a:lvl8pPr>
            <a:lvl9pPr lvl="8">
              <a:spcBef>
                <a:spcPts val="0"/>
              </a:spcBef>
              <a:spcAft>
                <a:spcPts val="0"/>
              </a:spcAft>
              <a:buSzPts val="6000"/>
              <a:buFont typeface="Patrick Hand"/>
              <a:buNone/>
              <a:defRPr sz="6000" b="1">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5604" y="1536633"/>
            <a:ext cx="113610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SzPts val="2600"/>
              <a:buFont typeface="Patrick Hand"/>
              <a:buChar char="●"/>
              <a:defRPr sz="2600">
                <a:latin typeface="Patrick Hand"/>
                <a:ea typeface="Patrick Hand"/>
                <a:cs typeface="Patrick Hand"/>
                <a:sym typeface="Patrick Hand"/>
              </a:defRPr>
            </a:lvl1pPr>
            <a:lvl2pPr marL="914400" lvl="1" indent="-393700">
              <a:lnSpc>
                <a:spcPct val="115000"/>
              </a:lnSpc>
              <a:spcBef>
                <a:spcPts val="2100"/>
              </a:spcBef>
              <a:spcAft>
                <a:spcPts val="0"/>
              </a:spcAft>
              <a:buSzPts val="2600"/>
              <a:buFont typeface="Patrick Hand"/>
              <a:buChar char="○"/>
              <a:defRPr sz="2600">
                <a:latin typeface="Patrick Hand"/>
                <a:ea typeface="Patrick Hand"/>
                <a:cs typeface="Patrick Hand"/>
                <a:sym typeface="Patrick Hand"/>
              </a:defRPr>
            </a:lvl2pPr>
            <a:lvl3pPr marL="1371600" lvl="2" indent="-393700">
              <a:lnSpc>
                <a:spcPct val="115000"/>
              </a:lnSpc>
              <a:spcBef>
                <a:spcPts val="2100"/>
              </a:spcBef>
              <a:spcAft>
                <a:spcPts val="0"/>
              </a:spcAft>
              <a:buSzPts val="2600"/>
              <a:buFont typeface="Patrick Hand"/>
              <a:buChar char="■"/>
              <a:defRPr sz="2600">
                <a:latin typeface="Patrick Hand"/>
                <a:ea typeface="Patrick Hand"/>
                <a:cs typeface="Patrick Hand"/>
                <a:sym typeface="Patrick Hand"/>
              </a:defRPr>
            </a:lvl3pPr>
            <a:lvl4pPr marL="1828800" lvl="3" indent="-393700">
              <a:lnSpc>
                <a:spcPct val="115000"/>
              </a:lnSpc>
              <a:spcBef>
                <a:spcPts val="2100"/>
              </a:spcBef>
              <a:spcAft>
                <a:spcPts val="0"/>
              </a:spcAft>
              <a:buSzPts val="2600"/>
              <a:buFont typeface="Patrick Hand"/>
              <a:buChar char="●"/>
              <a:defRPr sz="2600">
                <a:latin typeface="Patrick Hand"/>
                <a:ea typeface="Patrick Hand"/>
                <a:cs typeface="Patrick Hand"/>
                <a:sym typeface="Patrick Hand"/>
              </a:defRPr>
            </a:lvl4pPr>
            <a:lvl5pPr marL="2286000" lvl="4" indent="-393700">
              <a:lnSpc>
                <a:spcPct val="115000"/>
              </a:lnSpc>
              <a:spcBef>
                <a:spcPts val="2100"/>
              </a:spcBef>
              <a:spcAft>
                <a:spcPts val="0"/>
              </a:spcAft>
              <a:buSzPts val="2600"/>
              <a:buFont typeface="Patrick Hand"/>
              <a:buChar char="○"/>
              <a:defRPr sz="2600">
                <a:latin typeface="Patrick Hand"/>
                <a:ea typeface="Patrick Hand"/>
                <a:cs typeface="Patrick Hand"/>
                <a:sym typeface="Patrick Hand"/>
              </a:defRPr>
            </a:lvl5pPr>
            <a:lvl6pPr marL="2743200" lvl="5" indent="-393700">
              <a:lnSpc>
                <a:spcPct val="115000"/>
              </a:lnSpc>
              <a:spcBef>
                <a:spcPts val="2100"/>
              </a:spcBef>
              <a:spcAft>
                <a:spcPts val="0"/>
              </a:spcAft>
              <a:buSzPts val="2600"/>
              <a:buFont typeface="Patrick Hand"/>
              <a:buChar char="■"/>
              <a:defRPr sz="2600">
                <a:latin typeface="Patrick Hand"/>
                <a:ea typeface="Patrick Hand"/>
                <a:cs typeface="Patrick Hand"/>
                <a:sym typeface="Patrick Hand"/>
              </a:defRPr>
            </a:lvl6pPr>
            <a:lvl7pPr marL="3200400" lvl="6" indent="-393700">
              <a:lnSpc>
                <a:spcPct val="115000"/>
              </a:lnSpc>
              <a:spcBef>
                <a:spcPts val="2100"/>
              </a:spcBef>
              <a:spcAft>
                <a:spcPts val="0"/>
              </a:spcAft>
              <a:buSzPts val="2600"/>
              <a:buFont typeface="Patrick Hand"/>
              <a:buChar char="●"/>
              <a:defRPr sz="2600">
                <a:latin typeface="Patrick Hand"/>
                <a:ea typeface="Patrick Hand"/>
                <a:cs typeface="Patrick Hand"/>
                <a:sym typeface="Patrick Hand"/>
              </a:defRPr>
            </a:lvl7pPr>
            <a:lvl8pPr marL="3657600" lvl="7" indent="-393700">
              <a:lnSpc>
                <a:spcPct val="115000"/>
              </a:lnSpc>
              <a:spcBef>
                <a:spcPts val="2100"/>
              </a:spcBef>
              <a:spcAft>
                <a:spcPts val="0"/>
              </a:spcAft>
              <a:buSzPts val="2600"/>
              <a:buFont typeface="Patrick Hand"/>
              <a:buChar char="○"/>
              <a:defRPr sz="2600">
                <a:latin typeface="Patrick Hand"/>
                <a:ea typeface="Patrick Hand"/>
                <a:cs typeface="Patrick Hand"/>
                <a:sym typeface="Patrick Hand"/>
              </a:defRPr>
            </a:lvl8pPr>
            <a:lvl9pPr marL="4114800" lvl="8" indent="-393700">
              <a:lnSpc>
                <a:spcPct val="115000"/>
              </a:lnSpc>
              <a:spcBef>
                <a:spcPts val="2100"/>
              </a:spcBef>
              <a:spcAft>
                <a:spcPts val="2100"/>
              </a:spcAft>
              <a:buSzPts val="2600"/>
              <a:buFont typeface="Patrick Hand"/>
              <a:buChar char="■"/>
              <a:defRPr sz="2600">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11296726"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
        <p:nvSpPr>
          <p:cNvPr id="9" name="Google Shape;9;p1"/>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500">
                <a:solidFill>
                  <a:srgbClr val="FFFFFF"/>
                </a:solidFill>
                <a:latin typeface="Barlow Condensed"/>
                <a:ea typeface="Barlow Condensed"/>
                <a:cs typeface="Barlow Condensed"/>
                <a:sym typeface="Barlow Condensed"/>
              </a:rPr>
              <a:t>SLIDESMANIA.COM</a:t>
            </a:r>
            <a:endParaRPr sz="1500">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p13"/>
          <p:cNvSpPr txBox="1">
            <a:spLocks noGrp="1"/>
          </p:cNvSpPr>
          <p:nvPr>
            <p:ph type="title"/>
          </p:nvPr>
        </p:nvSpPr>
        <p:spPr>
          <a:xfrm>
            <a:off x="838209" y="365125"/>
            <a:ext cx="10515600" cy="732000"/>
          </a:xfrm>
          <a:prstGeom prst="rect">
            <a:avLst/>
          </a:prstGeom>
          <a:noFill/>
          <a:ln>
            <a:noFill/>
          </a:ln>
        </p:spPr>
        <p:txBody>
          <a:bodyPr spcFirstLastPara="1" wrap="square" lIns="45725" tIns="22850" rIns="45725" bIns="22850" anchor="ctr" anchorCtr="0">
            <a:noAutofit/>
          </a:bodyPr>
          <a:lstStyle>
            <a:lvl1pPr marR="0" lvl="0" algn="l" rtl="0">
              <a:lnSpc>
                <a:spcPct val="90000"/>
              </a:lnSpc>
              <a:spcBef>
                <a:spcPts val="0"/>
              </a:spcBef>
              <a:spcAft>
                <a:spcPts val="0"/>
              </a:spcAft>
              <a:buClr>
                <a:srgbClr val="005595"/>
              </a:buClr>
              <a:buSzPts val="3000"/>
              <a:buFont typeface="Arial"/>
              <a:buNone/>
              <a:defRPr sz="3000" b="0" i="0" u="none" strike="noStrike" cap="none">
                <a:solidFill>
                  <a:srgbClr val="005595"/>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321" name="Google Shape;321;p13"/>
          <p:cNvSpPr txBox="1">
            <a:spLocks noGrp="1"/>
          </p:cNvSpPr>
          <p:nvPr>
            <p:ph type="body" idx="1"/>
          </p:nvPr>
        </p:nvSpPr>
        <p:spPr>
          <a:xfrm>
            <a:off x="838209" y="1315809"/>
            <a:ext cx="10515600" cy="4519800"/>
          </a:xfrm>
          <a:prstGeom prst="rect">
            <a:avLst/>
          </a:prstGeom>
          <a:noFill/>
          <a:ln>
            <a:noFill/>
          </a:ln>
        </p:spPr>
        <p:txBody>
          <a:bodyPr spcFirstLastPara="1" wrap="square" lIns="45725" tIns="22850" rIns="45725" bIns="22850" anchor="t" anchorCtr="0">
            <a:noAutofit/>
          </a:bodyPr>
          <a:lstStyle>
            <a:lvl1pPr marL="457200" marR="0" lvl="0" indent="-406400" algn="l" rtl="0">
              <a:lnSpc>
                <a:spcPct val="90000"/>
              </a:lnSpc>
              <a:spcBef>
                <a:spcPts val="10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1pPr>
            <a:lvl2pPr marL="914400" marR="0" lvl="1" indent="-381000"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L="1371600" marR="0" lvl="2"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L="1828800" marR="0" lvl="3" indent="-342900"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4pPr>
            <a:lvl5pPr marL="2286000" marR="0" lvl="4" indent="-342900" algn="l" rtl="0">
              <a:lnSpc>
                <a:spcPct val="90000"/>
              </a:lnSpc>
              <a:spcBef>
                <a:spcPts val="500"/>
              </a:spcBef>
              <a:spcAft>
                <a:spcPts val="0"/>
              </a:spcAft>
              <a:buClr>
                <a:srgbClr val="455560"/>
              </a:buClr>
              <a:buSzPts val="1800"/>
              <a:buFont typeface="Arial"/>
              <a:buChar char="•"/>
              <a:defRPr sz="1800" b="0" i="0" u="none" strike="noStrike" cap="none">
                <a:solidFill>
                  <a:srgbClr val="45556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322" name="Google Shape;322;p13"/>
          <p:cNvCxnSpPr/>
          <p:nvPr/>
        </p:nvCxnSpPr>
        <p:spPr>
          <a:xfrm>
            <a:off x="0" y="6137821"/>
            <a:ext cx="12192300" cy="0"/>
          </a:xfrm>
          <a:prstGeom prst="straightConnector1">
            <a:avLst/>
          </a:prstGeom>
          <a:noFill/>
          <a:ln w="25400" cap="flat" cmpd="sng">
            <a:solidFill>
              <a:srgbClr val="00AFDB"/>
            </a:solidFill>
            <a:prstDash val="solid"/>
            <a:miter lim="800000"/>
            <a:headEnd type="none" w="sm" len="sm"/>
            <a:tailEnd type="none" w="sm" len="sm"/>
          </a:ln>
        </p:spPr>
      </p:cxnSp>
      <p:pic>
        <p:nvPicPr>
          <p:cNvPr id="323" name="Google Shape;323;p13"/>
          <p:cNvPicPr preferRelativeResize="0"/>
          <p:nvPr/>
        </p:nvPicPr>
        <p:blipFill rotWithShape="1">
          <a:blip r:embed="rId16">
            <a:alphaModFix/>
          </a:blip>
          <a:srcRect/>
          <a:stretch/>
        </p:blipFill>
        <p:spPr>
          <a:xfrm>
            <a:off x="921358" y="6268418"/>
            <a:ext cx="1645920" cy="457200"/>
          </a:xfrm>
          <a:prstGeom prst="rect">
            <a:avLst/>
          </a:prstGeom>
          <a:noFill/>
          <a:ln>
            <a:noFill/>
          </a:ln>
        </p:spPr>
      </p:pic>
      <p:sp>
        <p:nvSpPr>
          <p:cNvPr id="324" name="Google Shape;324;p13"/>
          <p:cNvSpPr/>
          <p:nvPr/>
        </p:nvSpPr>
        <p:spPr>
          <a:xfrm>
            <a:off x="0" y="1825625"/>
            <a:ext cx="299400" cy="340800"/>
          </a:xfrm>
          <a:prstGeom prst="rect">
            <a:avLst/>
          </a:prstGeom>
          <a:solidFill>
            <a:schemeClr val="accent3"/>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5" name="Google Shape;325;p13"/>
          <p:cNvSpPr/>
          <p:nvPr/>
        </p:nvSpPr>
        <p:spPr>
          <a:xfrm>
            <a:off x="0" y="2442153"/>
            <a:ext cx="299400" cy="340800"/>
          </a:xfrm>
          <a:prstGeom prst="rect">
            <a:avLst/>
          </a:prstGeom>
          <a:solidFill>
            <a:srgbClr val="00AFDB"/>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26" name="Google Shape;326;p13"/>
          <p:cNvSpPr/>
          <p:nvPr/>
        </p:nvSpPr>
        <p:spPr>
          <a:xfrm>
            <a:off x="0" y="3040264"/>
            <a:ext cx="299400" cy="340800"/>
          </a:xfrm>
          <a:prstGeom prst="rect">
            <a:avLst/>
          </a:prstGeom>
          <a:solidFill>
            <a:srgbClr val="C1D82F"/>
          </a:solidFill>
          <a:ln>
            <a:noFill/>
          </a:ln>
        </p:spPr>
        <p:txBody>
          <a:bodyPr spcFirstLastPara="1" wrap="square" lIns="45725" tIns="22850" rIns="45725" bIns="2285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27" name="Google Shape;327;p13"/>
          <p:cNvCxnSpPr/>
          <p:nvPr/>
        </p:nvCxnSpPr>
        <p:spPr>
          <a:xfrm>
            <a:off x="2807755" y="6268418"/>
            <a:ext cx="0" cy="453000"/>
          </a:xfrm>
          <a:prstGeom prst="straightConnector1">
            <a:avLst/>
          </a:prstGeom>
          <a:noFill/>
          <a:ln w="9525" cap="flat" cmpd="sng">
            <a:solidFill>
              <a:schemeClr val="accent5"/>
            </a:solidFill>
            <a:prstDash val="solid"/>
            <a:miter lim="800000"/>
            <a:headEnd type="none" w="sm" len="sm"/>
            <a:tailEnd type="none" w="sm" len="sm"/>
          </a:ln>
        </p:spPr>
      </p:cxnSp>
      <p:sp>
        <p:nvSpPr>
          <p:cNvPr id="328" name="Google Shape;328;p13"/>
          <p:cNvSpPr txBox="1"/>
          <p:nvPr/>
        </p:nvSpPr>
        <p:spPr>
          <a:xfrm>
            <a:off x="3031099" y="6356350"/>
            <a:ext cx="8322900" cy="261600"/>
          </a:xfrm>
          <a:prstGeom prst="rect">
            <a:avLst/>
          </a:prstGeom>
          <a:noFill/>
          <a:ln>
            <a:noFill/>
          </a:ln>
        </p:spPr>
        <p:txBody>
          <a:bodyPr spcFirstLastPara="1" wrap="square" lIns="45725" tIns="22850" rIns="45725" bIns="22850" anchor="t" anchorCtr="0">
            <a:noAutofit/>
          </a:bodyPr>
          <a:lstStyle/>
          <a:p>
            <a:pPr marL="0" marR="0" lvl="0" indent="0" algn="l" rtl="0">
              <a:spcBef>
                <a:spcPts val="0"/>
              </a:spcBef>
              <a:spcAft>
                <a:spcPts val="0"/>
              </a:spcAft>
              <a:buNone/>
            </a:pPr>
            <a:r>
              <a:rPr lang="en-GB" sz="1400" b="0" i="0" u="none" strike="noStrike" cap="none">
                <a:solidFill>
                  <a:srgbClr val="005595"/>
                </a:solidFill>
                <a:latin typeface="Arial"/>
                <a:ea typeface="Arial"/>
                <a:cs typeface="Arial"/>
                <a:sym typeface="Arial"/>
              </a:rPr>
              <a:t>www.wcpss.net                                                                                                                                </a:t>
            </a:r>
            <a:fld id="{00000000-1234-1234-1234-123412341234}" type="slidenum">
              <a:rPr lang="en-GB" sz="1400" b="0" i="0" u="none" strike="noStrike" cap="none">
                <a:solidFill>
                  <a:srgbClr val="005595"/>
                </a:solidFill>
                <a:latin typeface="Arial"/>
                <a:ea typeface="Arial"/>
                <a:cs typeface="Arial"/>
                <a:sym typeface="Arial"/>
              </a:rPr>
              <a:t>‹#›</a:t>
            </a:fld>
            <a:r>
              <a:rPr lang="en-GB" sz="1400" b="0" i="0" u="none" strike="noStrike" cap="none">
                <a:solidFill>
                  <a:srgbClr val="005595"/>
                </a:solidFill>
                <a:latin typeface="Arial"/>
                <a:ea typeface="Arial"/>
                <a:cs typeface="Arial"/>
                <a:sym typeface="Arial"/>
              </a:rPr>
              <a:t>       </a:t>
            </a:r>
            <a:endParaRPr sz="1400">
              <a:solidFill>
                <a:srgbClr val="005595"/>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5"/>
        <p:cNvGrpSpPr/>
        <p:nvPr/>
      </p:nvGrpSpPr>
      <p:grpSpPr>
        <a:xfrm>
          <a:off x="0" y="0"/>
          <a:ext cx="0" cy="0"/>
          <a:chOff x="0" y="0"/>
          <a:chExt cx="0" cy="0"/>
        </a:xfrm>
      </p:grpSpPr>
      <p:sp>
        <p:nvSpPr>
          <p:cNvPr id="386" name="Google Shape;386;p28"/>
          <p:cNvSpPr txBox="1">
            <a:spLocks noGrp="1"/>
          </p:cNvSpPr>
          <p:nvPr>
            <p:ph type="title"/>
          </p:nvPr>
        </p:nvSpPr>
        <p:spPr>
          <a:xfrm>
            <a:off x="838209" y="365125"/>
            <a:ext cx="10515600" cy="732000"/>
          </a:xfrm>
          <a:prstGeom prst="rect">
            <a:avLst/>
          </a:prstGeom>
          <a:noFill/>
          <a:ln>
            <a:noFill/>
          </a:ln>
        </p:spPr>
        <p:txBody>
          <a:bodyPr spcFirstLastPara="1" wrap="square" lIns="45725" tIns="22875" rIns="45725" bIns="22875" anchor="ctr" anchorCtr="0">
            <a:noAutofit/>
          </a:bodyPr>
          <a:lstStyle>
            <a:lvl1pPr marR="0" lvl="0" algn="l" rtl="0">
              <a:lnSpc>
                <a:spcPct val="90000"/>
              </a:lnSpc>
              <a:spcBef>
                <a:spcPts val="0"/>
              </a:spcBef>
              <a:spcAft>
                <a:spcPts val="0"/>
              </a:spcAft>
              <a:buClr>
                <a:srgbClr val="005595"/>
              </a:buClr>
              <a:buSzPts val="3100"/>
              <a:buFont typeface="Arial"/>
              <a:buNone/>
              <a:defRPr sz="3100" b="0" i="0" u="none" strike="noStrike" cap="none">
                <a:solidFill>
                  <a:srgbClr val="005595"/>
                </a:solidFill>
                <a:latin typeface="Arial"/>
                <a:ea typeface="Arial"/>
                <a:cs typeface="Arial"/>
                <a:sym typeface="Arial"/>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387" name="Google Shape;387;p28"/>
          <p:cNvSpPr txBox="1">
            <a:spLocks noGrp="1"/>
          </p:cNvSpPr>
          <p:nvPr>
            <p:ph type="body" idx="1"/>
          </p:nvPr>
        </p:nvSpPr>
        <p:spPr>
          <a:xfrm>
            <a:off x="838209" y="1315809"/>
            <a:ext cx="10515600" cy="4520100"/>
          </a:xfrm>
          <a:prstGeom prst="rect">
            <a:avLst/>
          </a:prstGeom>
          <a:noFill/>
          <a:ln>
            <a:noFill/>
          </a:ln>
        </p:spPr>
        <p:txBody>
          <a:bodyPr spcFirstLastPara="1" wrap="square" lIns="45725" tIns="22875" rIns="45725" bIns="22875" anchor="t" anchorCtr="0">
            <a:noAutofit/>
          </a:bodyPr>
          <a:lstStyle>
            <a:lvl1pPr marL="457200" marR="0" lvl="0" indent="-406400" algn="l" rtl="0">
              <a:lnSpc>
                <a:spcPct val="90000"/>
              </a:lnSpc>
              <a:spcBef>
                <a:spcPts val="1100"/>
              </a:spcBef>
              <a:spcAft>
                <a:spcPts val="0"/>
              </a:spcAft>
              <a:buClr>
                <a:srgbClr val="455560"/>
              </a:buClr>
              <a:buSzPts val="2800"/>
              <a:buFont typeface="Arial"/>
              <a:buChar char="•"/>
              <a:defRPr sz="2800" b="0" i="0" u="none" strike="noStrike" cap="none">
                <a:solidFill>
                  <a:srgbClr val="455560"/>
                </a:solidFill>
                <a:latin typeface="Arial"/>
                <a:ea typeface="Arial"/>
                <a:cs typeface="Arial"/>
                <a:sym typeface="Arial"/>
              </a:defRPr>
            </a:lvl1pPr>
            <a:lvl2pPr marL="914400" marR="0" lvl="1" indent="-381000" algn="l" rtl="0">
              <a:lnSpc>
                <a:spcPct val="90000"/>
              </a:lnSpc>
              <a:spcBef>
                <a:spcPts val="500"/>
              </a:spcBef>
              <a:spcAft>
                <a:spcPts val="0"/>
              </a:spcAft>
              <a:buClr>
                <a:srgbClr val="455560"/>
              </a:buClr>
              <a:buSzPts val="2400"/>
              <a:buFont typeface="Arial"/>
              <a:buChar char="•"/>
              <a:defRPr sz="2400" b="0" i="0" u="none" strike="noStrike" cap="none">
                <a:solidFill>
                  <a:srgbClr val="455560"/>
                </a:solidFill>
                <a:latin typeface="Arial"/>
                <a:ea typeface="Arial"/>
                <a:cs typeface="Arial"/>
                <a:sym typeface="Arial"/>
              </a:defRPr>
            </a:lvl2pPr>
            <a:lvl3pPr marL="1371600" marR="0" lvl="2" indent="-355600" algn="l" rtl="0">
              <a:lnSpc>
                <a:spcPct val="90000"/>
              </a:lnSpc>
              <a:spcBef>
                <a:spcPts val="500"/>
              </a:spcBef>
              <a:spcAft>
                <a:spcPts val="0"/>
              </a:spcAft>
              <a:buClr>
                <a:srgbClr val="455560"/>
              </a:buClr>
              <a:buSzPts val="2000"/>
              <a:buFont typeface="Arial"/>
              <a:buChar char="•"/>
              <a:defRPr sz="2000" b="0" i="0" u="none" strike="noStrike" cap="none">
                <a:solidFill>
                  <a:srgbClr val="455560"/>
                </a:solidFill>
                <a:latin typeface="Arial"/>
                <a:ea typeface="Arial"/>
                <a:cs typeface="Arial"/>
                <a:sym typeface="Arial"/>
              </a:defRPr>
            </a:lvl3pPr>
            <a:lvl4pPr marL="1828800" marR="0" lvl="3" indent="-336550"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4pPr>
            <a:lvl5pPr marL="2286000" marR="0" lvl="4" indent="-336550" algn="l" rtl="0">
              <a:lnSpc>
                <a:spcPct val="90000"/>
              </a:lnSpc>
              <a:spcBef>
                <a:spcPts val="500"/>
              </a:spcBef>
              <a:spcAft>
                <a:spcPts val="0"/>
              </a:spcAft>
              <a:buClr>
                <a:srgbClr val="455560"/>
              </a:buClr>
              <a:buSzPts val="1700"/>
              <a:buFont typeface="Arial"/>
              <a:buChar char="•"/>
              <a:defRPr sz="1700" b="0" i="0" u="none" strike="noStrike" cap="none">
                <a:solidFill>
                  <a:srgbClr val="455560"/>
                </a:solidFill>
                <a:latin typeface="Arial"/>
                <a:ea typeface="Arial"/>
                <a:cs typeface="Arial"/>
                <a:sym typeface="Arial"/>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9pPr>
          </a:lstStyle>
          <a:p>
            <a:endParaRPr/>
          </a:p>
        </p:txBody>
      </p:sp>
      <p:cxnSp>
        <p:nvCxnSpPr>
          <p:cNvPr id="388" name="Google Shape;388;p28"/>
          <p:cNvCxnSpPr/>
          <p:nvPr/>
        </p:nvCxnSpPr>
        <p:spPr>
          <a:xfrm>
            <a:off x="0" y="6137821"/>
            <a:ext cx="12192000" cy="0"/>
          </a:xfrm>
          <a:prstGeom prst="straightConnector1">
            <a:avLst/>
          </a:prstGeom>
          <a:noFill/>
          <a:ln w="25400" cap="flat" cmpd="sng">
            <a:solidFill>
              <a:srgbClr val="00AFDB"/>
            </a:solidFill>
            <a:prstDash val="solid"/>
            <a:miter lim="800000"/>
            <a:headEnd type="none" w="sm" len="sm"/>
            <a:tailEnd type="none" w="sm" len="sm"/>
          </a:ln>
        </p:spPr>
      </p:cxnSp>
      <p:pic>
        <p:nvPicPr>
          <p:cNvPr id="389" name="Google Shape;389;p28"/>
          <p:cNvPicPr preferRelativeResize="0"/>
          <p:nvPr/>
        </p:nvPicPr>
        <p:blipFill rotWithShape="1">
          <a:blip r:embed="rId16">
            <a:alphaModFix/>
          </a:blip>
          <a:srcRect/>
          <a:stretch/>
        </p:blipFill>
        <p:spPr>
          <a:xfrm>
            <a:off x="921358" y="6268418"/>
            <a:ext cx="1645920" cy="457200"/>
          </a:xfrm>
          <a:prstGeom prst="rect">
            <a:avLst/>
          </a:prstGeom>
          <a:noFill/>
          <a:ln>
            <a:noFill/>
          </a:ln>
        </p:spPr>
      </p:pic>
      <p:sp>
        <p:nvSpPr>
          <p:cNvPr id="390" name="Google Shape;390;p28"/>
          <p:cNvSpPr/>
          <p:nvPr/>
        </p:nvSpPr>
        <p:spPr>
          <a:xfrm>
            <a:off x="0" y="1825625"/>
            <a:ext cx="299100" cy="340800"/>
          </a:xfrm>
          <a:prstGeom prst="rect">
            <a:avLst/>
          </a:prstGeom>
          <a:solidFill>
            <a:schemeClr val="accent3"/>
          </a:solidFill>
          <a:ln>
            <a:noFill/>
          </a:ln>
        </p:spPr>
        <p:txBody>
          <a:bodyPr spcFirstLastPara="1" wrap="square" lIns="45725" tIns="22875" rIns="45725" bIns="22875"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391" name="Google Shape;391;p28"/>
          <p:cNvSpPr/>
          <p:nvPr/>
        </p:nvSpPr>
        <p:spPr>
          <a:xfrm>
            <a:off x="0" y="2442153"/>
            <a:ext cx="299100" cy="340800"/>
          </a:xfrm>
          <a:prstGeom prst="rect">
            <a:avLst/>
          </a:prstGeom>
          <a:solidFill>
            <a:srgbClr val="00AFDB"/>
          </a:solidFill>
          <a:ln>
            <a:noFill/>
          </a:ln>
        </p:spPr>
        <p:txBody>
          <a:bodyPr spcFirstLastPara="1" wrap="square" lIns="45725" tIns="22875" rIns="45725" bIns="22875"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392" name="Google Shape;392;p28"/>
          <p:cNvSpPr/>
          <p:nvPr/>
        </p:nvSpPr>
        <p:spPr>
          <a:xfrm>
            <a:off x="0" y="3040264"/>
            <a:ext cx="299100" cy="340800"/>
          </a:xfrm>
          <a:prstGeom prst="rect">
            <a:avLst/>
          </a:prstGeom>
          <a:solidFill>
            <a:srgbClr val="C1D82F"/>
          </a:solidFill>
          <a:ln>
            <a:noFill/>
          </a:ln>
        </p:spPr>
        <p:txBody>
          <a:bodyPr spcFirstLastPara="1" wrap="square" lIns="45725" tIns="22875" rIns="45725" bIns="22875" anchor="ctr" anchorCtr="0">
            <a:noAutofit/>
          </a:bodyPr>
          <a:lstStyle/>
          <a:p>
            <a:pPr marL="0" marR="0" lvl="0" indent="0" algn="ctr" rtl="0">
              <a:spcBef>
                <a:spcPts val="0"/>
              </a:spcBef>
              <a:spcAft>
                <a:spcPts val="0"/>
              </a:spcAft>
              <a:buNone/>
            </a:pPr>
            <a:endParaRPr sz="1900" b="0" i="0" u="none" strike="noStrike" cap="none">
              <a:solidFill>
                <a:schemeClr val="lt1"/>
              </a:solidFill>
              <a:latin typeface="Arial"/>
              <a:ea typeface="Arial"/>
              <a:cs typeface="Arial"/>
              <a:sym typeface="Arial"/>
            </a:endParaRPr>
          </a:p>
        </p:txBody>
      </p:sp>
      <p:cxnSp>
        <p:nvCxnSpPr>
          <p:cNvPr id="393" name="Google Shape;393;p28"/>
          <p:cNvCxnSpPr/>
          <p:nvPr/>
        </p:nvCxnSpPr>
        <p:spPr>
          <a:xfrm>
            <a:off x="2807755" y="6268418"/>
            <a:ext cx="0" cy="452700"/>
          </a:xfrm>
          <a:prstGeom prst="straightConnector1">
            <a:avLst/>
          </a:prstGeom>
          <a:noFill/>
          <a:ln w="9525" cap="flat" cmpd="sng">
            <a:solidFill>
              <a:schemeClr val="accent5"/>
            </a:solidFill>
            <a:prstDash val="solid"/>
            <a:miter lim="800000"/>
            <a:headEnd type="none" w="sm" len="sm"/>
            <a:tailEnd type="none" w="sm" len="sm"/>
          </a:ln>
        </p:spPr>
      </p:cxnSp>
      <p:sp>
        <p:nvSpPr>
          <p:cNvPr id="394" name="Google Shape;394;p28"/>
          <p:cNvSpPr txBox="1"/>
          <p:nvPr/>
        </p:nvSpPr>
        <p:spPr>
          <a:xfrm>
            <a:off x="3031099" y="6356367"/>
            <a:ext cx="1936500" cy="261600"/>
          </a:xfrm>
          <a:prstGeom prst="rect">
            <a:avLst/>
          </a:prstGeom>
          <a:noFill/>
          <a:ln>
            <a:noFill/>
          </a:ln>
        </p:spPr>
        <p:txBody>
          <a:bodyPr spcFirstLastPara="1" wrap="square" lIns="45725" tIns="22875" rIns="45725" bIns="22875" anchor="t" anchorCtr="0">
            <a:noAutofit/>
          </a:bodyPr>
          <a:lstStyle/>
          <a:p>
            <a:pPr marL="0" marR="0" lvl="0" indent="0" algn="l" rtl="0">
              <a:spcBef>
                <a:spcPts val="0"/>
              </a:spcBef>
              <a:spcAft>
                <a:spcPts val="0"/>
              </a:spcAft>
              <a:buNone/>
            </a:pPr>
            <a:r>
              <a:rPr lang="en-GB" sz="1500" b="0" i="0" u="none" strike="noStrike" cap="none">
                <a:solidFill>
                  <a:srgbClr val="005595"/>
                </a:solidFill>
                <a:latin typeface="Arial"/>
                <a:ea typeface="Arial"/>
                <a:cs typeface="Arial"/>
                <a:sym typeface="Arial"/>
              </a:rPr>
              <a:t>www.wcpss.net                                                                                                                                   </a:t>
            </a:r>
            <a:endParaRPr sz="1500">
              <a:solidFill>
                <a:srgbClr val="005595"/>
              </a:solidFill>
              <a:latin typeface="Arial"/>
              <a:ea typeface="Arial"/>
              <a:cs typeface="Arial"/>
              <a:sym typeface="Arial"/>
            </a:endParaRPr>
          </a:p>
        </p:txBody>
      </p:sp>
      <p:sp>
        <p:nvSpPr>
          <p:cNvPr id="395" name="Google Shape;395;p28"/>
          <p:cNvSpPr txBox="1"/>
          <p:nvPr/>
        </p:nvSpPr>
        <p:spPr>
          <a:xfrm>
            <a:off x="10455241" y="6439867"/>
            <a:ext cx="1179300" cy="261600"/>
          </a:xfrm>
          <a:prstGeom prst="rect">
            <a:avLst/>
          </a:prstGeom>
          <a:noFill/>
          <a:ln>
            <a:noFill/>
          </a:ln>
        </p:spPr>
        <p:txBody>
          <a:bodyPr spcFirstLastPara="1" wrap="square" lIns="45725" tIns="22875" rIns="45725" bIns="22875" anchor="t" anchorCtr="0">
            <a:noAutofit/>
          </a:bodyPr>
          <a:lstStyle/>
          <a:p>
            <a:pPr marL="0" marR="0" lvl="0" indent="0" algn="l" rtl="0">
              <a:spcBef>
                <a:spcPts val="0"/>
              </a:spcBef>
              <a:spcAft>
                <a:spcPts val="0"/>
              </a:spcAft>
              <a:buNone/>
            </a:pPr>
            <a:endParaRPr sz="1500">
              <a:solidFill>
                <a:srgbClr val="005595"/>
              </a:solidFill>
              <a:latin typeface="Arial"/>
              <a:ea typeface="Arial"/>
              <a:cs typeface="Arial"/>
              <a:sym typeface="Arial"/>
            </a:endParaRPr>
          </a:p>
        </p:txBody>
      </p:sp>
      <p:sp>
        <p:nvSpPr>
          <p:cNvPr id="396" name="Google Shape;396;p28"/>
          <p:cNvSpPr txBox="1">
            <a:spLocks noGrp="1"/>
          </p:cNvSpPr>
          <p:nvPr>
            <p:ph type="sldNum" idx="12"/>
          </p:nvPr>
        </p:nvSpPr>
        <p:spPr>
          <a:xfrm>
            <a:off x="10786822" y="6251692"/>
            <a:ext cx="731700" cy="524700"/>
          </a:xfrm>
          <a:prstGeom prst="rect">
            <a:avLst/>
          </a:prstGeom>
          <a:noFill/>
          <a:ln>
            <a:noFill/>
          </a:ln>
        </p:spPr>
        <p:txBody>
          <a:bodyPr spcFirstLastPara="1" wrap="square" lIns="121900" tIns="121900" rIns="121900" bIns="121900" anchor="t" anchorCtr="0">
            <a:noAutofit/>
          </a:bodyPr>
          <a:lstStyle>
            <a:lvl1pPr lvl="0" algn="ctr" rtl="0">
              <a:buNone/>
              <a:defRPr sz="1500">
                <a:solidFill>
                  <a:srgbClr val="005595"/>
                </a:solidFill>
              </a:defRPr>
            </a:lvl1pPr>
            <a:lvl2pPr lvl="1" algn="ctr" rtl="0">
              <a:buNone/>
              <a:defRPr sz="1500">
                <a:solidFill>
                  <a:srgbClr val="005595"/>
                </a:solidFill>
              </a:defRPr>
            </a:lvl2pPr>
            <a:lvl3pPr lvl="2" algn="ctr" rtl="0">
              <a:buNone/>
              <a:defRPr sz="1500">
                <a:solidFill>
                  <a:srgbClr val="005595"/>
                </a:solidFill>
              </a:defRPr>
            </a:lvl3pPr>
            <a:lvl4pPr lvl="3" algn="ctr" rtl="0">
              <a:buNone/>
              <a:defRPr sz="1500">
                <a:solidFill>
                  <a:srgbClr val="005595"/>
                </a:solidFill>
              </a:defRPr>
            </a:lvl4pPr>
            <a:lvl5pPr lvl="4" algn="ctr" rtl="0">
              <a:buNone/>
              <a:defRPr sz="1500">
                <a:solidFill>
                  <a:srgbClr val="005595"/>
                </a:solidFill>
              </a:defRPr>
            </a:lvl5pPr>
            <a:lvl6pPr lvl="5" algn="ctr" rtl="0">
              <a:buNone/>
              <a:defRPr sz="1500">
                <a:solidFill>
                  <a:srgbClr val="005595"/>
                </a:solidFill>
              </a:defRPr>
            </a:lvl6pPr>
            <a:lvl7pPr lvl="6" algn="ctr" rtl="0">
              <a:buNone/>
              <a:defRPr sz="1500">
                <a:solidFill>
                  <a:srgbClr val="005595"/>
                </a:solidFill>
              </a:defRPr>
            </a:lvl7pPr>
            <a:lvl8pPr lvl="7" algn="ctr" rtl="0">
              <a:buNone/>
              <a:defRPr sz="1500">
                <a:solidFill>
                  <a:srgbClr val="005595"/>
                </a:solidFill>
              </a:defRPr>
            </a:lvl8pPr>
            <a:lvl9pPr lvl="8" algn="ctr" rtl="0">
              <a:buNone/>
              <a:defRPr sz="1500">
                <a:solidFill>
                  <a:srgbClr val="005595"/>
                </a:solidFill>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boardpolicyonline.com/bl/?b=wake_new&amp;s=194204" TargetMode="External"/><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thuber@wcpss.net"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hyperlink" Target="https://www.wcpss.net/Page/27767" TargetMode="External"/><Relationship Id="rId4" Type="http://schemas.openxmlformats.org/officeDocument/2006/relationships/hyperlink" Target="mailto:kwilliams3@wcpss.ne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boardpolicyonline.com/bl/?b=wake_new&amp;s=194204" TargetMode="External"/><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hyperlink" Target="https://files.nc.gov/covid/documents/guidance/Strong-Schools-NC-Public-Health-Toolkit.pdf"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s://docs.google.com/document/d/1z5Mp2XzOOPkBYN4YvROz4YOyNIF2UoWq9EZfrjvN4x8/edit?usp=sharin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twitter.com/YorkESBulldogs"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hyperlink" Target="https://www.wcpss.net/yorkes" TargetMode="External"/><Relationship Id="rId4" Type="http://schemas.openxmlformats.org/officeDocument/2006/relationships/hyperlink" Target="https://www.facebook.com/YorkElementary/?ref=aymt_homepage_pane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file/d/1Yg8St2cQtu4u-aQpY8ouHd7XZmRitwP4/view"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3"/>
          <p:cNvSpPr txBox="1">
            <a:spLocks noGrp="1"/>
          </p:cNvSpPr>
          <p:nvPr>
            <p:ph type="ctrTitle"/>
          </p:nvPr>
        </p:nvSpPr>
        <p:spPr>
          <a:xfrm rot="276">
            <a:off x="4723900" y="1954975"/>
            <a:ext cx="3734700" cy="21183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GB" sz="3900">
                <a:solidFill>
                  <a:srgbClr val="0DBA22"/>
                </a:solidFill>
                <a:latin typeface="Arial Rounded"/>
                <a:ea typeface="Arial Rounded"/>
                <a:cs typeface="Arial Rounded"/>
                <a:sym typeface="Arial Rounded"/>
              </a:rPr>
              <a:t>YES Coffee &amp; Conversations Virtual Chat</a:t>
            </a:r>
            <a:endParaRPr sz="2800">
              <a:solidFill>
                <a:srgbClr val="0DBA22"/>
              </a:solidFill>
              <a:latin typeface="Arial Rounded"/>
              <a:ea typeface="Arial Rounded"/>
              <a:cs typeface="Arial Rounded"/>
              <a:sym typeface="Arial Rounded"/>
            </a:endParaRPr>
          </a:p>
        </p:txBody>
      </p:sp>
      <p:pic>
        <p:nvPicPr>
          <p:cNvPr id="472" name="Google Shape;472;p43"/>
          <p:cNvPicPr preferRelativeResize="0"/>
          <p:nvPr/>
        </p:nvPicPr>
        <p:blipFill>
          <a:blip r:embed="rId3">
            <a:alphaModFix/>
          </a:blip>
          <a:stretch>
            <a:fillRect/>
          </a:stretch>
        </p:blipFill>
        <p:spPr>
          <a:xfrm>
            <a:off x="5904049" y="599675"/>
            <a:ext cx="1374400" cy="1355150"/>
          </a:xfrm>
          <a:prstGeom prst="rect">
            <a:avLst/>
          </a:prstGeom>
          <a:noFill/>
          <a:ln w="19050" cap="flat" cmpd="sng">
            <a:solidFill>
              <a:srgbClr val="0DBA22"/>
            </a:solidFill>
            <a:prstDash val="solid"/>
            <a:round/>
            <a:headEnd type="none" w="sm" len="sm"/>
            <a:tailEnd type="none" w="sm" len="sm"/>
          </a:ln>
        </p:spPr>
      </p:pic>
      <p:sp>
        <p:nvSpPr>
          <p:cNvPr id="473" name="Google Shape;473;p43"/>
          <p:cNvSpPr txBox="1"/>
          <p:nvPr/>
        </p:nvSpPr>
        <p:spPr>
          <a:xfrm>
            <a:off x="5176575" y="5144575"/>
            <a:ext cx="2727000" cy="73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300">
                <a:latin typeface="Patrick Hand"/>
                <a:ea typeface="Patrick Hand"/>
                <a:cs typeface="Patrick Hand"/>
                <a:sym typeface="Patrick Hand"/>
              </a:rPr>
              <a:t>*Don’t forget to mute your microphone! </a:t>
            </a:r>
            <a:endParaRPr sz="2500">
              <a:latin typeface="Patrick Hand"/>
              <a:ea typeface="Patrick Hand"/>
              <a:cs typeface="Patrick Hand"/>
              <a:sym typeface="Patrick Hand"/>
            </a:endParaRPr>
          </a:p>
        </p:txBody>
      </p:sp>
      <p:pic>
        <p:nvPicPr>
          <p:cNvPr id="474" name="Google Shape;474;p43"/>
          <p:cNvPicPr preferRelativeResize="0"/>
          <p:nvPr/>
        </p:nvPicPr>
        <p:blipFill>
          <a:blip r:embed="rId4">
            <a:alphaModFix/>
          </a:blip>
          <a:stretch>
            <a:fillRect/>
          </a:stretch>
        </p:blipFill>
        <p:spPr>
          <a:xfrm rot="1028989">
            <a:off x="7777850" y="5246900"/>
            <a:ext cx="762440" cy="734699"/>
          </a:xfrm>
          <a:prstGeom prst="rect">
            <a:avLst/>
          </a:prstGeom>
          <a:noFill/>
          <a:ln>
            <a:noFill/>
          </a:ln>
        </p:spPr>
      </p:pic>
      <p:sp>
        <p:nvSpPr>
          <p:cNvPr id="475" name="Google Shape;475;p43"/>
          <p:cNvSpPr txBox="1"/>
          <p:nvPr/>
        </p:nvSpPr>
        <p:spPr>
          <a:xfrm rot="-682961">
            <a:off x="319707" y="646389"/>
            <a:ext cx="2965631" cy="89270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5000" b="1">
                <a:latin typeface="Patrick Hand"/>
                <a:ea typeface="Patrick Hand"/>
                <a:cs typeface="Patrick Hand"/>
                <a:sym typeface="Patrick Hand"/>
              </a:rPr>
              <a:t>WELCOME!</a:t>
            </a:r>
            <a:endParaRPr sz="5000" b="1">
              <a:latin typeface="Patrick Hand"/>
              <a:ea typeface="Patrick Hand"/>
              <a:cs typeface="Patrick Hand"/>
              <a:sym typeface="Patrick Ha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2"/>
          <p:cNvSpPr txBox="1">
            <a:spLocks noGrp="1"/>
          </p:cNvSpPr>
          <p:nvPr>
            <p:ph type="title"/>
          </p:nvPr>
        </p:nvSpPr>
        <p:spPr>
          <a:xfrm>
            <a:off x="838209" y="107433"/>
            <a:ext cx="10515600" cy="7320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Scheduling of Instructional Time</a:t>
            </a:r>
            <a:endParaRPr/>
          </a:p>
        </p:txBody>
      </p:sp>
      <p:sp>
        <p:nvSpPr>
          <p:cNvPr id="547" name="Google Shape;547;p52"/>
          <p:cNvSpPr txBox="1">
            <a:spLocks noGrp="1"/>
          </p:cNvSpPr>
          <p:nvPr>
            <p:ph type="body" idx="1"/>
          </p:nvPr>
        </p:nvSpPr>
        <p:spPr>
          <a:xfrm>
            <a:off x="838200" y="955775"/>
            <a:ext cx="10680300" cy="5295900"/>
          </a:xfrm>
          <a:prstGeom prst="rect">
            <a:avLst/>
          </a:prstGeom>
        </p:spPr>
        <p:txBody>
          <a:bodyPr spcFirstLastPara="1" wrap="square" lIns="45725" tIns="22875" rIns="45725" bIns="22875" anchor="t" anchorCtr="0">
            <a:noAutofit/>
          </a:bodyPr>
          <a:lstStyle/>
          <a:p>
            <a:pPr marL="0" lvl="0" indent="0" algn="l" rtl="0">
              <a:spcBef>
                <a:spcPts val="1100"/>
              </a:spcBef>
              <a:spcAft>
                <a:spcPts val="0"/>
              </a:spcAft>
              <a:buNone/>
            </a:pPr>
            <a:r>
              <a:rPr lang="en-GB" b="1">
                <a:solidFill>
                  <a:srgbClr val="000000"/>
                </a:solidFill>
              </a:rPr>
              <a:t>Blended Instruction with Rotation by Week</a:t>
            </a:r>
            <a:endParaRPr b="1">
              <a:solidFill>
                <a:srgbClr val="000000"/>
              </a:solidFill>
            </a:endParaRPr>
          </a:p>
          <a:p>
            <a:pPr marL="0" lvl="0" indent="0" algn="l" rtl="0">
              <a:spcBef>
                <a:spcPts val="2100"/>
              </a:spcBef>
              <a:spcAft>
                <a:spcPts val="0"/>
              </a:spcAft>
              <a:buNone/>
            </a:pPr>
            <a:r>
              <a:rPr lang="en-GB" sz="2300">
                <a:solidFill>
                  <a:srgbClr val="000000"/>
                </a:solidFill>
              </a:rPr>
              <a:t>Students attend schools in three groups with a rotation by week of attending school in person and receiving online instruction.</a:t>
            </a:r>
            <a:endParaRPr sz="2300">
              <a:solidFill>
                <a:srgbClr val="000000"/>
              </a:solidFill>
            </a:endParaRPr>
          </a:p>
          <a:p>
            <a:pPr marL="0" lvl="0" indent="0" algn="l" rtl="0">
              <a:spcBef>
                <a:spcPts val="2100"/>
              </a:spcBef>
              <a:spcAft>
                <a:spcPts val="2100"/>
              </a:spcAft>
              <a:buNone/>
            </a:pPr>
            <a:r>
              <a:rPr lang="en-GB" sz="2300" i="1">
                <a:solidFill>
                  <a:schemeClr val="accent1"/>
                </a:solidFill>
              </a:rPr>
              <a:t>Example:</a:t>
            </a:r>
            <a:endParaRPr sz="2300">
              <a:solidFill>
                <a:schemeClr val="accent1"/>
              </a:solidFill>
            </a:endParaRPr>
          </a:p>
        </p:txBody>
      </p:sp>
      <p:sp>
        <p:nvSpPr>
          <p:cNvPr id="548" name="Google Shape;548;p52"/>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a:t>10</a:t>
            </a:fld>
            <a:endParaRPr/>
          </a:p>
        </p:txBody>
      </p:sp>
      <p:sp>
        <p:nvSpPr>
          <p:cNvPr id="549" name="Google Shape;549;p52"/>
          <p:cNvSpPr txBox="1"/>
          <p:nvPr/>
        </p:nvSpPr>
        <p:spPr>
          <a:xfrm>
            <a:off x="7885125" y="2870722"/>
            <a:ext cx="4093500" cy="3456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1900" b="1">
                <a:solidFill>
                  <a:srgbClr val="0000FF"/>
                </a:solidFill>
              </a:rPr>
              <a:t>How do we put the structure into action?</a:t>
            </a:r>
            <a:endParaRPr sz="1900" b="1">
              <a:solidFill>
                <a:srgbClr val="0000FF"/>
              </a:solidFill>
            </a:endParaRPr>
          </a:p>
          <a:p>
            <a:pPr marL="0" lvl="0" indent="0" algn="l" rtl="0">
              <a:spcBef>
                <a:spcPts val="0"/>
              </a:spcBef>
              <a:spcAft>
                <a:spcPts val="0"/>
              </a:spcAft>
              <a:buNone/>
            </a:pPr>
            <a:endParaRPr sz="1900" b="1"/>
          </a:p>
          <a:p>
            <a:pPr marL="609600" lvl="0" indent="-425450" algn="l" rtl="0">
              <a:spcBef>
                <a:spcPts val="0"/>
              </a:spcBef>
              <a:spcAft>
                <a:spcPts val="0"/>
              </a:spcAft>
              <a:buSzPts val="1900"/>
              <a:buChar char="●"/>
            </a:pPr>
            <a:r>
              <a:rPr lang="en-GB" sz="1900"/>
              <a:t>Orientation in Week 1 &amp; 2</a:t>
            </a:r>
            <a:br>
              <a:rPr lang="en-GB" sz="1900"/>
            </a:br>
            <a:endParaRPr sz="1900"/>
          </a:p>
          <a:p>
            <a:pPr marL="609600" lvl="0" indent="-425450" algn="l" rtl="0">
              <a:spcBef>
                <a:spcPts val="0"/>
              </a:spcBef>
              <a:spcAft>
                <a:spcPts val="0"/>
              </a:spcAft>
              <a:buSzPts val="1900"/>
              <a:buChar char="●"/>
            </a:pPr>
            <a:r>
              <a:rPr lang="en-GB" sz="1900"/>
              <a:t>Options for how to support principals and teachers with balancing teacher workload</a:t>
            </a:r>
            <a:br>
              <a:rPr lang="en-GB" sz="1900"/>
            </a:br>
            <a:endParaRPr sz="1900"/>
          </a:p>
          <a:p>
            <a:pPr marL="609600" lvl="0" indent="-425450" algn="l" rtl="0">
              <a:spcBef>
                <a:spcPts val="0"/>
              </a:spcBef>
              <a:spcAft>
                <a:spcPts val="0"/>
              </a:spcAft>
              <a:buSzPts val="1900"/>
              <a:buChar char="●"/>
            </a:pPr>
            <a:r>
              <a:rPr lang="en-GB" sz="1900"/>
              <a:t>Assignment of students to groups</a:t>
            </a:r>
            <a:endParaRPr sz="1900"/>
          </a:p>
        </p:txBody>
      </p:sp>
      <p:pic>
        <p:nvPicPr>
          <p:cNvPr id="550" name="Google Shape;550;p52"/>
          <p:cNvPicPr preferRelativeResize="0"/>
          <p:nvPr/>
        </p:nvPicPr>
        <p:blipFill>
          <a:blip r:embed="rId3">
            <a:alphaModFix/>
          </a:blip>
          <a:stretch>
            <a:fillRect/>
          </a:stretch>
        </p:blipFill>
        <p:spPr>
          <a:xfrm>
            <a:off x="838209" y="2897733"/>
            <a:ext cx="6778662" cy="3039233"/>
          </a:xfrm>
          <a:prstGeom prst="rect">
            <a:avLst/>
          </a:prstGeom>
          <a:noFill/>
          <a:ln>
            <a:noFill/>
          </a:ln>
          <a:effectLst>
            <a:outerShdw blurRad="757238"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3"/>
          <p:cNvSpPr txBox="1">
            <a:spLocks noGrp="1"/>
          </p:cNvSpPr>
          <p:nvPr>
            <p:ph type="title"/>
          </p:nvPr>
        </p:nvSpPr>
        <p:spPr>
          <a:xfrm>
            <a:off x="838209" y="107433"/>
            <a:ext cx="10515600" cy="7320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Scheduling of Instructional Time</a:t>
            </a:r>
            <a:endParaRPr/>
          </a:p>
        </p:txBody>
      </p:sp>
      <p:sp>
        <p:nvSpPr>
          <p:cNvPr id="557" name="Google Shape;557;p53"/>
          <p:cNvSpPr txBox="1">
            <a:spLocks noGrp="1"/>
          </p:cNvSpPr>
          <p:nvPr>
            <p:ph type="body" idx="1"/>
          </p:nvPr>
        </p:nvSpPr>
        <p:spPr>
          <a:xfrm>
            <a:off x="838209" y="1173733"/>
            <a:ext cx="10600500" cy="4424100"/>
          </a:xfrm>
          <a:prstGeom prst="rect">
            <a:avLst/>
          </a:prstGeom>
        </p:spPr>
        <p:txBody>
          <a:bodyPr spcFirstLastPara="1" wrap="square" lIns="45725" tIns="22875" rIns="45725" bIns="22875" anchor="t" anchorCtr="0">
            <a:noAutofit/>
          </a:bodyPr>
          <a:lstStyle/>
          <a:p>
            <a:pPr marL="0" lvl="0" indent="0" algn="l" rtl="0">
              <a:spcBef>
                <a:spcPts val="1100"/>
              </a:spcBef>
              <a:spcAft>
                <a:spcPts val="0"/>
              </a:spcAft>
              <a:buNone/>
            </a:pPr>
            <a:r>
              <a:rPr lang="en-GB" sz="2500" b="1">
                <a:solidFill>
                  <a:srgbClr val="000000"/>
                </a:solidFill>
              </a:rPr>
              <a:t>Structure &amp; Logistics </a:t>
            </a:r>
            <a:endParaRPr sz="1300" b="1">
              <a:solidFill>
                <a:srgbClr val="000000"/>
              </a:solidFill>
            </a:endParaRPr>
          </a:p>
          <a:p>
            <a:pPr marL="609600" lvl="0" indent="0" algn="l" rtl="0">
              <a:spcBef>
                <a:spcPts val="0"/>
              </a:spcBef>
              <a:spcAft>
                <a:spcPts val="0"/>
              </a:spcAft>
              <a:buNone/>
            </a:pPr>
            <a:endParaRPr sz="1900">
              <a:solidFill>
                <a:srgbClr val="000000"/>
              </a:solidFill>
            </a:endParaRPr>
          </a:p>
          <a:p>
            <a:pPr marL="609600" lvl="0" indent="-450850" algn="l" rtl="0">
              <a:spcBef>
                <a:spcPts val="500"/>
              </a:spcBef>
              <a:spcAft>
                <a:spcPts val="0"/>
              </a:spcAft>
              <a:buClr>
                <a:srgbClr val="000000"/>
              </a:buClr>
              <a:buSzPts val="2300"/>
              <a:buChar char="●"/>
            </a:pPr>
            <a:r>
              <a:rPr lang="en-GB" sz="2300">
                <a:solidFill>
                  <a:srgbClr val="000000"/>
                </a:solidFill>
              </a:rPr>
              <a:t>Grading structures will follow </a:t>
            </a:r>
            <a:r>
              <a:rPr lang="en-GB" sz="2300" u="sng">
                <a:solidFill>
                  <a:schemeClr val="hlink"/>
                </a:solidFill>
                <a:hlinkClick r:id="rId3"/>
              </a:rPr>
              <a:t>Board Policy 3400</a:t>
            </a:r>
            <a:r>
              <a:rPr lang="en-GB" sz="2300">
                <a:solidFill>
                  <a:srgbClr val="000000"/>
                </a:solidFill>
              </a:rPr>
              <a:t>, “Evaluation of Student Progress”.</a:t>
            </a:r>
            <a:endParaRPr sz="2300">
              <a:solidFill>
                <a:srgbClr val="000000"/>
              </a:solidFill>
            </a:endParaRPr>
          </a:p>
          <a:p>
            <a:pPr marL="609600" lvl="0" indent="-450850" algn="l" rtl="0">
              <a:spcBef>
                <a:spcPts val="1300"/>
              </a:spcBef>
              <a:spcAft>
                <a:spcPts val="0"/>
              </a:spcAft>
              <a:buClr>
                <a:srgbClr val="000000"/>
              </a:buClr>
              <a:buSzPts val="2300"/>
              <a:buChar char="●"/>
            </a:pPr>
            <a:r>
              <a:rPr lang="en-GB" sz="2300">
                <a:solidFill>
                  <a:srgbClr val="000000"/>
                </a:solidFill>
              </a:rPr>
              <a:t>There will be attendance expectations in both in person instruction at the school building and in online learning.</a:t>
            </a:r>
            <a:endParaRPr sz="2300">
              <a:solidFill>
                <a:srgbClr val="000000"/>
              </a:solidFill>
            </a:endParaRPr>
          </a:p>
          <a:p>
            <a:pPr marL="609600" lvl="0" indent="-450850" algn="l" rtl="0">
              <a:spcBef>
                <a:spcPts val="1300"/>
              </a:spcBef>
              <a:spcAft>
                <a:spcPts val="0"/>
              </a:spcAft>
              <a:buClr>
                <a:srgbClr val="000000"/>
              </a:buClr>
              <a:buSzPts val="2300"/>
              <a:buChar char="●"/>
            </a:pPr>
            <a:r>
              <a:rPr lang="en-GB" sz="2300">
                <a:solidFill>
                  <a:srgbClr val="000000"/>
                </a:solidFill>
              </a:rPr>
              <a:t>The pace of learning will be such the approved content goals and standards for the course or grade level can be implemented.</a:t>
            </a:r>
            <a:endParaRPr sz="2300">
              <a:solidFill>
                <a:srgbClr val="000000"/>
              </a:solidFill>
            </a:endParaRPr>
          </a:p>
          <a:p>
            <a:pPr marL="609600" lvl="0" indent="-450850" algn="l" rtl="0">
              <a:spcBef>
                <a:spcPts val="1300"/>
              </a:spcBef>
              <a:spcAft>
                <a:spcPts val="0"/>
              </a:spcAft>
              <a:buClr>
                <a:srgbClr val="000000"/>
              </a:buClr>
              <a:buSzPts val="2300"/>
              <a:buChar char="●"/>
            </a:pPr>
            <a:r>
              <a:rPr lang="en-GB" sz="2300">
                <a:solidFill>
                  <a:srgbClr val="000000"/>
                </a:solidFill>
              </a:rPr>
              <a:t>Learning Management Systems (ex - Canvas, Google Classroom) will have more consistency and alignment.</a:t>
            </a:r>
            <a:endParaRPr sz="2300">
              <a:solidFill>
                <a:srgbClr val="000000"/>
              </a:solidFill>
            </a:endParaRPr>
          </a:p>
          <a:p>
            <a:pPr marL="0" lvl="0" indent="0" algn="l" rtl="0">
              <a:spcBef>
                <a:spcPts val="1300"/>
              </a:spcBef>
              <a:spcAft>
                <a:spcPts val="0"/>
              </a:spcAft>
              <a:buNone/>
            </a:pPr>
            <a:endParaRPr sz="1100">
              <a:solidFill>
                <a:srgbClr val="000000"/>
              </a:solidFill>
            </a:endParaRPr>
          </a:p>
          <a:p>
            <a:pPr marL="0" lvl="0" indent="0" algn="l" rtl="0">
              <a:spcBef>
                <a:spcPts val="500"/>
              </a:spcBef>
              <a:spcAft>
                <a:spcPts val="0"/>
              </a:spcAft>
              <a:buNone/>
            </a:pPr>
            <a:endParaRPr sz="2300">
              <a:solidFill>
                <a:srgbClr val="000000"/>
              </a:solidFill>
            </a:endParaRPr>
          </a:p>
        </p:txBody>
      </p:sp>
      <p:sp>
        <p:nvSpPr>
          <p:cNvPr id="558" name="Google Shape;558;p53"/>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4"/>
          <p:cNvSpPr txBox="1">
            <a:spLocks noGrp="1"/>
          </p:cNvSpPr>
          <p:nvPr>
            <p:ph type="title"/>
          </p:nvPr>
        </p:nvSpPr>
        <p:spPr>
          <a:xfrm>
            <a:off x="1117623" y="143244"/>
            <a:ext cx="14020800" cy="9759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Scheduling of Instructional Time</a:t>
            </a:r>
            <a:endParaRPr/>
          </a:p>
        </p:txBody>
      </p:sp>
      <p:sp>
        <p:nvSpPr>
          <p:cNvPr id="565" name="Google Shape;565;p54"/>
          <p:cNvSpPr txBox="1">
            <a:spLocks noGrp="1"/>
          </p:cNvSpPr>
          <p:nvPr>
            <p:ph type="body" idx="1"/>
          </p:nvPr>
        </p:nvSpPr>
        <p:spPr>
          <a:xfrm>
            <a:off x="838209" y="1022833"/>
            <a:ext cx="10865700" cy="5029500"/>
          </a:xfrm>
          <a:prstGeom prst="rect">
            <a:avLst/>
          </a:prstGeom>
        </p:spPr>
        <p:txBody>
          <a:bodyPr spcFirstLastPara="1" wrap="square" lIns="45725" tIns="22875" rIns="45725" bIns="22875" anchor="t" anchorCtr="0">
            <a:noAutofit/>
          </a:bodyPr>
          <a:lstStyle/>
          <a:p>
            <a:pPr marL="0" lvl="0" indent="0" algn="l" rtl="0">
              <a:spcBef>
                <a:spcPts val="1100"/>
              </a:spcBef>
              <a:spcAft>
                <a:spcPts val="0"/>
              </a:spcAft>
              <a:buNone/>
            </a:pPr>
            <a:r>
              <a:rPr lang="en-GB" sz="2500" b="1">
                <a:solidFill>
                  <a:srgbClr val="000000"/>
                </a:solidFill>
              </a:rPr>
              <a:t>Instructional Features</a:t>
            </a:r>
            <a:endParaRPr sz="1300" b="1">
              <a:solidFill>
                <a:srgbClr val="000000"/>
              </a:solidFill>
            </a:endParaRPr>
          </a:p>
          <a:p>
            <a:pPr marL="609600" lvl="0" indent="-431800" algn="l" rtl="0">
              <a:lnSpc>
                <a:spcPct val="100000"/>
              </a:lnSpc>
              <a:spcBef>
                <a:spcPts val="0"/>
              </a:spcBef>
              <a:spcAft>
                <a:spcPts val="0"/>
              </a:spcAft>
              <a:buClr>
                <a:srgbClr val="000000"/>
              </a:buClr>
              <a:buSzPts val="2000"/>
              <a:buChar char="●"/>
            </a:pPr>
            <a:r>
              <a:rPr lang="en-GB" sz="2000">
                <a:solidFill>
                  <a:srgbClr val="000000"/>
                </a:solidFill>
              </a:rPr>
              <a:t>Rigorous core instruction delivered in person </a:t>
            </a:r>
            <a:r>
              <a:rPr lang="en-GB" sz="2000" u="sng">
                <a:solidFill>
                  <a:srgbClr val="000000"/>
                </a:solidFill>
              </a:rPr>
              <a:t>and</a:t>
            </a:r>
            <a:r>
              <a:rPr lang="en-GB" sz="2000">
                <a:solidFill>
                  <a:srgbClr val="000000"/>
                </a:solidFill>
              </a:rPr>
              <a:t> remotely.</a:t>
            </a:r>
            <a:endParaRPr sz="2000">
              <a:solidFill>
                <a:srgbClr val="000000"/>
              </a:solidFill>
            </a:endParaRPr>
          </a:p>
          <a:p>
            <a:pPr marL="609600" lvl="0" indent="-431800" algn="l" rtl="0">
              <a:lnSpc>
                <a:spcPct val="100000"/>
              </a:lnSpc>
              <a:spcBef>
                <a:spcPts val="0"/>
              </a:spcBef>
              <a:spcAft>
                <a:spcPts val="0"/>
              </a:spcAft>
              <a:buClr>
                <a:srgbClr val="000000"/>
              </a:buClr>
              <a:buSzPts val="2000"/>
              <a:buChar char="●"/>
            </a:pPr>
            <a:r>
              <a:rPr lang="en-GB" sz="2000">
                <a:solidFill>
                  <a:srgbClr val="000000"/>
                </a:solidFill>
              </a:rPr>
              <a:t>Smaller groupings of students to allow for greater personalized instruction, response to learning needs, supports, etc.</a:t>
            </a:r>
            <a:endParaRPr sz="2000">
              <a:solidFill>
                <a:srgbClr val="000000"/>
              </a:solidFill>
            </a:endParaRPr>
          </a:p>
          <a:p>
            <a:pPr marL="609600" lvl="0" indent="-431800" algn="l" rtl="0">
              <a:lnSpc>
                <a:spcPct val="100000"/>
              </a:lnSpc>
              <a:spcBef>
                <a:spcPts val="0"/>
              </a:spcBef>
              <a:spcAft>
                <a:spcPts val="0"/>
              </a:spcAft>
              <a:buClr>
                <a:srgbClr val="000000"/>
              </a:buClr>
              <a:buSzPts val="2000"/>
              <a:buChar char="●"/>
            </a:pPr>
            <a:r>
              <a:rPr lang="en-GB" sz="2000">
                <a:solidFill>
                  <a:srgbClr val="000000"/>
                </a:solidFill>
              </a:rPr>
              <a:t>Opportunities for formal and informal assessments to guide work during online instruction.</a:t>
            </a:r>
            <a:endParaRPr sz="2000">
              <a:solidFill>
                <a:srgbClr val="000000"/>
              </a:solidFill>
            </a:endParaRPr>
          </a:p>
          <a:p>
            <a:pPr marL="609600" lvl="0" indent="-431800" algn="l" rtl="0">
              <a:lnSpc>
                <a:spcPct val="100000"/>
              </a:lnSpc>
              <a:spcBef>
                <a:spcPts val="0"/>
              </a:spcBef>
              <a:spcAft>
                <a:spcPts val="0"/>
              </a:spcAft>
              <a:buClr>
                <a:srgbClr val="000000"/>
              </a:buClr>
              <a:buSzPts val="2000"/>
              <a:buChar char="●"/>
            </a:pPr>
            <a:r>
              <a:rPr lang="en-GB" sz="2000">
                <a:solidFill>
                  <a:srgbClr val="000000"/>
                </a:solidFill>
              </a:rPr>
              <a:t>Blended model provides multiple means of feedback to support student progress.</a:t>
            </a:r>
            <a:endParaRPr sz="2000">
              <a:solidFill>
                <a:srgbClr val="000000"/>
              </a:solidFill>
            </a:endParaRPr>
          </a:p>
          <a:p>
            <a:pPr marL="609600" lvl="0" indent="-431800" algn="l" rtl="0">
              <a:lnSpc>
                <a:spcPct val="100000"/>
              </a:lnSpc>
              <a:spcBef>
                <a:spcPts val="0"/>
              </a:spcBef>
              <a:spcAft>
                <a:spcPts val="0"/>
              </a:spcAft>
              <a:buClr>
                <a:srgbClr val="000000"/>
              </a:buClr>
              <a:buSzPts val="2000"/>
              <a:buChar char="●"/>
            </a:pPr>
            <a:r>
              <a:rPr lang="en-GB" sz="2000">
                <a:solidFill>
                  <a:srgbClr val="000000"/>
                </a:solidFill>
              </a:rPr>
              <a:t>Structure to provide and collect instructional materials.</a:t>
            </a:r>
            <a:endParaRPr sz="2000">
              <a:solidFill>
                <a:srgbClr val="000000"/>
              </a:solidFill>
            </a:endParaRPr>
          </a:p>
          <a:p>
            <a:pPr marL="0" lvl="0" indent="0" algn="l" rtl="0">
              <a:spcBef>
                <a:spcPts val="500"/>
              </a:spcBef>
              <a:spcAft>
                <a:spcPts val="0"/>
              </a:spcAft>
              <a:buNone/>
            </a:pPr>
            <a:endParaRPr sz="1100">
              <a:solidFill>
                <a:srgbClr val="000000"/>
              </a:solidFill>
            </a:endParaRPr>
          </a:p>
          <a:p>
            <a:pPr marL="0" lvl="0" indent="0" algn="l" rtl="0">
              <a:spcBef>
                <a:spcPts val="1100"/>
              </a:spcBef>
              <a:spcAft>
                <a:spcPts val="0"/>
              </a:spcAft>
              <a:buNone/>
            </a:pPr>
            <a:r>
              <a:rPr lang="en-GB" sz="2500" b="1">
                <a:solidFill>
                  <a:srgbClr val="000000"/>
                </a:solidFill>
              </a:rPr>
              <a:t>Prioritizing Health &amp; Well-Being</a:t>
            </a:r>
            <a:endParaRPr sz="1300" b="1">
              <a:solidFill>
                <a:srgbClr val="000000"/>
              </a:solidFill>
            </a:endParaRPr>
          </a:p>
          <a:p>
            <a:pPr marL="609600" lvl="0" indent="-431800" algn="l" rtl="0">
              <a:lnSpc>
                <a:spcPct val="100000"/>
              </a:lnSpc>
              <a:spcBef>
                <a:spcPts val="0"/>
              </a:spcBef>
              <a:spcAft>
                <a:spcPts val="0"/>
              </a:spcAft>
              <a:buClr>
                <a:srgbClr val="000000"/>
              </a:buClr>
              <a:buSzPts val="2000"/>
              <a:buChar char="●"/>
            </a:pPr>
            <a:r>
              <a:rPr lang="en-GB" sz="2000">
                <a:solidFill>
                  <a:srgbClr val="000000"/>
                </a:solidFill>
              </a:rPr>
              <a:t>Social distancing guidelines can be met.</a:t>
            </a:r>
            <a:endParaRPr sz="2000">
              <a:solidFill>
                <a:srgbClr val="000000"/>
              </a:solidFill>
            </a:endParaRPr>
          </a:p>
          <a:p>
            <a:pPr marL="609600" lvl="0" indent="-431800" algn="l" rtl="0">
              <a:lnSpc>
                <a:spcPct val="100000"/>
              </a:lnSpc>
              <a:spcBef>
                <a:spcPts val="0"/>
              </a:spcBef>
              <a:spcAft>
                <a:spcPts val="0"/>
              </a:spcAft>
              <a:buClr>
                <a:srgbClr val="000000"/>
              </a:buClr>
              <a:buSzPts val="2000"/>
              <a:buChar char="●"/>
            </a:pPr>
            <a:r>
              <a:rPr lang="en-GB" sz="2000">
                <a:solidFill>
                  <a:srgbClr val="000000"/>
                </a:solidFill>
              </a:rPr>
              <a:t>Fewer students in the school setting at one time with time between attendance.</a:t>
            </a:r>
            <a:endParaRPr sz="2000">
              <a:solidFill>
                <a:srgbClr val="000000"/>
              </a:solidFill>
            </a:endParaRPr>
          </a:p>
          <a:p>
            <a:pPr marL="609600" lvl="0" indent="-431800" algn="l" rtl="0">
              <a:lnSpc>
                <a:spcPct val="100000"/>
              </a:lnSpc>
              <a:spcBef>
                <a:spcPts val="0"/>
              </a:spcBef>
              <a:spcAft>
                <a:spcPts val="0"/>
              </a:spcAft>
              <a:buClr>
                <a:srgbClr val="000000"/>
              </a:buClr>
              <a:buSzPts val="2000"/>
              <a:buChar char="●"/>
            </a:pPr>
            <a:r>
              <a:rPr lang="en-GB" sz="2000">
                <a:solidFill>
                  <a:srgbClr val="000000"/>
                </a:solidFill>
              </a:rPr>
              <a:t>Ongoing focus on building relationships and supporting students’ social emotional health &amp; well-being.</a:t>
            </a:r>
            <a:endParaRPr sz="2000">
              <a:solidFill>
                <a:srgbClr val="000000"/>
              </a:solidFill>
            </a:endParaRPr>
          </a:p>
          <a:p>
            <a:pPr marL="609600" lvl="0" indent="-431800" algn="l" rtl="0">
              <a:lnSpc>
                <a:spcPct val="100000"/>
              </a:lnSpc>
              <a:spcBef>
                <a:spcPts val="0"/>
              </a:spcBef>
              <a:spcAft>
                <a:spcPts val="0"/>
              </a:spcAft>
              <a:buClr>
                <a:srgbClr val="000000"/>
              </a:buClr>
              <a:buSzPts val="2000"/>
              <a:buChar char="●"/>
            </a:pPr>
            <a:r>
              <a:rPr lang="en-GB" sz="2000">
                <a:solidFill>
                  <a:srgbClr val="000000"/>
                </a:solidFill>
              </a:rPr>
              <a:t>In class practice and teacher modeling of digital tools including safety expectations for online work.</a:t>
            </a:r>
            <a:endParaRPr sz="2000">
              <a:solidFill>
                <a:srgbClr val="000000"/>
              </a:solidFill>
            </a:endParaRPr>
          </a:p>
          <a:p>
            <a:pPr marL="0" lvl="0" indent="0" algn="l" rtl="0">
              <a:spcBef>
                <a:spcPts val="500"/>
              </a:spcBef>
              <a:spcAft>
                <a:spcPts val="0"/>
              </a:spcAft>
              <a:buNone/>
            </a:pPr>
            <a:endParaRPr sz="2300">
              <a:solidFill>
                <a:srgbClr val="000000"/>
              </a:solidFill>
            </a:endParaRPr>
          </a:p>
        </p:txBody>
      </p:sp>
      <p:sp>
        <p:nvSpPr>
          <p:cNvPr id="566" name="Google Shape;566;p54"/>
          <p:cNvSpPr txBox="1">
            <a:spLocks noGrp="1"/>
          </p:cNvSpPr>
          <p:nvPr>
            <p:ph type="sldNum" idx="12"/>
          </p:nvPr>
        </p:nvSpPr>
        <p:spPr>
          <a:xfrm>
            <a:off x="14382577" y="8335590"/>
            <a:ext cx="975600" cy="699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55"/>
          <p:cNvSpPr txBox="1">
            <a:spLocks noGrp="1"/>
          </p:cNvSpPr>
          <p:nvPr>
            <p:ph type="title"/>
          </p:nvPr>
        </p:nvSpPr>
        <p:spPr>
          <a:xfrm>
            <a:off x="1117623" y="143244"/>
            <a:ext cx="14020800" cy="9759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Plan B Instructional Answers Based on FAQs</a:t>
            </a:r>
            <a:endParaRPr/>
          </a:p>
        </p:txBody>
      </p:sp>
      <p:sp>
        <p:nvSpPr>
          <p:cNvPr id="572" name="Google Shape;572;p55"/>
          <p:cNvSpPr txBox="1">
            <a:spLocks noGrp="1"/>
          </p:cNvSpPr>
          <p:nvPr>
            <p:ph type="sldNum" idx="12"/>
          </p:nvPr>
        </p:nvSpPr>
        <p:spPr>
          <a:xfrm>
            <a:off x="14382577" y="8335590"/>
            <a:ext cx="975600" cy="699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13</a:t>
            </a:fld>
            <a:endParaRPr/>
          </a:p>
        </p:txBody>
      </p:sp>
      <p:sp>
        <p:nvSpPr>
          <p:cNvPr id="573" name="Google Shape;573;p55"/>
          <p:cNvSpPr txBox="1">
            <a:spLocks noGrp="1"/>
          </p:cNvSpPr>
          <p:nvPr>
            <p:ph type="body" idx="2"/>
          </p:nvPr>
        </p:nvSpPr>
        <p:spPr>
          <a:xfrm>
            <a:off x="499872" y="1149000"/>
            <a:ext cx="7519200" cy="4560000"/>
          </a:xfrm>
          <a:prstGeom prst="rect">
            <a:avLst/>
          </a:prstGeom>
        </p:spPr>
        <p:txBody>
          <a:bodyPr spcFirstLastPara="1" wrap="square" lIns="45725" tIns="22875" rIns="45725" bIns="22875" anchor="t" anchorCtr="0">
            <a:noAutofit/>
          </a:bodyPr>
          <a:lstStyle/>
          <a:p>
            <a:pPr marL="0" lvl="0" indent="0" algn="ctr" rtl="0">
              <a:spcBef>
                <a:spcPts val="1100"/>
              </a:spcBef>
              <a:spcAft>
                <a:spcPts val="0"/>
              </a:spcAft>
              <a:buNone/>
            </a:pPr>
            <a:r>
              <a:rPr lang="en-GB" sz="2100" b="1" u="sng">
                <a:solidFill>
                  <a:srgbClr val="000000"/>
                </a:solidFill>
              </a:rPr>
              <a:t>What does a typical day look like?</a:t>
            </a:r>
            <a:endParaRPr sz="2100" b="1" u="sng">
              <a:solidFill>
                <a:srgbClr val="000000"/>
              </a:solidFill>
            </a:endParaRPr>
          </a:p>
          <a:p>
            <a:pPr marL="0" lvl="0" indent="0" algn="just" rtl="0">
              <a:spcBef>
                <a:spcPts val="1100"/>
              </a:spcBef>
              <a:spcAft>
                <a:spcPts val="0"/>
              </a:spcAft>
              <a:buNone/>
            </a:pPr>
            <a:r>
              <a:rPr lang="en-GB">
                <a:solidFill>
                  <a:srgbClr val="000000"/>
                </a:solidFill>
              </a:rPr>
              <a:t>Students receive approximately 5-6 hours of instruction and/or instructional activities per day regardless of the learning environment.</a:t>
            </a:r>
            <a:endParaRPr sz="100">
              <a:solidFill>
                <a:srgbClr val="000000"/>
              </a:solidFill>
            </a:endParaRPr>
          </a:p>
          <a:p>
            <a:pPr marL="0" lvl="0" indent="0" algn="just" rtl="0">
              <a:spcBef>
                <a:spcPts val="1100"/>
              </a:spcBef>
              <a:spcAft>
                <a:spcPts val="0"/>
              </a:spcAft>
              <a:buNone/>
            </a:pPr>
            <a:r>
              <a:rPr lang="en-GB" sz="2100">
                <a:solidFill>
                  <a:srgbClr val="000000"/>
                </a:solidFill>
              </a:rPr>
              <a:t>Students will receive supports in AIG and Special Education services (combination of face to face and remote supports)</a:t>
            </a:r>
            <a:endParaRPr sz="2100">
              <a:solidFill>
                <a:srgbClr val="000000"/>
              </a:solidFill>
            </a:endParaRPr>
          </a:p>
          <a:p>
            <a:pPr marL="0" lvl="0" indent="0" algn="ctr" rtl="0">
              <a:spcBef>
                <a:spcPts val="1100"/>
              </a:spcBef>
              <a:spcAft>
                <a:spcPts val="0"/>
              </a:spcAft>
              <a:buNone/>
            </a:pPr>
            <a:r>
              <a:rPr lang="en-GB" sz="2400" b="1" u="sng">
                <a:solidFill>
                  <a:srgbClr val="000000"/>
                </a:solidFill>
              </a:rPr>
              <a:t>How are cohort groups being formed?</a:t>
            </a:r>
            <a:endParaRPr sz="2400" b="1" u="sng">
              <a:solidFill>
                <a:srgbClr val="000000"/>
              </a:solidFill>
            </a:endParaRPr>
          </a:p>
          <a:p>
            <a:pPr marL="0" lvl="0" indent="0" algn="just" rtl="0">
              <a:spcBef>
                <a:spcPts val="1100"/>
              </a:spcBef>
              <a:spcAft>
                <a:spcPts val="0"/>
              </a:spcAft>
              <a:buNone/>
            </a:pPr>
            <a:r>
              <a:rPr lang="en-GB" sz="1600">
                <a:solidFill>
                  <a:srgbClr val="000000"/>
                </a:solidFill>
                <a:highlight>
                  <a:srgbClr val="FFFFFF"/>
                </a:highlight>
              </a:rPr>
              <a:t>Group assignments will be first developed to place siblings who live in the same household in the same groups and organized by bus transportation patterns. After that, schools will complete the group assignments (1-2-3) with the remaining students assigned to their school. One of the factors schools will be considering is the academic needs of their students.  Due to the complexity of developing group assignments, requests cannot be honored. </a:t>
            </a:r>
            <a:endParaRPr sz="2400" b="1">
              <a:solidFill>
                <a:srgbClr val="000000"/>
              </a:solidFill>
            </a:endParaRPr>
          </a:p>
        </p:txBody>
      </p:sp>
      <p:pic>
        <p:nvPicPr>
          <p:cNvPr id="574" name="Google Shape;574;p55"/>
          <p:cNvPicPr preferRelativeResize="0"/>
          <p:nvPr/>
        </p:nvPicPr>
        <p:blipFill rotWithShape="1">
          <a:blip r:embed="rId3">
            <a:alphaModFix/>
          </a:blip>
          <a:srcRect l="63912" t="18219" r="3402" b="9879"/>
          <a:stretch/>
        </p:blipFill>
        <p:spPr>
          <a:xfrm>
            <a:off x="8093050" y="1502600"/>
            <a:ext cx="3946339" cy="4206398"/>
          </a:xfrm>
          <a:prstGeom prst="rect">
            <a:avLst/>
          </a:prstGeom>
          <a:noFill/>
          <a:ln>
            <a:noFill/>
          </a:ln>
        </p:spPr>
      </p:pic>
      <p:sp>
        <p:nvSpPr>
          <p:cNvPr id="575" name="Google Shape;575;p55"/>
          <p:cNvSpPr txBox="1"/>
          <p:nvPr/>
        </p:nvSpPr>
        <p:spPr>
          <a:xfrm>
            <a:off x="8383925" y="5048200"/>
            <a:ext cx="2880000" cy="975900"/>
          </a:xfrm>
          <a:prstGeom prst="rect">
            <a:avLst/>
          </a:prstGeom>
          <a:solidFill>
            <a:srgbClr val="FFFFFF"/>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i="1">
                <a:latin typeface="Arial Rounded"/>
                <a:ea typeface="Arial Rounded"/>
                <a:cs typeface="Arial Rounded"/>
                <a:sym typeface="Arial Rounded"/>
              </a:rPr>
              <a:t>NOTE: Image shown to include what socially distancing students may look like only - not actual class size.</a:t>
            </a:r>
            <a:endParaRPr i="1">
              <a:latin typeface="Arial Rounded"/>
              <a:ea typeface="Arial Rounded"/>
              <a:cs typeface="Arial Rounded"/>
              <a:sym typeface="Arial Rounde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56"/>
          <p:cNvSpPr txBox="1">
            <a:spLocks noGrp="1"/>
          </p:cNvSpPr>
          <p:nvPr>
            <p:ph type="body" idx="1"/>
          </p:nvPr>
        </p:nvSpPr>
        <p:spPr>
          <a:xfrm>
            <a:off x="422075" y="1044125"/>
            <a:ext cx="5673900" cy="824100"/>
          </a:xfrm>
          <a:prstGeom prst="rect">
            <a:avLst/>
          </a:prstGeom>
        </p:spPr>
        <p:txBody>
          <a:bodyPr spcFirstLastPara="1" wrap="square" lIns="45725" tIns="22875" rIns="45725" bIns="22875" anchor="b" anchorCtr="0">
            <a:noAutofit/>
          </a:bodyPr>
          <a:lstStyle/>
          <a:p>
            <a:pPr marL="0" lvl="0" indent="0" algn="ctr" rtl="0">
              <a:spcBef>
                <a:spcPts val="1100"/>
              </a:spcBef>
              <a:spcAft>
                <a:spcPts val="0"/>
              </a:spcAft>
              <a:buNone/>
            </a:pPr>
            <a:r>
              <a:rPr lang="en-GB">
                <a:solidFill>
                  <a:srgbClr val="000000"/>
                </a:solidFill>
              </a:rPr>
              <a:t>Plan B</a:t>
            </a:r>
            <a:endParaRPr>
              <a:solidFill>
                <a:srgbClr val="000000"/>
              </a:solidFill>
            </a:endParaRPr>
          </a:p>
        </p:txBody>
      </p:sp>
      <p:sp>
        <p:nvSpPr>
          <p:cNvPr id="581" name="Google Shape;581;p56"/>
          <p:cNvSpPr txBox="1">
            <a:spLocks noGrp="1"/>
          </p:cNvSpPr>
          <p:nvPr>
            <p:ph type="body" idx="2"/>
          </p:nvPr>
        </p:nvSpPr>
        <p:spPr>
          <a:xfrm>
            <a:off x="422075" y="1868124"/>
            <a:ext cx="5750100" cy="4110900"/>
          </a:xfrm>
          <a:prstGeom prst="rect">
            <a:avLst/>
          </a:prstGeom>
          <a:ln w="19050" cap="flat" cmpd="sng">
            <a:solidFill>
              <a:srgbClr val="000000"/>
            </a:solidFill>
            <a:prstDash val="dash"/>
            <a:round/>
            <a:headEnd type="none" w="sm" len="sm"/>
            <a:tailEnd type="none" w="sm" len="sm"/>
          </a:ln>
        </p:spPr>
        <p:txBody>
          <a:bodyPr spcFirstLastPara="1" wrap="square" lIns="45725" tIns="22875" rIns="45725" bIns="22875" anchor="t" anchorCtr="0">
            <a:noAutofit/>
          </a:bodyPr>
          <a:lstStyle/>
          <a:p>
            <a:pPr marL="0" lvl="0" indent="0" algn="l" rtl="0">
              <a:lnSpc>
                <a:spcPct val="115000"/>
              </a:lnSpc>
              <a:spcBef>
                <a:spcPts val="0"/>
              </a:spcBef>
              <a:spcAft>
                <a:spcPts val="0"/>
              </a:spcAft>
              <a:buNone/>
            </a:pPr>
            <a:r>
              <a:rPr lang="en-GB" sz="2400">
                <a:solidFill>
                  <a:srgbClr val="000000"/>
                </a:solidFill>
              </a:rPr>
              <a:t>In Person: </a:t>
            </a:r>
            <a:r>
              <a:rPr lang="en-GB" sz="2100">
                <a:solidFill>
                  <a:srgbClr val="000000"/>
                </a:solidFill>
              </a:rPr>
              <a:t>Full Day of In Person Instruction for one week</a:t>
            </a:r>
            <a:endParaRPr sz="2100">
              <a:solidFill>
                <a:srgbClr val="000000"/>
              </a:solidFill>
            </a:endParaRPr>
          </a:p>
          <a:p>
            <a:pPr marL="609600" lvl="0" indent="-431800" algn="l" rtl="0">
              <a:lnSpc>
                <a:spcPct val="115000"/>
              </a:lnSpc>
              <a:spcBef>
                <a:spcPts val="0"/>
              </a:spcBef>
              <a:spcAft>
                <a:spcPts val="0"/>
              </a:spcAft>
              <a:buClr>
                <a:srgbClr val="000000"/>
              </a:buClr>
              <a:buSzPts val="2000"/>
              <a:buChar char="•"/>
            </a:pPr>
            <a:r>
              <a:rPr lang="en-GB" sz="2000">
                <a:solidFill>
                  <a:srgbClr val="000000"/>
                </a:solidFill>
              </a:rPr>
              <a:t>5-6 hours of instruction or instructional activities</a:t>
            </a:r>
            <a:endParaRPr sz="2000">
              <a:solidFill>
                <a:srgbClr val="000000"/>
              </a:solidFill>
            </a:endParaRPr>
          </a:p>
          <a:p>
            <a:pPr marL="1219200" lvl="1" indent="-425450" algn="l" rtl="0">
              <a:lnSpc>
                <a:spcPct val="115000"/>
              </a:lnSpc>
              <a:spcBef>
                <a:spcPts val="0"/>
              </a:spcBef>
              <a:spcAft>
                <a:spcPts val="0"/>
              </a:spcAft>
              <a:buClr>
                <a:srgbClr val="000000"/>
              </a:buClr>
              <a:buSzPts val="1900"/>
              <a:buChar char="•"/>
            </a:pPr>
            <a:r>
              <a:rPr lang="en-GB" sz="1900">
                <a:solidFill>
                  <a:srgbClr val="000000"/>
                </a:solidFill>
              </a:rPr>
              <a:t>This is a combination of direct teaching, collaborative, and independent learning</a:t>
            </a:r>
            <a:endParaRPr sz="1900">
              <a:solidFill>
                <a:srgbClr val="000000"/>
              </a:solidFill>
            </a:endParaRPr>
          </a:p>
          <a:p>
            <a:pPr marL="0" lvl="0" indent="0" algn="l" rtl="0">
              <a:lnSpc>
                <a:spcPct val="115000"/>
              </a:lnSpc>
              <a:spcBef>
                <a:spcPts val="0"/>
              </a:spcBef>
              <a:spcAft>
                <a:spcPts val="0"/>
              </a:spcAft>
              <a:buNone/>
            </a:pPr>
            <a:endParaRPr sz="2400">
              <a:solidFill>
                <a:srgbClr val="000000"/>
              </a:solidFill>
            </a:endParaRPr>
          </a:p>
          <a:p>
            <a:pPr marL="0" lvl="0" indent="0" algn="l" rtl="0">
              <a:lnSpc>
                <a:spcPct val="115000"/>
              </a:lnSpc>
              <a:spcBef>
                <a:spcPts val="0"/>
              </a:spcBef>
              <a:spcAft>
                <a:spcPts val="0"/>
              </a:spcAft>
              <a:buNone/>
            </a:pPr>
            <a:r>
              <a:rPr lang="en-GB" sz="2400" b="1">
                <a:solidFill>
                  <a:srgbClr val="000000"/>
                </a:solidFill>
              </a:rPr>
              <a:t>Remote Instruction for Two Weeks:  </a:t>
            </a:r>
            <a:endParaRPr sz="2400" b="1">
              <a:solidFill>
                <a:srgbClr val="000000"/>
              </a:solidFill>
            </a:endParaRPr>
          </a:p>
          <a:p>
            <a:pPr marL="609600" lvl="0" indent="-425450" algn="l" rtl="0">
              <a:lnSpc>
                <a:spcPct val="115000"/>
              </a:lnSpc>
              <a:spcBef>
                <a:spcPts val="0"/>
              </a:spcBef>
              <a:spcAft>
                <a:spcPts val="0"/>
              </a:spcAft>
              <a:buClr>
                <a:srgbClr val="000000"/>
              </a:buClr>
              <a:buSzPts val="1900"/>
              <a:buChar char="•"/>
            </a:pPr>
            <a:r>
              <a:rPr lang="en-GB" sz="1900" b="1">
                <a:solidFill>
                  <a:srgbClr val="000000"/>
                </a:solidFill>
              </a:rPr>
              <a:t>One hour per day live for a total of 5 hours per week </a:t>
            </a:r>
            <a:r>
              <a:rPr lang="en-GB" sz="1900">
                <a:solidFill>
                  <a:srgbClr val="000000"/>
                </a:solidFill>
              </a:rPr>
              <a:t>with approximately four hours per day of non-live instructional activities.</a:t>
            </a:r>
            <a:endParaRPr sz="1900">
              <a:solidFill>
                <a:srgbClr val="000000"/>
              </a:solidFill>
            </a:endParaRPr>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None/>
            </a:pPr>
            <a:endParaRPr/>
          </a:p>
        </p:txBody>
      </p:sp>
      <p:sp>
        <p:nvSpPr>
          <p:cNvPr id="582" name="Google Shape;582;p56"/>
          <p:cNvSpPr txBox="1">
            <a:spLocks noGrp="1"/>
          </p:cNvSpPr>
          <p:nvPr>
            <p:ph type="body" idx="3"/>
          </p:nvPr>
        </p:nvSpPr>
        <p:spPr>
          <a:xfrm>
            <a:off x="6660165" y="1183929"/>
            <a:ext cx="5183400" cy="824100"/>
          </a:xfrm>
          <a:prstGeom prst="rect">
            <a:avLst/>
          </a:prstGeom>
        </p:spPr>
        <p:txBody>
          <a:bodyPr spcFirstLastPara="1" wrap="square" lIns="45725" tIns="22875" rIns="45725" bIns="22875" anchor="b" anchorCtr="0">
            <a:noAutofit/>
          </a:bodyPr>
          <a:lstStyle/>
          <a:p>
            <a:pPr marL="0" lvl="0" indent="0" algn="ctr" rtl="0">
              <a:spcBef>
                <a:spcPts val="1100"/>
              </a:spcBef>
              <a:spcAft>
                <a:spcPts val="0"/>
              </a:spcAft>
              <a:buNone/>
            </a:pPr>
            <a:r>
              <a:rPr lang="en-GB">
                <a:solidFill>
                  <a:srgbClr val="000000"/>
                </a:solidFill>
              </a:rPr>
              <a:t>Virtual Academy</a:t>
            </a:r>
            <a:endParaRPr>
              <a:solidFill>
                <a:srgbClr val="000000"/>
              </a:solidFill>
            </a:endParaRPr>
          </a:p>
        </p:txBody>
      </p:sp>
      <p:sp>
        <p:nvSpPr>
          <p:cNvPr id="583" name="Google Shape;583;p56"/>
          <p:cNvSpPr txBox="1">
            <a:spLocks noGrp="1"/>
          </p:cNvSpPr>
          <p:nvPr>
            <p:ph type="body" idx="4"/>
          </p:nvPr>
        </p:nvSpPr>
        <p:spPr>
          <a:xfrm>
            <a:off x="6463366" y="2072800"/>
            <a:ext cx="5380200" cy="3684300"/>
          </a:xfrm>
          <a:prstGeom prst="rect">
            <a:avLst/>
          </a:prstGeom>
          <a:ln w="19050" cap="flat" cmpd="sng">
            <a:solidFill>
              <a:srgbClr val="000000"/>
            </a:solidFill>
            <a:prstDash val="dash"/>
            <a:round/>
            <a:headEnd type="none" w="sm" len="sm"/>
            <a:tailEnd type="none" w="sm" len="sm"/>
          </a:ln>
        </p:spPr>
        <p:txBody>
          <a:bodyPr spcFirstLastPara="1" wrap="square" lIns="45725" tIns="22875" rIns="45725" bIns="22875" anchor="t" anchorCtr="0">
            <a:noAutofit/>
          </a:bodyPr>
          <a:lstStyle/>
          <a:p>
            <a:pPr marL="0" lvl="0" indent="0" algn="just" rtl="0">
              <a:lnSpc>
                <a:spcPct val="115000"/>
              </a:lnSpc>
              <a:spcBef>
                <a:spcPts val="0"/>
              </a:spcBef>
              <a:spcAft>
                <a:spcPts val="0"/>
              </a:spcAft>
              <a:buNone/>
            </a:pPr>
            <a:r>
              <a:rPr lang="en-GB" sz="2000">
                <a:solidFill>
                  <a:srgbClr val="000000"/>
                </a:solidFill>
              </a:rPr>
              <a:t>A total of 5-6 hours of instruction or instructional activities with at least 2.5 hours of live teaching daily.</a:t>
            </a:r>
            <a:endParaRPr sz="2000">
              <a:solidFill>
                <a:srgbClr val="000000"/>
              </a:solidFill>
            </a:endParaRPr>
          </a:p>
          <a:p>
            <a:pPr marL="0" lvl="0" indent="0" algn="l" rtl="0">
              <a:lnSpc>
                <a:spcPct val="115000"/>
              </a:lnSpc>
              <a:spcBef>
                <a:spcPts val="0"/>
              </a:spcBef>
              <a:spcAft>
                <a:spcPts val="0"/>
              </a:spcAft>
              <a:buNone/>
            </a:pPr>
            <a:endParaRPr sz="2000">
              <a:solidFill>
                <a:srgbClr val="000000"/>
              </a:solidFill>
            </a:endParaRPr>
          </a:p>
          <a:p>
            <a:pPr marL="0" lvl="0" indent="0" algn="l" rtl="0">
              <a:lnSpc>
                <a:spcPct val="115000"/>
              </a:lnSpc>
              <a:spcBef>
                <a:spcPts val="0"/>
              </a:spcBef>
              <a:spcAft>
                <a:spcPts val="0"/>
              </a:spcAft>
              <a:buNone/>
            </a:pPr>
            <a:endParaRPr sz="2000">
              <a:solidFill>
                <a:srgbClr val="000000"/>
              </a:solidFill>
            </a:endParaRPr>
          </a:p>
          <a:p>
            <a:pPr marL="0" lvl="0" indent="0" algn="l" rtl="0">
              <a:lnSpc>
                <a:spcPct val="115000"/>
              </a:lnSpc>
              <a:spcBef>
                <a:spcPts val="0"/>
              </a:spcBef>
              <a:spcAft>
                <a:spcPts val="0"/>
              </a:spcAft>
              <a:buNone/>
            </a:pPr>
            <a:endParaRPr sz="2000">
              <a:solidFill>
                <a:srgbClr val="000000"/>
              </a:solidFill>
            </a:endParaRPr>
          </a:p>
          <a:p>
            <a:pPr marL="0" lvl="0" indent="0" algn="l" rtl="0">
              <a:lnSpc>
                <a:spcPct val="115000"/>
              </a:lnSpc>
              <a:spcBef>
                <a:spcPts val="0"/>
              </a:spcBef>
              <a:spcAft>
                <a:spcPts val="0"/>
              </a:spcAft>
              <a:buNone/>
            </a:pPr>
            <a:endParaRPr sz="2000">
              <a:solidFill>
                <a:srgbClr val="000000"/>
              </a:solidFill>
            </a:endParaRPr>
          </a:p>
          <a:p>
            <a:pPr marL="0" lvl="0" indent="0" algn="ctr" rtl="0">
              <a:lnSpc>
                <a:spcPct val="115000"/>
              </a:lnSpc>
              <a:spcBef>
                <a:spcPts val="0"/>
              </a:spcBef>
              <a:spcAft>
                <a:spcPts val="0"/>
              </a:spcAft>
              <a:buNone/>
            </a:pPr>
            <a:r>
              <a:rPr lang="en-GB" sz="2300" b="1">
                <a:solidFill>
                  <a:srgbClr val="000000"/>
                </a:solidFill>
              </a:rPr>
              <a:t>Virtual Academy Instruction:</a:t>
            </a:r>
            <a:endParaRPr sz="2300" b="1">
              <a:solidFill>
                <a:srgbClr val="000000"/>
              </a:solidFill>
            </a:endParaRPr>
          </a:p>
          <a:p>
            <a:pPr marL="0" lvl="0" indent="0" algn="l" rtl="0">
              <a:lnSpc>
                <a:spcPct val="115000"/>
              </a:lnSpc>
              <a:spcBef>
                <a:spcPts val="0"/>
              </a:spcBef>
              <a:spcAft>
                <a:spcPts val="0"/>
              </a:spcAft>
              <a:buNone/>
            </a:pPr>
            <a:r>
              <a:rPr lang="en-GB" sz="2000">
                <a:solidFill>
                  <a:srgbClr val="000000"/>
                </a:solidFill>
              </a:rPr>
              <a:t>At least 12.5 hours of live instruction per week.</a:t>
            </a:r>
            <a:endParaRPr sz="2000">
              <a:solidFill>
                <a:srgbClr val="000000"/>
              </a:solidFill>
            </a:endParaRPr>
          </a:p>
          <a:p>
            <a:pPr marL="0" lvl="0" indent="0" algn="l" rtl="0">
              <a:spcBef>
                <a:spcPts val="1100"/>
              </a:spcBef>
              <a:spcAft>
                <a:spcPts val="0"/>
              </a:spcAft>
              <a:buNone/>
            </a:pPr>
            <a:endParaRPr/>
          </a:p>
        </p:txBody>
      </p:sp>
      <p:sp>
        <p:nvSpPr>
          <p:cNvPr id="584" name="Google Shape;584;p56"/>
          <p:cNvSpPr txBox="1">
            <a:spLocks noGrp="1"/>
          </p:cNvSpPr>
          <p:nvPr>
            <p:ph type="title"/>
          </p:nvPr>
        </p:nvSpPr>
        <p:spPr>
          <a:xfrm>
            <a:off x="1117623" y="143244"/>
            <a:ext cx="14020800" cy="9759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Live Instruction</a:t>
            </a:r>
            <a:endParaRPr/>
          </a:p>
        </p:txBody>
      </p:sp>
      <p:sp>
        <p:nvSpPr>
          <p:cNvPr id="585" name="Google Shape;585;p56"/>
          <p:cNvSpPr txBox="1">
            <a:spLocks noGrp="1"/>
          </p:cNvSpPr>
          <p:nvPr>
            <p:ph type="sldNum" idx="12"/>
          </p:nvPr>
        </p:nvSpPr>
        <p:spPr>
          <a:xfrm>
            <a:off x="14382577" y="8335590"/>
            <a:ext cx="975600" cy="699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57"/>
          <p:cNvSpPr txBox="1">
            <a:spLocks noGrp="1"/>
          </p:cNvSpPr>
          <p:nvPr>
            <p:ph type="body" idx="1"/>
          </p:nvPr>
        </p:nvSpPr>
        <p:spPr>
          <a:xfrm>
            <a:off x="921271" y="999825"/>
            <a:ext cx="10515600" cy="824100"/>
          </a:xfrm>
          <a:prstGeom prst="rect">
            <a:avLst/>
          </a:prstGeom>
        </p:spPr>
        <p:txBody>
          <a:bodyPr spcFirstLastPara="1" wrap="square" lIns="45725" tIns="22875" rIns="45725" bIns="22875" anchor="b" anchorCtr="0">
            <a:noAutofit/>
          </a:bodyPr>
          <a:lstStyle/>
          <a:p>
            <a:pPr marL="0" lvl="0" indent="0" algn="ctr" rtl="0">
              <a:spcBef>
                <a:spcPts val="1100"/>
              </a:spcBef>
              <a:spcAft>
                <a:spcPts val="0"/>
              </a:spcAft>
              <a:buNone/>
            </a:pPr>
            <a:r>
              <a:rPr lang="en-GB">
                <a:solidFill>
                  <a:srgbClr val="000000"/>
                </a:solidFill>
              </a:rPr>
              <a:t>How will teachers balance Face to Face and Remote Learning?</a:t>
            </a:r>
            <a:endParaRPr>
              <a:solidFill>
                <a:srgbClr val="000000"/>
              </a:solidFill>
            </a:endParaRPr>
          </a:p>
        </p:txBody>
      </p:sp>
      <p:sp>
        <p:nvSpPr>
          <p:cNvPr id="591" name="Google Shape;591;p57"/>
          <p:cNvSpPr txBox="1">
            <a:spLocks noGrp="1"/>
          </p:cNvSpPr>
          <p:nvPr>
            <p:ph type="body" idx="2"/>
          </p:nvPr>
        </p:nvSpPr>
        <p:spPr>
          <a:xfrm>
            <a:off x="839821" y="2072800"/>
            <a:ext cx="10678500" cy="3684300"/>
          </a:xfrm>
          <a:prstGeom prst="rect">
            <a:avLst/>
          </a:prstGeom>
        </p:spPr>
        <p:txBody>
          <a:bodyPr spcFirstLastPara="1" wrap="square" lIns="45725" tIns="22875" rIns="45725" bIns="22875" anchor="t" anchorCtr="0">
            <a:noAutofit/>
          </a:bodyPr>
          <a:lstStyle/>
          <a:p>
            <a:pPr marL="0" lvl="0" indent="0" algn="just" rtl="0">
              <a:spcBef>
                <a:spcPts val="1100"/>
              </a:spcBef>
              <a:spcAft>
                <a:spcPts val="0"/>
              </a:spcAft>
              <a:buNone/>
            </a:pPr>
            <a:r>
              <a:rPr lang="en-GB">
                <a:solidFill>
                  <a:srgbClr val="000000"/>
                </a:solidFill>
              </a:rPr>
              <a:t>Teachers will work collaboratively in Professional Learning Teams to design face to face and remote lessons for students. </a:t>
            </a:r>
            <a:endParaRPr>
              <a:solidFill>
                <a:srgbClr val="000000"/>
              </a:solidFill>
            </a:endParaRPr>
          </a:p>
          <a:p>
            <a:pPr marL="0" lvl="0" indent="0" algn="just" rtl="0">
              <a:spcBef>
                <a:spcPts val="1100"/>
              </a:spcBef>
              <a:spcAft>
                <a:spcPts val="0"/>
              </a:spcAft>
              <a:buNone/>
            </a:pPr>
            <a:r>
              <a:rPr lang="en-GB">
                <a:solidFill>
                  <a:srgbClr val="000000"/>
                </a:solidFill>
              </a:rPr>
              <a:t>A great deal of collaboration will be required in order to balance this task. </a:t>
            </a:r>
            <a:endParaRPr>
              <a:solidFill>
                <a:srgbClr val="000000"/>
              </a:solidFill>
            </a:endParaRPr>
          </a:p>
          <a:p>
            <a:pPr marL="0" lvl="0" indent="0" algn="just" rtl="0">
              <a:spcBef>
                <a:spcPts val="1100"/>
              </a:spcBef>
              <a:spcAft>
                <a:spcPts val="0"/>
              </a:spcAft>
              <a:buNone/>
            </a:pPr>
            <a:r>
              <a:rPr lang="en-GB">
                <a:solidFill>
                  <a:srgbClr val="000000"/>
                </a:solidFill>
              </a:rPr>
              <a:t>Instructional specialists and Instructional Assistants within the building will also be strategically utilized to help support classroom teachers in providing face to face and remote instruction.</a:t>
            </a:r>
            <a:endParaRPr>
              <a:solidFill>
                <a:srgbClr val="000000"/>
              </a:solidFill>
            </a:endParaRPr>
          </a:p>
        </p:txBody>
      </p:sp>
      <p:sp>
        <p:nvSpPr>
          <p:cNvPr id="592" name="Google Shape;592;p57"/>
          <p:cNvSpPr txBox="1">
            <a:spLocks noGrp="1"/>
          </p:cNvSpPr>
          <p:nvPr>
            <p:ph type="title"/>
          </p:nvPr>
        </p:nvSpPr>
        <p:spPr>
          <a:xfrm>
            <a:off x="1117623" y="143244"/>
            <a:ext cx="14020800" cy="9759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Plan B Questions Continued</a:t>
            </a:r>
            <a:endParaRPr/>
          </a:p>
        </p:txBody>
      </p:sp>
      <p:sp>
        <p:nvSpPr>
          <p:cNvPr id="593" name="Google Shape;593;p57"/>
          <p:cNvSpPr txBox="1">
            <a:spLocks noGrp="1"/>
          </p:cNvSpPr>
          <p:nvPr>
            <p:ph type="sldNum" idx="12"/>
          </p:nvPr>
        </p:nvSpPr>
        <p:spPr>
          <a:xfrm>
            <a:off x="14382577" y="8335590"/>
            <a:ext cx="975600" cy="699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58"/>
          <p:cNvSpPr txBox="1">
            <a:spLocks noGrp="1"/>
          </p:cNvSpPr>
          <p:nvPr>
            <p:ph type="body" idx="1"/>
          </p:nvPr>
        </p:nvSpPr>
        <p:spPr>
          <a:xfrm>
            <a:off x="515700" y="1379274"/>
            <a:ext cx="5157600" cy="1112700"/>
          </a:xfrm>
          <a:prstGeom prst="rect">
            <a:avLst/>
          </a:prstGeom>
        </p:spPr>
        <p:txBody>
          <a:bodyPr spcFirstLastPara="1" wrap="square" lIns="45725" tIns="22875" rIns="45725" bIns="22875" anchor="b" anchorCtr="0">
            <a:noAutofit/>
          </a:bodyPr>
          <a:lstStyle/>
          <a:p>
            <a:pPr marL="0" lvl="0" indent="0" algn="ctr" rtl="0">
              <a:spcBef>
                <a:spcPts val="1100"/>
              </a:spcBef>
              <a:spcAft>
                <a:spcPts val="0"/>
              </a:spcAft>
              <a:buNone/>
            </a:pPr>
            <a:r>
              <a:rPr lang="en-GB" sz="2800">
                <a:solidFill>
                  <a:srgbClr val="000000"/>
                </a:solidFill>
              </a:rPr>
              <a:t>What will Specials be like?</a:t>
            </a:r>
            <a:endParaRPr sz="2800">
              <a:solidFill>
                <a:srgbClr val="000000"/>
              </a:solidFill>
            </a:endParaRPr>
          </a:p>
          <a:p>
            <a:pPr marL="0" lvl="0" indent="0" algn="l" rtl="0">
              <a:spcBef>
                <a:spcPts val="1100"/>
              </a:spcBef>
              <a:spcAft>
                <a:spcPts val="0"/>
              </a:spcAft>
              <a:buNone/>
            </a:pPr>
            <a:r>
              <a:rPr lang="en-GB" sz="2300" b="0"/>
              <a:t>Work in progress, waiting for guidance.</a:t>
            </a:r>
            <a:endParaRPr sz="2300">
              <a:solidFill>
                <a:srgbClr val="000000"/>
              </a:solidFill>
            </a:endParaRPr>
          </a:p>
        </p:txBody>
      </p:sp>
      <p:sp>
        <p:nvSpPr>
          <p:cNvPr id="599" name="Google Shape;599;p58"/>
          <p:cNvSpPr txBox="1">
            <a:spLocks noGrp="1"/>
          </p:cNvSpPr>
          <p:nvPr>
            <p:ph type="body" idx="2"/>
          </p:nvPr>
        </p:nvSpPr>
        <p:spPr>
          <a:xfrm>
            <a:off x="422075" y="3156075"/>
            <a:ext cx="5157600" cy="2487900"/>
          </a:xfrm>
          <a:prstGeom prst="rect">
            <a:avLst/>
          </a:prstGeom>
        </p:spPr>
        <p:txBody>
          <a:bodyPr spcFirstLastPara="1" wrap="square" lIns="45725" tIns="22875" rIns="45725" bIns="22875" anchor="t" anchorCtr="0">
            <a:noAutofit/>
          </a:bodyPr>
          <a:lstStyle/>
          <a:p>
            <a:pPr marL="0" lvl="0" indent="0" algn="ctr" rtl="0">
              <a:spcBef>
                <a:spcPts val="1100"/>
              </a:spcBef>
              <a:spcAft>
                <a:spcPts val="0"/>
              </a:spcAft>
              <a:buNone/>
            </a:pPr>
            <a:r>
              <a:rPr lang="en-GB" b="1">
                <a:solidFill>
                  <a:srgbClr val="000000"/>
                </a:solidFill>
              </a:rPr>
              <a:t>What childcare will be available?</a:t>
            </a:r>
            <a:endParaRPr b="1">
              <a:solidFill>
                <a:srgbClr val="000000"/>
              </a:solidFill>
            </a:endParaRPr>
          </a:p>
          <a:p>
            <a:pPr marL="0" lvl="0" indent="0" algn="l" rtl="0">
              <a:spcBef>
                <a:spcPts val="1100"/>
              </a:spcBef>
              <a:spcAft>
                <a:spcPts val="0"/>
              </a:spcAft>
              <a:buNone/>
            </a:pPr>
            <a:r>
              <a:rPr lang="en-GB" sz="2300">
                <a:solidFill>
                  <a:srgbClr val="000000"/>
                </a:solidFill>
              </a:rPr>
              <a:t>Before &amp; After Care will be available. WCPSS is partnering with the YMCA for childcare as well. More information will be available next week.</a:t>
            </a:r>
            <a:endParaRPr sz="2300">
              <a:solidFill>
                <a:srgbClr val="000000"/>
              </a:solidFill>
            </a:endParaRPr>
          </a:p>
        </p:txBody>
      </p:sp>
      <p:sp>
        <p:nvSpPr>
          <p:cNvPr id="600" name="Google Shape;600;p58"/>
          <p:cNvSpPr txBox="1">
            <a:spLocks noGrp="1"/>
          </p:cNvSpPr>
          <p:nvPr>
            <p:ph type="body" idx="3"/>
          </p:nvPr>
        </p:nvSpPr>
        <p:spPr>
          <a:xfrm>
            <a:off x="6046350" y="944775"/>
            <a:ext cx="5940900" cy="3165600"/>
          </a:xfrm>
          <a:prstGeom prst="rect">
            <a:avLst/>
          </a:prstGeom>
        </p:spPr>
        <p:txBody>
          <a:bodyPr spcFirstLastPara="1" wrap="square" lIns="45725" tIns="22875" rIns="45725" bIns="22875" anchor="b" anchorCtr="0">
            <a:noAutofit/>
          </a:bodyPr>
          <a:lstStyle/>
          <a:p>
            <a:pPr marL="0" lvl="0" indent="0" algn="ctr" rtl="0">
              <a:spcBef>
                <a:spcPts val="1100"/>
              </a:spcBef>
              <a:spcAft>
                <a:spcPts val="0"/>
              </a:spcAft>
              <a:buNone/>
            </a:pPr>
            <a:r>
              <a:rPr lang="en-GB" sz="2800">
                <a:solidFill>
                  <a:srgbClr val="000000"/>
                </a:solidFill>
              </a:rPr>
              <a:t>How will YES handle Lunch/Dismissal?</a:t>
            </a:r>
            <a:endParaRPr sz="2800">
              <a:solidFill>
                <a:srgbClr val="000000"/>
              </a:solidFill>
            </a:endParaRPr>
          </a:p>
          <a:p>
            <a:pPr marL="0" lvl="0" indent="0" algn="just" rtl="0">
              <a:spcBef>
                <a:spcPts val="1100"/>
              </a:spcBef>
              <a:spcAft>
                <a:spcPts val="0"/>
              </a:spcAft>
              <a:buNone/>
            </a:pPr>
            <a:r>
              <a:rPr lang="en-GB" sz="2300" b="0">
                <a:solidFill>
                  <a:srgbClr val="000000"/>
                </a:solidFill>
              </a:rPr>
              <a:t>Some students will continue to bring lunch from home. Students electing a school lunch will have it delivered to students to the classroom by school staff.  Social distancing procedures throughout the school day including afternoon dismissal.</a:t>
            </a:r>
            <a:endParaRPr>
              <a:solidFill>
                <a:srgbClr val="000000"/>
              </a:solidFill>
            </a:endParaRPr>
          </a:p>
        </p:txBody>
      </p:sp>
      <p:sp>
        <p:nvSpPr>
          <p:cNvPr id="601" name="Google Shape;601;p58"/>
          <p:cNvSpPr txBox="1">
            <a:spLocks noGrp="1"/>
          </p:cNvSpPr>
          <p:nvPr>
            <p:ph type="body" idx="4"/>
          </p:nvPr>
        </p:nvSpPr>
        <p:spPr>
          <a:xfrm>
            <a:off x="5920350" y="4484475"/>
            <a:ext cx="6192900" cy="1475100"/>
          </a:xfrm>
          <a:prstGeom prst="rect">
            <a:avLst/>
          </a:prstGeom>
        </p:spPr>
        <p:txBody>
          <a:bodyPr spcFirstLastPara="1" wrap="square" lIns="45725" tIns="22875" rIns="45725" bIns="22875" anchor="t" anchorCtr="0">
            <a:noAutofit/>
          </a:bodyPr>
          <a:lstStyle/>
          <a:p>
            <a:pPr marL="0" lvl="0" indent="0" algn="ctr" rtl="0">
              <a:spcBef>
                <a:spcPts val="1100"/>
              </a:spcBef>
              <a:spcAft>
                <a:spcPts val="0"/>
              </a:spcAft>
              <a:buNone/>
            </a:pPr>
            <a:r>
              <a:rPr lang="en-GB" sz="2500" b="1">
                <a:solidFill>
                  <a:srgbClr val="000000"/>
                </a:solidFill>
              </a:rPr>
              <a:t>How will guidelines impact visitors?</a:t>
            </a:r>
            <a:endParaRPr sz="2500" b="1">
              <a:solidFill>
                <a:srgbClr val="000000"/>
              </a:solidFill>
            </a:endParaRPr>
          </a:p>
          <a:p>
            <a:pPr marL="0" lvl="0" indent="0" algn="just" rtl="0">
              <a:spcBef>
                <a:spcPts val="1100"/>
              </a:spcBef>
              <a:spcAft>
                <a:spcPts val="0"/>
              </a:spcAft>
              <a:buNone/>
            </a:pPr>
            <a:r>
              <a:rPr lang="en-GB" sz="1700">
                <a:solidFill>
                  <a:srgbClr val="000000"/>
                </a:solidFill>
              </a:rPr>
              <a:t>WCPSS has indicated only essential visitors will be allowed on school campuses in an effort to protect the health and safety of our community by minimizing the number of people on sites.</a:t>
            </a:r>
            <a:endParaRPr sz="1700">
              <a:solidFill>
                <a:srgbClr val="000000"/>
              </a:solidFill>
            </a:endParaRPr>
          </a:p>
          <a:p>
            <a:pPr marL="0" lvl="0" indent="0" algn="l" rtl="0">
              <a:spcBef>
                <a:spcPts val="1100"/>
              </a:spcBef>
              <a:spcAft>
                <a:spcPts val="0"/>
              </a:spcAft>
              <a:buNone/>
            </a:pPr>
            <a:endParaRPr sz="2500"/>
          </a:p>
        </p:txBody>
      </p:sp>
      <p:sp>
        <p:nvSpPr>
          <p:cNvPr id="602" name="Google Shape;602;p58"/>
          <p:cNvSpPr txBox="1">
            <a:spLocks noGrp="1"/>
          </p:cNvSpPr>
          <p:nvPr>
            <p:ph type="title"/>
          </p:nvPr>
        </p:nvSpPr>
        <p:spPr>
          <a:xfrm>
            <a:off x="1117623" y="143244"/>
            <a:ext cx="14020800" cy="9759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Plan B Answers Based on FAQs</a:t>
            </a:r>
            <a:endParaRPr/>
          </a:p>
        </p:txBody>
      </p:sp>
      <p:sp>
        <p:nvSpPr>
          <p:cNvPr id="603" name="Google Shape;603;p58"/>
          <p:cNvSpPr txBox="1">
            <a:spLocks noGrp="1"/>
          </p:cNvSpPr>
          <p:nvPr>
            <p:ph type="sldNum" idx="12"/>
          </p:nvPr>
        </p:nvSpPr>
        <p:spPr>
          <a:xfrm>
            <a:off x="14382577" y="8335590"/>
            <a:ext cx="975600" cy="699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59"/>
          <p:cNvSpPr txBox="1">
            <a:spLocks noGrp="1"/>
          </p:cNvSpPr>
          <p:nvPr>
            <p:ph type="title"/>
          </p:nvPr>
        </p:nvSpPr>
        <p:spPr>
          <a:xfrm>
            <a:off x="838209" y="107433"/>
            <a:ext cx="10515600" cy="732000"/>
          </a:xfrm>
          <a:prstGeom prst="rect">
            <a:avLst/>
          </a:prstGeom>
        </p:spPr>
        <p:txBody>
          <a:bodyPr spcFirstLastPara="1" wrap="square" lIns="45725" tIns="22850" rIns="45725" bIns="22850" anchor="ctr" anchorCtr="0">
            <a:noAutofit/>
          </a:bodyPr>
          <a:lstStyle/>
          <a:p>
            <a:pPr marL="0" lvl="0" indent="0" algn="l" rtl="0">
              <a:spcBef>
                <a:spcPts val="0"/>
              </a:spcBef>
              <a:spcAft>
                <a:spcPts val="0"/>
              </a:spcAft>
              <a:buNone/>
            </a:pPr>
            <a:r>
              <a:rPr lang="en-GB"/>
              <a:t>Curriculum</a:t>
            </a:r>
            <a:endParaRPr/>
          </a:p>
        </p:txBody>
      </p:sp>
      <p:sp>
        <p:nvSpPr>
          <p:cNvPr id="610" name="Google Shape;610;p59"/>
          <p:cNvSpPr/>
          <p:nvPr/>
        </p:nvSpPr>
        <p:spPr>
          <a:xfrm>
            <a:off x="700149" y="915523"/>
            <a:ext cx="1225800" cy="1532400"/>
          </a:xfrm>
          <a:custGeom>
            <a:avLst/>
            <a:gdLst/>
            <a:ahLst/>
            <a:cxnLst/>
            <a:rect l="l" t="t" r="r" b="b"/>
            <a:pathLst>
              <a:path w="120000" h="120000" extrusionOk="0">
                <a:moveTo>
                  <a:pt x="0" y="0"/>
                </a:moveTo>
                <a:lnTo>
                  <a:pt x="0" y="105572"/>
                </a:lnTo>
                <a:lnTo>
                  <a:pt x="36177" y="105572"/>
                </a:lnTo>
                <a:lnTo>
                  <a:pt x="60000" y="120000"/>
                </a:lnTo>
                <a:lnTo>
                  <a:pt x="83822" y="105572"/>
                </a:lnTo>
                <a:lnTo>
                  <a:pt x="120000" y="105572"/>
                </a:lnTo>
                <a:lnTo>
                  <a:pt x="120000" y="0"/>
                </a:lnTo>
                <a:lnTo>
                  <a:pt x="0" y="0"/>
                </a:lnTo>
                <a:close/>
              </a:path>
            </a:pathLst>
          </a:cu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4000">
                <a:solidFill>
                  <a:srgbClr val="FFFFFF"/>
                </a:solidFill>
                <a:latin typeface="Lato Light"/>
                <a:ea typeface="Lato Light"/>
                <a:cs typeface="Lato Light"/>
                <a:sym typeface="Lato Light"/>
              </a:rPr>
              <a:t>1</a:t>
            </a:r>
            <a:endParaRPr sz="700"/>
          </a:p>
        </p:txBody>
      </p:sp>
      <p:sp>
        <p:nvSpPr>
          <p:cNvPr id="611" name="Google Shape;611;p59"/>
          <p:cNvSpPr/>
          <p:nvPr/>
        </p:nvSpPr>
        <p:spPr>
          <a:xfrm>
            <a:off x="2146646" y="1018989"/>
            <a:ext cx="7899000" cy="898500"/>
          </a:xfrm>
          <a:prstGeom prst="rect">
            <a:avLst/>
          </a:prstGeom>
          <a:noFill/>
          <a:ln>
            <a:noFill/>
          </a:ln>
        </p:spPr>
        <p:txBody>
          <a:bodyPr spcFirstLastPara="1" wrap="square" lIns="0" tIns="0" rIns="0" bIns="0" anchor="ctr" anchorCtr="0">
            <a:noAutofit/>
          </a:bodyPr>
          <a:lstStyle/>
          <a:p>
            <a:pPr marL="228600" lvl="0" indent="-222250" algn="just" rtl="0">
              <a:lnSpc>
                <a:spcPct val="110000"/>
              </a:lnSpc>
              <a:spcBef>
                <a:spcPts val="0"/>
              </a:spcBef>
              <a:spcAft>
                <a:spcPts val="0"/>
              </a:spcAft>
              <a:buClr>
                <a:srgbClr val="455560"/>
              </a:buClr>
              <a:buSzPts val="1700"/>
              <a:buChar char="●"/>
            </a:pPr>
            <a:r>
              <a:rPr lang="en-GB" sz="1700">
                <a:solidFill>
                  <a:srgbClr val="455560"/>
                </a:solidFill>
                <a:highlight>
                  <a:schemeClr val="accent6"/>
                </a:highlight>
              </a:rPr>
              <a:t>Pacing Guides and District Provided Curriculum Resources</a:t>
            </a:r>
            <a:endParaRPr sz="1700">
              <a:solidFill>
                <a:srgbClr val="455560"/>
              </a:solidFill>
              <a:highlight>
                <a:schemeClr val="accent6"/>
              </a:highlight>
            </a:endParaRPr>
          </a:p>
          <a:p>
            <a:pPr marL="228600" marR="0" lvl="0" indent="-196850" algn="just" rtl="0">
              <a:lnSpc>
                <a:spcPct val="110000"/>
              </a:lnSpc>
              <a:spcBef>
                <a:spcPts val="0"/>
              </a:spcBef>
              <a:spcAft>
                <a:spcPts val="0"/>
              </a:spcAft>
              <a:buClr>
                <a:srgbClr val="455560"/>
              </a:buClr>
              <a:buSzPts val="1300"/>
              <a:buChar char="●"/>
            </a:pPr>
            <a:r>
              <a:rPr lang="en-GB" sz="1300">
                <a:solidFill>
                  <a:srgbClr val="455560"/>
                </a:solidFill>
              </a:rPr>
              <a:t>Vertical Bridge Documents and Support</a:t>
            </a:r>
            <a:endParaRPr sz="1300">
              <a:solidFill>
                <a:srgbClr val="455560"/>
              </a:solidFill>
            </a:endParaRPr>
          </a:p>
          <a:p>
            <a:pPr marL="228600" lvl="0" indent="-196850" algn="just" rtl="0">
              <a:lnSpc>
                <a:spcPct val="110000"/>
              </a:lnSpc>
              <a:spcBef>
                <a:spcPts val="0"/>
              </a:spcBef>
              <a:spcAft>
                <a:spcPts val="0"/>
              </a:spcAft>
              <a:buClr>
                <a:srgbClr val="455560"/>
              </a:buClr>
              <a:buSzPts val="1300"/>
              <a:buChar char="●"/>
            </a:pPr>
            <a:r>
              <a:rPr lang="en-GB" sz="1300">
                <a:solidFill>
                  <a:srgbClr val="455560"/>
                </a:solidFill>
              </a:rPr>
              <a:t>Blended/Remote Learning Lesson Plan Templates</a:t>
            </a:r>
            <a:endParaRPr sz="1300">
              <a:solidFill>
                <a:srgbClr val="455560"/>
              </a:solidFill>
            </a:endParaRPr>
          </a:p>
          <a:p>
            <a:pPr marL="228600" marR="0" lvl="0" indent="-196850" algn="just" rtl="0">
              <a:lnSpc>
                <a:spcPct val="110000"/>
              </a:lnSpc>
              <a:spcBef>
                <a:spcPts val="0"/>
              </a:spcBef>
              <a:spcAft>
                <a:spcPts val="0"/>
              </a:spcAft>
              <a:buClr>
                <a:srgbClr val="455560"/>
              </a:buClr>
              <a:buSzPts val="1300"/>
              <a:buChar char="●"/>
            </a:pPr>
            <a:r>
              <a:rPr lang="en-GB" sz="1300">
                <a:solidFill>
                  <a:srgbClr val="455560"/>
                </a:solidFill>
              </a:rPr>
              <a:t>Digital Resources Embedded Within Existing Curriculum</a:t>
            </a:r>
            <a:endParaRPr sz="1300">
              <a:solidFill>
                <a:srgbClr val="455560"/>
              </a:solidFill>
            </a:endParaRPr>
          </a:p>
        </p:txBody>
      </p:sp>
      <p:pic>
        <p:nvPicPr>
          <p:cNvPr id="612" name="Google Shape;612;p59"/>
          <p:cNvPicPr preferRelativeResize="0"/>
          <p:nvPr/>
        </p:nvPicPr>
        <p:blipFill>
          <a:blip r:embed="rId3">
            <a:alphaModFix/>
          </a:blip>
          <a:stretch>
            <a:fillRect/>
          </a:stretch>
        </p:blipFill>
        <p:spPr>
          <a:xfrm>
            <a:off x="2451860" y="4111275"/>
            <a:ext cx="1054712" cy="1489013"/>
          </a:xfrm>
          <a:prstGeom prst="rect">
            <a:avLst/>
          </a:prstGeom>
          <a:noFill/>
          <a:ln>
            <a:noFill/>
          </a:ln>
        </p:spPr>
      </p:pic>
      <p:sp>
        <p:nvSpPr>
          <p:cNvPr id="613" name="Google Shape;613;p59"/>
          <p:cNvSpPr/>
          <p:nvPr/>
        </p:nvSpPr>
        <p:spPr>
          <a:xfrm>
            <a:off x="2324017" y="3182663"/>
            <a:ext cx="7383000" cy="9693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45725" tIns="45725" rIns="45725" bIns="45725" anchor="ctr" anchorCtr="0">
            <a:noAutofit/>
          </a:bodyPr>
          <a:lstStyle/>
          <a:p>
            <a:pPr marL="0" lvl="0" indent="0" algn="ctr" rtl="0">
              <a:spcBef>
                <a:spcPts val="0"/>
              </a:spcBef>
              <a:spcAft>
                <a:spcPts val="0"/>
              </a:spcAft>
              <a:buNone/>
            </a:pPr>
            <a:r>
              <a:rPr lang="en-GB" sz="3200">
                <a:solidFill>
                  <a:schemeClr val="lt2"/>
                </a:solidFill>
              </a:rPr>
              <a:t>LEARNING OUTCOME/STANDARD</a:t>
            </a:r>
            <a:endParaRPr sz="3200">
              <a:solidFill>
                <a:schemeClr val="lt2"/>
              </a:solidFill>
            </a:endParaRPr>
          </a:p>
        </p:txBody>
      </p:sp>
      <p:pic>
        <p:nvPicPr>
          <p:cNvPr id="614" name="Google Shape;614;p59"/>
          <p:cNvPicPr preferRelativeResize="0"/>
          <p:nvPr/>
        </p:nvPicPr>
        <p:blipFill>
          <a:blip r:embed="rId3">
            <a:alphaModFix/>
          </a:blip>
          <a:stretch>
            <a:fillRect/>
          </a:stretch>
        </p:blipFill>
        <p:spPr>
          <a:xfrm>
            <a:off x="8454892" y="4111275"/>
            <a:ext cx="1054712" cy="1489013"/>
          </a:xfrm>
          <a:prstGeom prst="rect">
            <a:avLst/>
          </a:prstGeom>
          <a:noFill/>
          <a:ln>
            <a:noFill/>
          </a:ln>
        </p:spPr>
      </p:pic>
      <p:pic>
        <p:nvPicPr>
          <p:cNvPr id="615" name="Google Shape;615;p59"/>
          <p:cNvPicPr preferRelativeResize="0"/>
          <p:nvPr/>
        </p:nvPicPr>
        <p:blipFill>
          <a:blip r:embed="rId3">
            <a:alphaModFix/>
          </a:blip>
          <a:stretch>
            <a:fillRect/>
          </a:stretch>
        </p:blipFill>
        <p:spPr>
          <a:xfrm>
            <a:off x="5412105" y="4090175"/>
            <a:ext cx="1054712" cy="1489013"/>
          </a:xfrm>
          <a:prstGeom prst="rect">
            <a:avLst/>
          </a:prstGeom>
          <a:noFill/>
          <a:ln>
            <a:noFill/>
          </a:ln>
        </p:spPr>
      </p:pic>
      <p:sp>
        <p:nvSpPr>
          <p:cNvPr id="616" name="Google Shape;616;p59"/>
          <p:cNvSpPr/>
          <p:nvPr/>
        </p:nvSpPr>
        <p:spPr>
          <a:xfrm>
            <a:off x="2534336" y="5527588"/>
            <a:ext cx="890100" cy="4044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45725" tIns="45725" rIns="45725" bIns="45725" anchor="ctr" anchorCtr="0">
            <a:noAutofit/>
          </a:bodyPr>
          <a:lstStyle/>
          <a:p>
            <a:pPr marL="0" lvl="0" indent="0" algn="ctr" rtl="0">
              <a:spcBef>
                <a:spcPts val="0"/>
              </a:spcBef>
              <a:spcAft>
                <a:spcPts val="0"/>
              </a:spcAft>
              <a:buNone/>
            </a:pPr>
            <a:r>
              <a:rPr lang="en-GB" sz="1200">
                <a:solidFill>
                  <a:schemeClr val="lt2"/>
                </a:solidFill>
              </a:rPr>
              <a:t>Plan B</a:t>
            </a:r>
            <a:endParaRPr sz="1200">
              <a:solidFill>
                <a:schemeClr val="lt2"/>
              </a:solidFill>
            </a:endParaRPr>
          </a:p>
          <a:p>
            <a:pPr marL="0" lvl="0" indent="0" algn="ctr" rtl="0">
              <a:spcBef>
                <a:spcPts val="0"/>
              </a:spcBef>
              <a:spcAft>
                <a:spcPts val="0"/>
              </a:spcAft>
              <a:buNone/>
            </a:pPr>
            <a:r>
              <a:rPr lang="en-GB" sz="1200">
                <a:solidFill>
                  <a:schemeClr val="lt2"/>
                </a:solidFill>
              </a:rPr>
              <a:t>In-Person</a:t>
            </a:r>
            <a:endParaRPr sz="1400">
              <a:solidFill>
                <a:schemeClr val="lt2"/>
              </a:solidFill>
            </a:endParaRPr>
          </a:p>
        </p:txBody>
      </p:sp>
      <p:sp>
        <p:nvSpPr>
          <p:cNvPr id="617" name="Google Shape;617;p59"/>
          <p:cNvSpPr/>
          <p:nvPr/>
        </p:nvSpPr>
        <p:spPr>
          <a:xfrm>
            <a:off x="5468830" y="5527588"/>
            <a:ext cx="890100" cy="4044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45725" tIns="45725" rIns="45725" bIns="45725" anchor="ctr" anchorCtr="0">
            <a:noAutofit/>
          </a:bodyPr>
          <a:lstStyle/>
          <a:p>
            <a:pPr marL="0" lvl="0" indent="0" algn="ctr" rtl="0">
              <a:spcBef>
                <a:spcPts val="0"/>
              </a:spcBef>
              <a:spcAft>
                <a:spcPts val="0"/>
              </a:spcAft>
              <a:buNone/>
            </a:pPr>
            <a:r>
              <a:rPr lang="en-GB" sz="1200">
                <a:solidFill>
                  <a:schemeClr val="lt2"/>
                </a:solidFill>
              </a:rPr>
              <a:t>Plan B </a:t>
            </a:r>
            <a:endParaRPr sz="1200">
              <a:solidFill>
                <a:schemeClr val="lt2"/>
              </a:solidFill>
            </a:endParaRPr>
          </a:p>
          <a:p>
            <a:pPr marL="0" lvl="0" indent="0" algn="ctr" rtl="0">
              <a:spcBef>
                <a:spcPts val="0"/>
              </a:spcBef>
              <a:spcAft>
                <a:spcPts val="0"/>
              </a:spcAft>
              <a:buNone/>
            </a:pPr>
            <a:r>
              <a:rPr lang="en-GB" sz="1200">
                <a:solidFill>
                  <a:schemeClr val="lt2"/>
                </a:solidFill>
              </a:rPr>
              <a:t>Online</a:t>
            </a:r>
            <a:endParaRPr sz="1200">
              <a:solidFill>
                <a:schemeClr val="lt2"/>
              </a:solidFill>
            </a:endParaRPr>
          </a:p>
        </p:txBody>
      </p:sp>
      <p:sp>
        <p:nvSpPr>
          <p:cNvPr id="618" name="Google Shape;618;p59"/>
          <p:cNvSpPr/>
          <p:nvPr/>
        </p:nvSpPr>
        <p:spPr>
          <a:xfrm>
            <a:off x="8517655" y="5527588"/>
            <a:ext cx="890100" cy="4044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45725" tIns="45725" rIns="45725" bIns="45725" anchor="ctr" anchorCtr="0">
            <a:noAutofit/>
          </a:bodyPr>
          <a:lstStyle/>
          <a:p>
            <a:pPr marL="0" lvl="0" indent="0" algn="ctr" rtl="0">
              <a:spcBef>
                <a:spcPts val="0"/>
              </a:spcBef>
              <a:spcAft>
                <a:spcPts val="0"/>
              </a:spcAft>
              <a:buNone/>
            </a:pPr>
            <a:r>
              <a:rPr lang="en-GB" sz="1200">
                <a:solidFill>
                  <a:schemeClr val="lt2"/>
                </a:solidFill>
              </a:rPr>
              <a:t>Virtual</a:t>
            </a:r>
            <a:endParaRPr sz="1200">
              <a:solidFill>
                <a:schemeClr val="lt2"/>
              </a:solidFill>
            </a:endParaRPr>
          </a:p>
          <a:p>
            <a:pPr marL="0" lvl="0" indent="0" algn="ctr" rtl="0">
              <a:spcBef>
                <a:spcPts val="0"/>
              </a:spcBef>
              <a:spcAft>
                <a:spcPts val="0"/>
              </a:spcAft>
              <a:buNone/>
            </a:pPr>
            <a:r>
              <a:rPr lang="en-GB" sz="1200">
                <a:solidFill>
                  <a:schemeClr val="lt2"/>
                </a:solidFill>
              </a:rPr>
              <a:t>Academy</a:t>
            </a:r>
            <a:endParaRPr sz="1200">
              <a:solidFill>
                <a:schemeClr val="lt2"/>
              </a:solidFill>
            </a:endParaRPr>
          </a:p>
        </p:txBody>
      </p:sp>
      <p:sp>
        <p:nvSpPr>
          <p:cNvPr id="619" name="Google Shape;619;p59"/>
          <p:cNvSpPr/>
          <p:nvPr/>
        </p:nvSpPr>
        <p:spPr>
          <a:xfrm>
            <a:off x="2589151" y="3849538"/>
            <a:ext cx="6955800" cy="261600"/>
          </a:xfrm>
          <a:prstGeom prst="roundRect">
            <a:avLst>
              <a:gd name="adj" fmla="val 16667"/>
            </a:avLst>
          </a:prstGeom>
          <a:solidFill>
            <a:schemeClr val="accent2"/>
          </a:solidFill>
          <a:ln w="9525" cap="flat" cmpd="sng">
            <a:solidFill>
              <a:schemeClr val="accent2"/>
            </a:solidFill>
            <a:prstDash val="solid"/>
            <a:round/>
            <a:headEnd type="none" w="sm" len="sm"/>
            <a:tailEnd type="none" w="sm" len="sm"/>
          </a:ln>
        </p:spPr>
        <p:txBody>
          <a:bodyPr spcFirstLastPara="1" wrap="square" lIns="45725" tIns="45725" rIns="45725" bIns="45725" anchor="ctr" anchorCtr="0">
            <a:noAutofit/>
          </a:bodyPr>
          <a:lstStyle/>
          <a:p>
            <a:pPr marL="0" lvl="0" indent="0" algn="ctr" rtl="0">
              <a:spcBef>
                <a:spcPts val="0"/>
              </a:spcBef>
              <a:spcAft>
                <a:spcPts val="0"/>
              </a:spcAft>
              <a:buNone/>
            </a:pPr>
            <a:r>
              <a:rPr lang="en-GB" sz="1900">
                <a:solidFill>
                  <a:schemeClr val="lt2"/>
                </a:solidFill>
              </a:rPr>
              <a:t>District Provided Curriculum</a:t>
            </a:r>
            <a:endParaRPr sz="1900">
              <a:solidFill>
                <a:schemeClr val="lt2"/>
              </a:solidFill>
            </a:endParaRPr>
          </a:p>
        </p:txBody>
      </p:sp>
      <p:pic>
        <p:nvPicPr>
          <p:cNvPr id="620" name="Google Shape;620;p59"/>
          <p:cNvPicPr preferRelativeResize="0"/>
          <p:nvPr/>
        </p:nvPicPr>
        <p:blipFill>
          <a:blip r:embed="rId4">
            <a:alphaModFix/>
          </a:blip>
          <a:stretch>
            <a:fillRect/>
          </a:stretch>
        </p:blipFill>
        <p:spPr>
          <a:xfrm>
            <a:off x="8454888" y="350300"/>
            <a:ext cx="3547312" cy="257866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60"/>
          <p:cNvSpPr txBox="1">
            <a:spLocks noGrp="1"/>
          </p:cNvSpPr>
          <p:nvPr>
            <p:ph type="title"/>
          </p:nvPr>
        </p:nvSpPr>
        <p:spPr>
          <a:xfrm>
            <a:off x="419228" y="155775"/>
            <a:ext cx="7151100" cy="366000"/>
          </a:xfrm>
          <a:prstGeom prst="rect">
            <a:avLst/>
          </a:prstGeom>
        </p:spPr>
        <p:txBody>
          <a:bodyPr spcFirstLastPara="1" wrap="square" lIns="45725" tIns="22850" rIns="45725" bIns="22850" anchor="ctr" anchorCtr="0">
            <a:noAutofit/>
          </a:bodyPr>
          <a:lstStyle/>
          <a:p>
            <a:pPr marL="0" lvl="0" indent="0" algn="l" rtl="0">
              <a:spcBef>
                <a:spcPts val="0"/>
              </a:spcBef>
              <a:spcAft>
                <a:spcPts val="0"/>
              </a:spcAft>
              <a:buNone/>
            </a:pPr>
            <a:r>
              <a:rPr lang="en-GB"/>
              <a:t>Supports for Students with IEPs</a:t>
            </a:r>
            <a:endParaRPr/>
          </a:p>
        </p:txBody>
      </p:sp>
      <p:sp>
        <p:nvSpPr>
          <p:cNvPr id="627" name="Google Shape;627;p60"/>
          <p:cNvSpPr txBox="1">
            <a:spLocks noGrp="1"/>
          </p:cNvSpPr>
          <p:nvPr>
            <p:ph type="body" idx="1"/>
          </p:nvPr>
        </p:nvSpPr>
        <p:spPr>
          <a:xfrm>
            <a:off x="722508" y="899481"/>
            <a:ext cx="10373700" cy="4754400"/>
          </a:xfrm>
          <a:prstGeom prst="rect">
            <a:avLst/>
          </a:prstGeom>
        </p:spPr>
        <p:txBody>
          <a:bodyPr spcFirstLastPara="1" wrap="square" lIns="45725" tIns="22850" rIns="45725" bIns="22850" anchor="ctr" anchorCtr="0">
            <a:noAutofit/>
          </a:bodyPr>
          <a:lstStyle/>
          <a:p>
            <a:pPr marL="0" lvl="0" indent="0" algn="l" rtl="0">
              <a:spcBef>
                <a:spcPts val="1000"/>
              </a:spcBef>
              <a:spcAft>
                <a:spcPts val="0"/>
              </a:spcAft>
              <a:buNone/>
            </a:pPr>
            <a:r>
              <a:rPr lang="en-GB" sz="3000" b="1">
                <a:solidFill>
                  <a:srgbClr val="000000"/>
                </a:solidFill>
              </a:rPr>
              <a:t>Considerations:</a:t>
            </a:r>
            <a:r>
              <a:rPr lang="en-GB" sz="3500" b="1">
                <a:solidFill>
                  <a:srgbClr val="000000"/>
                </a:solidFill>
              </a:rPr>
              <a:t> </a:t>
            </a:r>
            <a:endParaRPr sz="3500" b="1">
              <a:solidFill>
                <a:srgbClr val="000000"/>
              </a:solidFill>
            </a:endParaRPr>
          </a:p>
          <a:p>
            <a:pPr marL="228600" lvl="0" indent="0" algn="l" rtl="0">
              <a:spcBef>
                <a:spcPts val="1000"/>
              </a:spcBef>
              <a:spcAft>
                <a:spcPts val="0"/>
              </a:spcAft>
              <a:buNone/>
            </a:pPr>
            <a:endParaRPr sz="100">
              <a:solidFill>
                <a:srgbClr val="000000"/>
              </a:solidFill>
            </a:endParaRPr>
          </a:p>
          <a:p>
            <a:pPr marL="914400" lvl="3" indent="-260350" algn="l" rtl="0">
              <a:spcBef>
                <a:spcPts val="500"/>
              </a:spcBef>
              <a:spcAft>
                <a:spcPts val="0"/>
              </a:spcAft>
              <a:buClr>
                <a:srgbClr val="000000"/>
              </a:buClr>
              <a:buSzPts val="2300"/>
              <a:buChar char="•"/>
            </a:pPr>
            <a:r>
              <a:rPr lang="en-GB" sz="2300">
                <a:solidFill>
                  <a:srgbClr val="000000"/>
                </a:solidFill>
              </a:rPr>
              <a:t>Health and safety guidelines for vulnerable populations</a:t>
            </a:r>
            <a:endParaRPr sz="2300">
              <a:solidFill>
                <a:srgbClr val="000000"/>
              </a:solidFill>
            </a:endParaRPr>
          </a:p>
          <a:p>
            <a:pPr marL="914400" lvl="3" indent="-260350" algn="l" rtl="0">
              <a:spcBef>
                <a:spcPts val="500"/>
              </a:spcBef>
              <a:spcAft>
                <a:spcPts val="0"/>
              </a:spcAft>
              <a:buClr>
                <a:srgbClr val="000000"/>
              </a:buClr>
              <a:buSzPts val="2300"/>
              <a:buChar char="•"/>
            </a:pPr>
            <a:r>
              <a:rPr lang="en-GB" sz="2300">
                <a:solidFill>
                  <a:srgbClr val="000000"/>
                </a:solidFill>
              </a:rPr>
              <a:t>Implementation of IEP goals for In Person Instruction Plan B, Online Instruction for Plan B, Plan C and WCPSS Virtual Academy:</a:t>
            </a:r>
            <a:endParaRPr sz="2300">
              <a:solidFill>
                <a:srgbClr val="000000"/>
              </a:solidFill>
            </a:endParaRPr>
          </a:p>
          <a:p>
            <a:pPr marL="1828800" lvl="7" indent="-241300" algn="l" rtl="0">
              <a:spcBef>
                <a:spcPts val="500"/>
              </a:spcBef>
              <a:spcAft>
                <a:spcPts val="0"/>
              </a:spcAft>
              <a:buClr>
                <a:srgbClr val="000000"/>
              </a:buClr>
              <a:buSzPts val="2000"/>
              <a:buChar char="•"/>
            </a:pPr>
            <a:r>
              <a:rPr lang="en-GB" sz="2000">
                <a:solidFill>
                  <a:srgbClr val="000000"/>
                </a:solidFill>
              </a:rPr>
              <a:t>IEP goal instruction, accommodations and modifications for students in General Content  and Regional Programs </a:t>
            </a:r>
            <a:endParaRPr sz="2000">
              <a:solidFill>
                <a:srgbClr val="000000"/>
              </a:solidFill>
            </a:endParaRPr>
          </a:p>
          <a:p>
            <a:pPr marL="1828800" lvl="7" indent="-241300" algn="l" rtl="0">
              <a:spcBef>
                <a:spcPts val="500"/>
              </a:spcBef>
              <a:spcAft>
                <a:spcPts val="0"/>
              </a:spcAft>
              <a:buClr>
                <a:srgbClr val="000000"/>
              </a:buClr>
              <a:buSzPts val="2000"/>
              <a:buChar char="•"/>
            </a:pPr>
            <a:r>
              <a:rPr lang="en-GB" sz="2000">
                <a:solidFill>
                  <a:srgbClr val="000000"/>
                </a:solidFill>
              </a:rPr>
              <a:t>Alignment of content consistent across Plan B, C and Virtual Academy for students served in General content and Regional Program classrooms </a:t>
            </a:r>
            <a:endParaRPr sz="2000">
              <a:solidFill>
                <a:srgbClr val="000000"/>
              </a:solidFill>
            </a:endParaRPr>
          </a:p>
          <a:p>
            <a:pPr marL="1600200" lvl="0" indent="0" algn="l" rtl="0">
              <a:spcBef>
                <a:spcPts val="500"/>
              </a:spcBef>
              <a:spcAft>
                <a:spcPts val="0"/>
              </a:spcAft>
              <a:buNone/>
            </a:pPr>
            <a:r>
              <a:rPr lang="en-GB" sz="2000">
                <a:solidFill>
                  <a:srgbClr val="000000"/>
                </a:solidFill>
              </a:rPr>
              <a:t>    (ULS for Extended Content)</a:t>
            </a:r>
            <a:endParaRPr sz="200">
              <a:solidFill>
                <a:srgbClr val="000000"/>
              </a:solidFill>
            </a:endParaRPr>
          </a:p>
          <a:p>
            <a:pPr marL="914400" lvl="3" indent="-260350" algn="l" rtl="0">
              <a:spcBef>
                <a:spcPts val="500"/>
              </a:spcBef>
              <a:spcAft>
                <a:spcPts val="0"/>
              </a:spcAft>
              <a:buClr>
                <a:srgbClr val="000000"/>
              </a:buClr>
              <a:buSzPts val="2300"/>
              <a:buChar char="•"/>
            </a:pPr>
            <a:r>
              <a:rPr lang="en-GB" sz="2300">
                <a:solidFill>
                  <a:srgbClr val="000000"/>
                </a:solidFill>
              </a:rPr>
              <a:t>Documentation of Services</a:t>
            </a:r>
            <a:endParaRPr sz="2300">
              <a:solidFill>
                <a:srgbClr val="000000"/>
              </a:solidFill>
            </a:endParaRPr>
          </a:p>
          <a:p>
            <a:pPr marL="914400" lvl="3" indent="-260350" algn="l" rtl="0">
              <a:spcBef>
                <a:spcPts val="500"/>
              </a:spcBef>
              <a:spcAft>
                <a:spcPts val="0"/>
              </a:spcAft>
              <a:buClr>
                <a:srgbClr val="000000"/>
              </a:buClr>
              <a:buSzPts val="2300"/>
              <a:buChar char="•"/>
            </a:pPr>
            <a:r>
              <a:rPr lang="en-GB" sz="2300">
                <a:solidFill>
                  <a:srgbClr val="000000"/>
                </a:solidFill>
              </a:rPr>
              <a:t>Continuous challenge to implement</a:t>
            </a:r>
            <a:endParaRPr sz="2300">
              <a:solidFill>
                <a:srgbClr val="000000"/>
              </a:solidFill>
            </a:endParaRPr>
          </a:p>
          <a:p>
            <a:pPr marL="685800" lvl="0" indent="0" algn="l" rtl="0">
              <a:spcBef>
                <a:spcPts val="1000"/>
              </a:spcBef>
              <a:spcAft>
                <a:spcPts val="500"/>
              </a:spcAft>
              <a:buNone/>
            </a:pPr>
            <a:r>
              <a:rPr lang="en-GB" sz="2300">
                <a:solidFill>
                  <a:srgbClr val="000000"/>
                </a:solidFill>
              </a:rPr>
              <a:t>       IDEA in online settings (FAPE)</a:t>
            </a:r>
            <a:endParaRPr sz="2300">
              <a:solidFill>
                <a:srgbClr val="000000"/>
              </a:solidFill>
            </a:endParaRPr>
          </a:p>
        </p:txBody>
      </p:sp>
      <p:pic>
        <p:nvPicPr>
          <p:cNvPr id="628" name="Google Shape;628;p60"/>
          <p:cNvPicPr preferRelativeResize="0"/>
          <p:nvPr/>
        </p:nvPicPr>
        <p:blipFill>
          <a:blip r:embed="rId3">
            <a:alphaModFix/>
          </a:blip>
          <a:stretch>
            <a:fillRect/>
          </a:stretch>
        </p:blipFill>
        <p:spPr>
          <a:xfrm>
            <a:off x="10298959" y="4290888"/>
            <a:ext cx="1054712" cy="1489013"/>
          </a:xfrm>
          <a:prstGeom prst="rect">
            <a:avLst/>
          </a:prstGeom>
          <a:noFill/>
          <a:ln>
            <a:noFill/>
          </a:ln>
        </p:spPr>
      </p:pic>
      <p:pic>
        <p:nvPicPr>
          <p:cNvPr id="629" name="Google Shape;629;p60"/>
          <p:cNvPicPr preferRelativeResize="0"/>
          <p:nvPr/>
        </p:nvPicPr>
        <p:blipFill>
          <a:blip r:embed="rId3">
            <a:alphaModFix/>
          </a:blip>
          <a:stretch>
            <a:fillRect/>
          </a:stretch>
        </p:blipFill>
        <p:spPr>
          <a:xfrm>
            <a:off x="9243961" y="4290888"/>
            <a:ext cx="1054712" cy="1489013"/>
          </a:xfrm>
          <a:prstGeom prst="rect">
            <a:avLst/>
          </a:prstGeom>
          <a:noFill/>
          <a:ln>
            <a:noFill/>
          </a:ln>
        </p:spPr>
      </p:pic>
      <p:pic>
        <p:nvPicPr>
          <p:cNvPr id="630" name="Google Shape;630;p60"/>
          <p:cNvPicPr preferRelativeResize="0"/>
          <p:nvPr/>
        </p:nvPicPr>
        <p:blipFill>
          <a:blip r:embed="rId3">
            <a:alphaModFix/>
          </a:blip>
          <a:stretch>
            <a:fillRect/>
          </a:stretch>
        </p:blipFill>
        <p:spPr>
          <a:xfrm>
            <a:off x="8015741" y="4339863"/>
            <a:ext cx="1054712" cy="1489013"/>
          </a:xfrm>
          <a:prstGeom prst="rect">
            <a:avLst/>
          </a:prstGeom>
          <a:noFill/>
          <a:ln>
            <a:noFill/>
          </a:ln>
        </p:spPr>
      </p:pic>
      <p:sp>
        <p:nvSpPr>
          <p:cNvPr id="631" name="Google Shape;631;p60"/>
          <p:cNvSpPr txBox="1"/>
          <p:nvPr/>
        </p:nvSpPr>
        <p:spPr>
          <a:xfrm>
            <a:off x="7570337" y="5713775"/>
            <a:ext cx="1500300" cy="1500000"/>
          </a:xfrm>
          <a:prstGeom prst="rect">
            <a:avLst/>
          </a:prstGeom>
          <a:noFill/>
          <a:ln>
            <a:noFill/>
          </a:ln>
        </p:spPr>
        <p:txBody>
          <a:bodyPr spcFirstLastPara="1" wrap="square" lIns="45725" tIns="45725" rIns="45725" bIns="45725" anchor="t" anchorCtr="0">
            <a:noAutofit/>
          </a:bodyPr>
          <a:lstStyle/>
          <a:p>
            <a:pPr marL="0" lvl="0" indent="0" algn="ctr" rtl="0">
              <a:spcBef>
                <a:spcPts val="0"/>
              </a:spcBef>
              <a:spcAft>
                <a:spcPts val="0"/>
              </a:spcAft>
              <a:buNone/>
            </a:pPr>
            <a:r>
              <a:rPr lang="en-GB" sz="1200">
                <a:solidFill>
                  <a:schemeClr val="lt1"/>
                </a:solidFill>
              </a:rPr>
              <a:t> </a:t>
            </a:r>
            <a:endParaRPr sz="700"/>
          </a:p>
        </p:txBody>
      </p:sp>
      <p:sp>
        <p:nvSpPr>
          <p:cNvPr id="632" name="Google Shape;632;p60"/>
          <p:cNvSpPr/>
          <p:nvPr/>
        </p:nvSpPr>
        <p:spPr>
          <a:xfrm>
            <a:off x="8141791" y="5713775"/>
            <a:ext cx="890100" cy="4044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45725" tIns="45725" rIns="45725" bIns="45725" anchor="ctr" anchorCtr="0">
            <a:noAutofit/>
          </a:bodyPr>
          <a:lstStyle/>
          <a:p>
            <a:pPr marL="0" lvl="0" indent="0" algn="ctr" rtl="0">
              <a:spcBef>
                <a:spcPts val="0"/>
              </a:spcBef>
              <a:spcAft>
                <a:spcPts val="0"/>
              </a:spcAft>
              <a:buNone/>
            </a:pPr>
            <a:r>
              <a:rPr lang="en-GB" sz="1200">
                <a:solidFill>
                  <a:schemeClr val="lt2"/>
                </a:solidFill>
              </a:rPr>
              <a:t>Plan B</a:t>
            </a:r>
            <a:endParaRPr sz="1200">
              <a:solidFill>
                <a:schemeClr val="lt2"/>
              </a:solidFill>
            </a:endParaRPr>
          </a:p>
          <a:p>
            <a:pPr marL="0" lvl="0" indent="0" algn="ctr" rtl="0">
              <a:spcBef>
                <a:spcPts val="0"/>
              </a:spcBef>
              <a:spcAft>
                <a:spcPts val="0"/>
              </a:spcAft>
              <a:buNone/>
            </a:pPr>
            <a:r>
              <a:rPr lang="en-GB" sz="1200">
                <a:solidFill>
                  <a:schemeClr val="lt2"/>
                </a:solidFill>
              </a:rPr>
              <a:t>In-Person</a:t>
            </a:r>
            <a:endParaRPr sz="1400">
              <a:solidFill>
                <a:schemeClr val="lt2"/>
              </a:solidFill>
            </a:endParaRPr>
          </a:p>
        </p:txBody>
      </p:sp>
      <p:sp>
        <p:nvSpPr>
          <p:cNvPr id="633" name="Google Shape;633;p60"/>
          <p:cNvSpPr/>
          <p:nvPr/>
        </p:nvSpPr>
        <p:spPr>
          <a:xfrm>
            <a:off x="9326437" y="5713775"/>
            <a:ext cx="890100" cy="4044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45725" tIns="45725" rIns="45725" bIns="45725" anchor="ctr" anchorCtr="0">
            <a:noAutofit/>
          </a:bodyPr>
          <a:lstStyle/>
          <a:p>
            <a:pPr marL="0" lvl="0" indent="0" algn="ctr" rtl="0">
              <a:spcBef>
                <a:spcPts val="0"/>
              </a:spcBef>
              <a:spcAft>
                <a:spcPts val="0"/>
              </a:spcAft>
              <a:buNone/>
            </a:pPr>
            <a:r>
              <a:rPr lang="en-GB" sz="1200">
                <a:solidFill>
                  <a:schemeClr val="lt2"/>
                </a:solidFill>
              </a:rPr>
              <a:t>Plan B </a:t>
            </a:r>
            <a:endParaRPr sz="1200">
              <a:solidFill>
                <a:schemeClr val="lt2"/>
              </a:solidFill>
            </a:endParaRPr>
          </a:p>
          <a:p>
            <a:pPr marL="0" lvl="0" indent="0" algn="ctr" rtl="0">
              <a:spcBef>
                <a:spcPts val="0"/>
              </a:spcBef>
              <a:spcAft>
                <a:spcPts val="0"/>
              </a:spcAft>
              <a:buNone/>
            </a:pPr>
            <a:r>
              <a:rPr lang="en-GB" sz="1200">
                <a:solidFill>
                  <a:schemeClr val="lt2"/>
                </a:solidFill>
              </a:rPr>
              <a:t>Online</a:t>
            </a:r>
            <a:endParaRPr sz="1200">
              <a:solidFill>
                <a:schemeClr val="lt2"/>
              </a:solidFill>
            </a:endParaRPr>
          </a:p>
        </p:txBody>
      </p:sp>
      <p:sp>
        <p:nvSpPr>
          <p:cNvPr id="634" name="Google Shape;634;p60"/>
          <p:cNvSpPr/>
          <p:nvPr/>
        </p:nvSpPr>
        <p:spPr>
          <a:xfrm>
            <a:off x="10428610" y="5713775"/>
            <a:ext cx="890100" cy="4044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45725" tIns="45725" rIns="45725" bIns="45725" anchor="ctr" anchorCtr="0">
            <a:noAutofit/>
          </a:bodyPr>
          <a:lstStyle/>
          <a:p>
            <a:pPr marL="0" lvl="0" indent="0" algn="ctr" rtl="0">
              <a:spcBef>
                <a:spcPts val="0"/>
              </a:spcBef>
              <a:spcAft>
                <a:spcPts val="0"/>
              </a:spcAft>
              <a:buNone/>
            </a:pPr>
            <a:r>
              <a:rPr lang="en-GB" sz="1200">
                <a:solidFill>
                  <a:schemeClr val="lt2"/>
                </a:solidFill>
              </a:rPr>
              <a:t>Virtual</a:t>
            </a:r>
            <a:endParaRPr sz="1200">
              <a:solidFill>
                <a:schemeClr val="lt2"/>
              </a:solidFill>
            </a:endParaRPr>
          </a:p>
          <a:p>
            <a:pPr marL="0" lvl="0" indent="0" algn="ctr" rtl="0">
              <a:spcBef>
                <a:spcPts val="0"/>
              </a:spcBef>
              <a:spcAft>
                <a:spcPts val="0"/>
              </a:spcAft>
              <a:buNone/>
            </a:pPr>
            <a:r>
              <a:rPr lang="en-GB" sz="1200">
                <a:solidFill>
                  <a:schemeClr val="lt2"/>
                </a:solidFill>
              </a:rPr>
              <a:t>Academy</a:t>
            </a:r>
            <a:endParaRPr sz="1200">
              <a:solidFill>
                <a:schemeClr val="lt2"/>
              </a:solidFill>
            </a:endParaRPr>
          </a:p>
        </p:txBody>
      </p:sp>
      <p:sp>
        <p:nvSpPr>
          <p:cNvPr id="635" name="Google Shape;635;p60"/>
          <p:cNvSpPr/>
          <p:nvPr/>
        </p:nvSpPr>
        <p:spPr>
          <a:xfrm>
            <a:off x="7883196" y="4135763"/>
            <a:ext cx="3544200" cy="285900"/>
          </a:xfrm>
          <a:prstGeom prst="rect">
            <a:avLst/>
          </a:prstGeom>
          <a:solidFill>
            <a:schemeClr val="accent2"/>
          </a:solidFill>
          <a:ln w="28575" cap="flat" cmpd="sng">
            <a:solidFill>
              <a:schemeClr val="dk2"/>
            </a:solidFill>
            <a:prstDash val="solid"/>
            <a:round/>
            <a:headEnd type="none" w="sm" len="sm"/>
            <a:tailEnd type="none" w="sm" len="sm"/>
          </a:ln>
        </p:spPr>
        <p:txBody>
          <a:bodyPr spcFirstLastPara="1" wrap="square" lIns="45725" tIns="45725" rIns="45725" bIns="45725" anchor="ctr" anchorCtr="0">
            <a:noAutofit/>
          </a:bodyPr>
          <a:lstStyle/>
          <a:p>
            <a:pPr marL="0" lvl="0" indent="0" algn="l" rtl="0">
              <a:spcBef>
                <a:spcPts val="0"/>
              </a:spcBef>
              <a:spcAft>
                <a:spcPts val="0"/>
              </a:spcAft>
              <a:buNone/>
            </a:pPr>
            <a:r>
              <a:rPr lang="en-GB" sz="1900"/>
              <a:t>District Provided Curriculum</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61"/>
          <p:cNvSpPr txBox="1">
            <a:spLocks noGrp="1"/>
          </p:cNvSpPr>
          <p:nvPr>
            <p:ph type="title"/>
          </p:nvPr>
        </p:nvSpPr>
        <p:spPr>
          <a:xfrm>
            <a:off x="819775" y="502650"/>
            <a:ext cx="3711300" cy="966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solidFill>
                  <a:srgbClr val="E06666"/>
                </a:solidFill>
              </a:rPr>
              <a:t>Notes</a:t>
            </a:r>
            <a:endParaRPr>
              <a:solidFill>
                <a:srgbClr val="E06666"/>
              </a:solidFill>
            </a:endParaRPr>
          </a:p>
        </p:txBody>
      </p:sp>
      <p:sp>
        <p:nvSpPr>
          <p:cNvPr id="641" name="Google Shape;641;p61"/>
          <p:cNvSpPr txBox="1">
            <a:spLocks noGrp="1"/>
          </p:cNvSpPr>
          <p:nvPr>
            <p:ph type="body" idx="1"/>
          </p:nvPr>
        </p:nvSpPr>
        <p:spPr>
          <a:xfrm>
            <a:off x="672325" y="1619650"/>
            <a:ext cx="4006200" cy="43860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GB" sz="2400"/>
              <a:t>K-12 Students Mask Requirements (DHHS/Governor/DPI)</a:t>
            </a:r>
            <a:endParaRPr sz="2400"/>
          </a:p>
          <a:p>
            <a:pPr marL="457200" lvl="0" indent="-381000" algn="l" rtl="0">
              <a:spcBef>
                <a:spcPts val="0"/>
              </a:spcBef>
              <a:spcAft>
                <a:spcPts val="0"/>
              </a:spcAft>
              <a:buSzPts val="2400"/>
              <a:buChar char="●"/>
            </a:pPr>
            <a:r>
              <a:rPr lang="en-GB" sz="2400"/>
              <a:t>Staff Mask Requirement</a:t>
            </a:r>
            <a:endParaRPr sz="2400"/>
          </a:p>
          <a:p>
            <a:pPr marL="457200" lvl="0" indent="-381000" algn="l" rtl="0">
              <a:spcBef>
                <a:spcPts val="0"/>
              </a:spcBef>
              <a:spcAft>
                <a:spcPts val="0"/>
              </a:spcAft>
              <a:buSzPts val="2400"/>
              <a:buChar char="●"/>
            </a:pPr>
            <a:r>
              <a:rPr lang="en-GB" sz="2400"/>
              <a:t>Classroom Capacity Study </a:t>
            </a:r>
            <a:endParaRPr sz="2400"/>
          </a:p>
          <a:p>
            <a:pPr marL="457200" lvl="0" indent="-381000" algn="l" rtl="0">
              <a:spcBef>
                <a:spcPts val="0"/>
              </a:spcBef>
              <a:spcAft>
                <a:spcPts val="0"/>
              </a:spcAft>
              <a:buSzPts val="2400"/>
              <a:buChar char="●"/>
            </a:pPr>
            <a:r>
              <a:rPr lang="en-GB" sz="2400"/>
              <a:t>Lunch (Classrooms)</a:t>
            </a:r>
            <a:endParaRPr sz="2400"/>
          </a:p>
          <a:p>
            <a:pPr marL="457200" lvl="0" indent="-381000" algn="l" rtl="0">
              <a:spcBef>
                <a:spcPts val="0"/>
              </a:spcBef>
              <a:spcAft>
                <a:spcPts val="0"/>
              </a:spcAft>
              <a:buSzPts val="2400"/>
              <a:buChar char="●"/>
            </a:pPr>
            <a:r>
              <a:rPr lang="en-GB" sz="2400"/>
              <a:t>Specials</a:t>
            </a:r>
            <a:endParaRPr sz="2400"/>
          </a:p>
          <a:p>
            <a:pPr marL="457200" lvl="0" indent="-381000" algn="l" rtl="0">
              <a:spcBef>
                <a:spcPts val="0"/>
              </a:spcBef>
              <a:spcAft>
                <a:spcPts val="0"/>
              </a:spcAft>
              <a:buSzPts val="2400"/>
              <a:buChar char="●"/>
            </a:pPr>
            <a:r>
              <a:rPr lang="en-GB" sz="2400"/>
              <a:t>Temperature Checks - AM</a:t>
            </a:r>
            <a:endParaRPr sz="2400"/>
          </a:p>
        </p:txBody>
      </p:sp>
      <p:sp>
        <p:nvSpPr>
          <p:cNvPr id="642" name="Google Shape;642;p61"/>
          <p:cNvSpPr txBox="1">
            <a:spLocks noGrp="1"/>
          </p:cNvSpPr>
          <p:nvPr>
            <p:ph type="body" idx="2"/>
          </p:nvPr>
        </p:nvSpPr>
        <p:spPr>
          <a:xfrm>
            <a:off x="5973825" y="796025"/>
            <a:ext cx="4140600" cy="49443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GB" sz="2400"/>
              <a:t>Staggered Arrival/Dismissal</a:t>
            </a:r>
            <a:endParaRPr sz="2400"/>
          </a:p>
          <a:p>
            <a:pPr marL="457200" lvl="0" indent="-381000" algn="l" rtl="0">
              <a:spcBef>
                <a:spcPts val="0"/>
              </a:spcBef>
              <a:spcAft>
                <a:spcPts val="0"/>
              </a:spcAft>
              <a:buSzPts val="2400"/>
              <a:buChar char="●"/>
            </a:pPr>
            <a:r>
              <a:rPr lang="en-GB" sz="2400"/>
              <a:t>Parent Pick-Up Requirements</a:t>
            </a:r>
            <a:endParaRPr sz="2400"/>
          </a:p>
          <a:p>
            <a:pPr marL="457200" lvl="0" indent="-381000" algn="l" rtl="0">
              <a:spcBef>
                <a:spcPts val="0"/>
              </a:spcBef>
              <a:spcAft>
                <a:spcPts val="0"/>
              </a:spcAft>
              <a:buSzPts val="2400"/>
              <a:buChar char="●"/>
            </a:pPr>
            <a:r>
              <a:rPr lang="en-GB" sz="2400"/>
              <a:t>Tailored curricular adjustments to support teachers, students, and parents</a:t>
            </a:r>
            <a:endParaRPr sz="2400"/>
          </a:p>
          <a:p>
            <a:pPr marL="457200" lvl="0" indent="-381000" algn="l" rtl="0">
              <a:spcBef>
                <a:spcPts val="0"/>
              </a:spcBef>
              <a:spcAft>
                <a:spcPts val="0"/>
              </a:spcAft>
              <a:buSzPts val="2400"/>
              <a:buChar char="●"/>
            </a:pPr>
            <a:r>
              <a:rPr lang="en-GB" sz="2400"/>
              <a:t>IEP support recommendations to support teachers, students, and parents</a:t>
            </a:r>
            <a:endParaRPr sz="2400"/>
          </a:p>
          <a:p>
            <a:pPr marL="457200" lvl="0" indent="-381000" algn="l" rtl="0">
              <a:spcBef>
                <a:spcPts val="0"/>
              </a:spcBef>
              <a:spcAft>
                <a:spcPts val="0"/>
              </a:spcAft>
              <a:buSzPts val="2400"/>
              <a:buChar char="●"/>
            </a:pPr>
            <a:r>
              <a:rPr lang="en-GB" sz="2400"/>
              <a:t>Adjusted schedules for elementary</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4"/>
          <p:cNvSpPr txBox="1">
            <a:spLocks noGrp="1"/>
          </p:cNvSpPr>
          <p:nvPr>
            <p:ph type="title"/>
          </p:nvPr>
        </p:nvSpPr>
        <p:spPr>
          <a:xfrm rot="-947515">
            <a:off x="1972604" y="4053150"/>
            <a:ext cx="3738089" cy="1559694"/>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GB" sz="9600" b="1">
                <a:solidFill>
                  <a:srgbClr val="93C47D"/>
                </a:solidFill>
              </a:rPr>
              <a:t>HELLO!</a:t>
            </a:r>
            <a:endParaRPr sz="9600" b="1">
              <a:solidFill>
                <a:srgbClr val="93C47D"/>
              </a:solidFill>
            </a:endParaRPr>
          </a:p>
        </p:txBody>
      </p:sp>
      <p:sp>
        <p:nvSpPr>
          <p:cNvPr id="481" name="Google Shape;481;p44"/>
          <p:cNvSpPr txBox="1">
            <a:spLocks noGrp="1"/>
          </p:cNvSpPr>
          <p:nvPr>
            <p:ph type="body" idx="1"/>
          </p:nvPr>
        </p:nvSpPr>
        <p:spPr>
          <a:xfrm>
            <a:off x="5917575" y="1647475"/>
            <a:ext cx="3911100" cy="4356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GB" sz="2400">
                <a:solidFill>
                  <a:srgbClr val="0DBA22"/>
                </a:solidFill>
                <a:latin typeface="Arial Rounded"/>
                <a:ea typeface="Arial Rounded"/>
                <a:cs typeface="Arial Rounded"/>
                <a:sym typeface="Arial Rounded"/>
              </a:rPr>
              <a:t>  YES Admin Team</a:t>
            </a:r>
            <a:endParaRPr sz="2400">
              <a:solidFill>
                <a:srgbClr val="0DBA22"/>
              </a:solidFill>
              <a:latin typeface="Arial Rounded"/>
              <a:ea typeface="Arial Rounded"/>
              <a:cs typeface="Arial Rounded"/>
              <a:sym typeface="Arial Rounded"/>
            </a:endParaRPr>
          </a:p>
          <a:p>
            <a:pPr marL="0" lvl="0" indent="0" algn="ctr" rtl="0">
              <a:spcBef>
                <a:spcPts val="2100"/>
              </a:spcBef>
              <a:spcAft>
                <a:spcPts val="0"/>
              </a:spcAft>
              <a:buNone/>
            </a:pPr>
            <a:endParaRPr sz="2400">
              <a:solidFill>
                <a:srgbClr val="0DBA22"/>
              </a:solidFill>
              <a:latin typeface="Arial Rounded"/>
              <a:ea typeface="Arial Rounded"/>
              <a:cs typeface="Arial Rounded"/>
              <a:sym typeface="Arial Rounded"/>
            </a:endParaRPr>
          </a:p>
          <a:p>
            <a:pPr marL="0" lvl="0" indent="0" algn="ctr" rtl="0">
              <a:spcBef>
                <a:spcPts val="2100"/>
              </a:spcBef>
              <a:spcAft>
                <a:spcPts val="0"/>
              </a:spcAft>
              <a:buNone/>
            </a:pPr>
            <a:r>
              <a:rPr lang="en-GB" sz="1900" b="1">
                <a:latin typeface="Arial Rounded"/>
                <a:ea typeface="Arial Rounded"/>
                <a:cs typeface="Arial Rounded"/>
                <a:sym typeface="Arial Rounded"/>
              </a:rPr>
              <a:t>Tim Huber</a:t>
            </a:r>
            <a:r>
              <a:rPr lang="en-GB" sz="1900">
                <a:latin typeface="Arial Rounded"/>
                <a:ea typeface="Arial Rounded"/>
                <a:cs typeface="Arial Rounded"/>
                <a:sym typeface="Arial Rounded"/>
              </a:rPr>
              <a:t>, </a:t>
            </a:r>
            <a:r>
              <a:rPr lang="en-GB" sz="1900">
                <a:solidFill>
                  <a:srgbClr val="0DBA22"/>
                </a:solidFill>
                <a:latin typeface="Arial Rounded"/>
                <a:ea typeface="Arial Rounded"/>
                <a:cs typeface="Arial Rounded"/>
                <a:sym typeface="Arial Rounded"/>
              </a:rPr>
              <a:t>Assistant Principal</a:t>
            </a:r>
            <a:endParaRPr sz="1900">
              <a:solidFill>
                <a:srgbClr val="0DBA22"/>
              </a:solidFill>
              <a:latin typeface="Arial Rounded"/>
              <a:ea typeface="Arial Rounded"/>
              <a:cs typeface="Arial Rounded"/>
              <a:sym typeface="Arial Rounded"/>
            </a:endParaRPr>
          </a:p>
          <a:p>
            <a:pPr marL="0" lvl="0" indent="0" algn="ctr" rtl="0">
              <a:spcBef>
                <a:spcPts val="2100"/>
              </a:spcBef>
              <a:spcAft>
                <a:spcPts val="0"/>
              </a:spcAft>
              <a:buNone/>
            </a:pPr>
            <a:r>
              <a:rPr lang="en-GB" sz="2000" u="sng">
                <a:solidFill>
                  <a:schemeClr val="hlink"/>
                </a:solidFill>
                <a:latin typeface="Arial Rounded"/>
                <a:ea typeface="Arial Rounded"/>
                <a:cs typeface="Arial Rounded"/>
                <a:sym typeface="Arial Rounded"/>
                <a:hlinkClick r:id="rId3"/>
              </a:rPr>
              <a:t>thuber@wcpss.net</a:t>
            </a:r>
            <a:endParaRPr sz="2000">
              <a:solidFill>
                <a:srgbClr val="0DBA22"/>
              </a:solidFill>
              <a:latin typeface="Arial Rounded"/>
              <a:ea typeface="Arial Rounded"/>
              <a:cs typeface="Arial Rounded"/>
              <a:sym typeface="Arial Rounded"/>
            </a:endParaRPr>
          </a:p>
          <a:p>
            <a:pPr marL="0" lvl="0" indent="0" algn="ctr" rtl="0">
              <a:spcBef>
                <a:spcPts val="2100"/>
              </a:spcBef>
              <a:spcAft>
                <a:spcPts val="0"/>
              </a:spcAft>
              <a:buNone/>
            </a:pPr>
            <a:endParaRPr sz="2000">
              <a:solidFill>
                <a:srgbClr val="0DBA22"/>
              </a:solidFill>
              <a:latin typeface="Arial Rounded"/>
              <a:ea typeface="Arial Rounded"/>
              <a:cs typeface="Arial Rounded"/>
              <a:sym typeface="Arial Rounded"/>
            </a:endParaRPr>
          </a:p>
          <a:p>
            <a:pPr marL="0" lvl="0" indent="0" algn="ctr" rtl="0">
              <a:spcBef>
                <a:spcPts val="2100"/>
              </a:spcBef>
              <a:spcAft>
                <a:spcPts val="0"/>
              </a:spcAft>
              <a:buNone/>
            </a:pPr>
            <a:r>
              <a:rPr lang="en-GB" sz="2000" b="1">
                <a:latin typeface="Arial Rounded"/>
                <a:ea typeface="Arial Rounded"/>
                <a:cs typeface="Arial Rounded"/>
                <a:sym typeface="Arial Rounded"/>
              </a:rPr>
              <a:t>Kate Williams</a:t>
            </a:r>
            <a:r>
              <a:rPr lang="en-GB" sz="2000">
                <a:latin typeface="Arial Rounded"/>
                <a:ea typeface="Arial Rounded"/>
                <a:cs typeface="Arial Rounded"/>
                <a:sym typeface="Arial Rounded"/>
              </a:rPr>
              <a:t>, </a:t>
            </a:r>
            <a:r>
              <a:rPr lang="en-GB" sz="2000">
                <a:solidFill>
                  <a:srgbClr val="0DBA22"/>
                </a:solidFill>
                <a:latin typeface="Arial Rounded"/>
                <a:ea typeface="Arial Rounded"/>
                <a:cs typeface="Arial Rounded"/>
                <a:sym typeface="Arial Rounded"/>
              </a:rPr>
              <a:t>Principal</a:t>
            </a:r>
            <a:endParaRPr sz="2000">
              <a:solidFill>
                <a:srgbClr val="0DBA22"/>
              </a:solidFill>
              <a:latin typeface="Arial Rounded"/>
              <a:ea typeface="Arial Rounded"/>
              <a:cs typeface="Arial Rounded"/>
              <a:sym typeface="Arial Rounded"/>
            </a:endParaRPr>
          </a:p>
          <a:p>
            <a:pPr marL="0" lvl="0" indent="0" algn="ctr" rtl="0">
              <a:spcBef>
                <a:spcPts val="2100"/>
              </a:spcBef>
              <a:spcAft>
                <a:spcPts val="0"/>
              </a:spcAft>
              <a:buNone/>
            </a:pPr>
            <a:r>
              <a:rPr lang="en-GB" sz="2000" u="sng">
                <a:solidFill>
                  <a:schemeClr val="hlink"/>
                </a:solidFill>
                <a:latin typeface="Arial Rounded"/>
                <a:ea typeface="Arial Rounded"/>
                <a:cs typeface="Arial Rounded"/>
                <a:sym typeface="Arial Rounded"/>
                <a:hlinkClick r:id="rId4"/>
              </a:rPr>
              <a:t>kwilliams3@wcpss.net</a:t>
            </a:r>
            <a:r>
              <a:rPr lang="en-GB" sz="2000">
                <a:solidFill>
                  <a:srgbClr val="0DBA22"/>
                </a:solidFill>
                <a:latin typeface="Arial Rounded"/>
                <a:ea typeface="Arial Rounded"/>
                <a:cs typeface="Arial Rounded"/>
                <a:sym typeface="Arial Rounded"/>
              </a:rPr>
              <a:t> </a:t>
            </a:r>
            <a:endParaRPr sz="2000">
              <a:solidFill>
                <a:srgbClr val="0DBA22"/>
              </a:solidFill>
              <a:latin typeface="Arial Rounded"/>
              <a:ea typeface="Arial Rounded"/>
              <a:cs typeface="Arial Rounded"/>
              <a:sym typeface="Arial Rounded"/>
            </a:endParaRPr>
          </a:p>
          <a:p>
            <a:pPr marL="0" lvl="0" indent="0" algn="l" rtl="0">
              <a:spcBef>
                <a:spcPts val="2100"/>
              </a:spcBef>
              <a:spcAft>
                <a:spcPts val="2100"/>
              </a:spcAft>
              <a:buNone/>
            </a:pPr>
            <a:endParaRPr/>
          </a:p>
        </p:txBody>
      </p:sp>
      <p:sp>
        <p:nvSpPr>
          <p:cNvPr id="482" name="Google Shape;482;p44"/>
          <p:cNvSpPr txBox="1"/>
          <p:nvPr/>
        </p:nvSpPr>
        <p:spPr>
          <a:xfrm rot="-999593">
            <a:off x="1076766" y="1592677"/>
            <a:ext cx="3638429" cy="48975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u="sng">
                <a:solidFill>
                  <a:schemeClr val="hlink"/>
                </a:solidFill>
                <a:hlinkClick r:id="rId5"/>
              </a:rPr>
              <a:t>Meet York’s Admin Team</a:t>
            </a:r>
            <a:endParaRPr sz="2100" b="1">
              <a:latin typeface="Patrick Hand"/>
              <a:ea typeface="Patrick Hand"/>
              <a:cs typeface="Patrick Hand"/>
              <a:sym typeface="Patrick Hand"/>
            </a:endParaRPr>
          </a:p>
        </p:txBody>
      </p:sp>
      <p:pic>
        <p:nvPicPr>
          <p:cNvPr id="483" name="Google Shape;483;p44"/>
          <p:cNvPicPr preferRelativeResize="0"/>
          <p:nvPr/>
        </p:nvPicPr>
        <p:blipFill>
          <a:blip r:embed="rId6">
            <a:alphaModFix/>
          </a:blip>
          <a:stretch>
            <a:fillRect/>
          </a:stretch>
        </p:blipFill>
        <p:spPr>
          <a:xfrm>
            <a:off x="2734081" y="2209825"/>
            <a:ext cx="1148650" cy="1840750"/>
          </a:xfrm>
          <a:prstGeom prst="rect">
            <a:avLst/>
          </a:prstGeom>
          <a:noFill/>
          <a:ln>
            <a:noFill/>
          </a:ln>
        </p:spPr>
      </p:pic>
      <p:pic>
        <p:nvPicPr>
          <p:cNvPr id="484" name="Google Shape;484;p44"/>
          <p:cNvPicPr preferRelativeResize="0"/>
          <p:nvPr/>
        </p:nvPicPr>
        <p:blipFill>
          <a:blip r:embed="rId7">
            <a:alphaModFix/>
          </a:blip>
          <a:stretch>
            <a:fillRect/>
          </a:stretch>
        </p:blipFill>
        <p:spPr>
          <a:xfrm rot="1028989">
            <a:off x="9148275" y="1001450"/>
            <a:ext cx="762440" cy="734699"/>
          </a:xfrm>
          <a:prstGeom prst="rect">
            <a:avLst/>
          </a:prstGeom>
          <a:noFill/>
          <a:ln>
            <a:noFill/>
          </a:ln>
        </p:spPr>
      </p:pic>
      <p:pic>
        <p:nvPicPr>
          <p:cNvPr id="485" name="Google Shape;485;p44"/>
          <p:cNvPicPr preferRelativeResize="0"/>
          <p:nvPr/>
        </p:nvPicPr>
        <p:blipFill>
          <a:blip r:embed="rId7">
            <a:alphaModFix/>
          </a:blip>
          <a:stretch>
            <a:fillRect/>
          </a:stretch>
        </p:blipFill>
        <p:spPr>
          <a:xfrm rot="-1150454">
            <a:off x="5951750" y="1001450"/>
            <a:ext cx="762440" cy="734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62"/>
          <p:cNvSpPr txBox="1">
            <a:spLocks noGrp="1"/>
          </p:cNvSpPr>
          <p:nvPr>
            <p:ph type="title"/>
          </p:nvPr>
        </p:nvSpPr>
        <p:spPr>
          <a:xfrm>
            <a:off x="2509775" y="1489975"/>
            <a:ext cx="8939400" cy="33765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GB" sz="7200"/>
              <a:t>LET’S TALK ABOUT...   </a:t>
            </a:r>
            <a:endParaRPr sz="7200"/>
          </a:p>
          <a:p>
            <a:pPr marL="1371600" lvl="0" indent="0" algn="l" rtl="0">
              <a:spcBef>
                <a:spcPts val="0"/>
              </a:spcBef>
              <a:spcAft>
                <a:spcPts val="0"/>
              </a:spcAft>
              <a:buNone/>
            </a:pPr>
            <a:r>
              <a:rPr lang="en-GB" sz="7200"/>
              <a:t>     VIRTUAL ACADEMY</a:t>
            </a:r>
            <a:endParaRPr sz="7200">
              <a:solidFill>
                <a:srgbClr val="E69138"/>
              </a:solidFill>
            </a:endParaRPr>
          </a:p>
        </p:txBody>
      </p:sp>
      <p:pic>
        <p:nvPicPr>
          <p:cNvPr id="648" name="Google Shape;648;p62"/>
          <p:cNvPicPr preferRelativeResize="0"/>
          <p:nvPr/>
        </p:nvPicPr>
        <p:blipFill>
          <a:blip r:embed="rId3">
            <a:alphaModFix/>
          </a:blip>
          <a:stretch>
            <a:fillRect/>
          </a:stretch>
        </p:blipFill>
        <p:spPr>
          <a:xfrm>
            <a:off x="9915775" y="1066800"/>
            <a:ext cx="1601925" cy="1579501"/>
          </a:xfrm>
          <a:prstGeom prst="rect">
            <a:avLst/>
          </a:prstGeom>
          <a:noFill/>
          <a:ln>
            <a:noFill/>
          </a:ln>
        </p:spPr>
      </p:pic>
      <p:sp>
        <p:nvSpPr>
          <p:cNvPr id="649" name="Google Shape;649;p62"/>
          <p:cNvSpPr txBox="1"/>
          <p:nvPr/>
        </p:nvSpPr>
        <p:spPr>
          <a:xfrm>
            <a:off x="2368075" y="4818000"/>
            <a:ext cx="2253300" cy="11757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2600">
                <a:latin typeface="Patrick Hand"/>
                <a:ea typeface="Patrick Hand"/>
                <a:cs typeface="Patrick Hand"/>
                <a:sym typeface="Patrick Hand"/>
              </a:rPr>
              <a:t>74 students signed up so far</a:t>
            </a:r>
            <a:endParaRPr sz="2600">
              <a:latin typeface="Patrick Hand"/>
              <a:ea typeface="Patrick Hand"/>
              <a:cs typeface="Patrick Hand"/>
              <a:sym typeface="Patrick Han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3"/>
          <p:cNvSpPr txBox="1">
            <a:spLocks noGrp="1"/>
          </p:cNvSpPr>
          <p:nvPr>
            <p:ph type="title"/>
          </p:nvPr>
        </p:nvSpPr>
        <p:spPr>
          <a:xfrm>
            <a:off x="838208" y="326033"/>
            <a:ext cx="4918200" cy="2745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WCPSS Virtual Academy</a:t>
            </a:r>
            <a:endParaRPr/>
          </a:p>
        </p:txBody>
      </p:sp>
      <p:sp>
        <p:nvSpPr>
          <p:cNvPr id="656" name="Google Shape;656;p63"/>
          <p:cNvSpPr txBox="1">
            <a:spLocks noGrp="1"/>
          </p:cNvSpPr>
          <p:nvPr>
            <p:ph type="body" idx="1"/>
          </p:nvPr>
        </p:nvSpPr>
        <p:spPr>
          <a:xfrm>
            <a:off x="838209" y="1106667"/>
            <a:ext cx="10312500" cy="4398300"/>
          </a:xfrm>
          <a:prstGeom prst="rect">
            <a:avLst/>
          </a:prstGeom>
        </p:spPr>
        <p:txBody>
          <a:bodyPr spcFirstLastPara="1" wrap="square" lIns="45725" tIns="22875" rIns="45725" bIns="22875" anchor="t" anchorCtr="0">
            <a:noAutofit/>
          </a:bodyPr>
          <a:lstStyle/>
          <a:p>
            <a:pPr marL="0" lvl="0" indent="0" algn="ctr" rtl="0">
              <a:lnSpc>
                <a:spcPct val="100000"/>
              </a:lnSpc>
              <a:spcBef>
                <a:spcPts val="1100"/>
              </a:spcBef>
              <a:spcAft>
                <a:spcPts val="0"/>
              </a:spcAft>
              <a:buNone/>
            </a:pPr>
            <a:r>
              <a:rPr lang="en-GB" sz="2800" b="1">
                <a:solidFill>
                  <a:srgbClr val="000000"/>
                </a:solidFill>
              </a:rPr>
              <a:t>Core Goals of the WCPSS Virtual Academy</a:t>
            </a:r>
            <a:endParaRPr sz="2800" b="1">
              <a:solidFill>
                <a:srgbClr val="000000"/>
              </a:solidFill>
            </a:endParaRPr>
          </a:p>
          <a:p>
            <a:pPr marL="0" lvl="0" indent="0" algn="l" rtl="0">
              <a:lnSpc>
                <a:spcPct val="100000"/>
              </a:lnSpc>
              <a:spcBef>
                <a:spcPts val="1100"/>
              </a:spcBef>
              <a:spcAft>
                <a:spcPts val="0"/>
              </a:spcAft>
              <a:buNone/>
            </a:pPr>
            <a:endParaRPr sz="300" b="1">
              <a:solidFill>
                <a:srgbClr val="000000"/>
              </a:solidFill>
            </a:endParaRPr>
          </a:p>
          <a:p>
            <a:pPr marL="0" lvl="0" indent="0" algn="ctr" rtl="0">
              <a:lnSpc>
                <a:spcPct val="100000"/>
              </a:lnSpc>
              <a:spcBef>
                <a:spcPts val="1100"/>
              </a:spcBef>
              <a:spcAft>
                <a:spcPts val="0"/>
              </a:spcAft>
              <a:buNone/>
            </a:pPr>
            <a:r>
              <a:rPr lang="en-GB" sz="2500" b="1">
                <a:solidFill>
                  <a:srgbClr val="000000"/>
                </a:solidFill>
              </a:rPr>
              <a:t>By establishing this fully online option, WCPSS will:</a:t>
            </a:r>
            <a:endParaRPr sz="2500" b="1">
              <a:solidFill>
                <a:srgbClr val="000000"/>
              </a:solidFill>
            </a:endParaRPr>
          </a:p>
          <a:p>
            <a:pPr marL="0" lvl="0" indent="0" algn="l" rtl="0">
              <a:lnSpc>
                <a:spcPct val="100000"/>
              </a:lnSpc>
              <a:spcBef>
                <a:spcPts val="1100"/>
              </a:spcBef>
              <a:spcAft>
                <a:spcPts val="0"/>
              </a:spcAft>
              <a:buNone/>
            </a:pPr>
            <a:endParaRPr sz="300" b="1">
              <a:solidFill>
                <a:srgbClr val="000000"/>
              </a:solidFill>
            </a:endParaRPr>
          </a:p>
          <a:p>
            <a:pPr marL="457200" lvl="0" indent="-273050" algn="l" rtl="0">
              <a:spcBef>
                <a:spcPts val="1100"/>
              </a:spcBef>
              <a:spcAft>
                <a:spcPts val="0"/>
              </a:spcAft>
              <a:buClr>
                <a:srgbClr val="000000"/>
              </a:buClr>
              <a:buSzPts val="2500"/>
              <a:buChar char="●"/>
            </a:pPr>
            <a:r>
              <a:rPr lang="en-GB" sz="2500">
                <a:solidFill>
                  <a:srgbClr val="000000"/>
                </a:solidFill>
              </a:rPr>
              <a:t>Provide access to an additional instructional option for students where health concerns exist with returning to the school building.</a:t>
            </a:r>
            <a:endParaRPr sz="2500">
              <a:solidFill>
                <a:srgbClr val="000000"/>
              </a:solidFill>
            </a:endParaRPr>
          </a:p>
        </p:txBody>
      </p:sp>
      <p:sp>
        <p:nvSpPr>
          <p:cNvPr id="657" name="Google Shape;657;p63"/>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21</a:t>
            </a:fld>
            <a:endParaRPr/>
          </a:p>
        </p:txBody>
      </p:sp>
      <p:pic>
        <p:nvPicPr>
          <p:cNvPr id="658" name="Google Shape;658;p63"/>
          <p:cNvPicPr preferRelativeResize="0"/>
          <p:nvPr/>
        </p:nvPicPr>
        <p:blipFill>
          <a:blip r:embed="rId3">
            <a:alphaModFix/>
          </a:blip>
          <a:stretch>
            <a:fillRect/>
          </a:stretch>
        </p:blipFill>
        <p:spPr>
          <a:xfrm>
            <a:off x="7988949" y="3512629"/>
            <a:ext cx="3773732" cy="2515200"/>
          </a:xfrm>
          <a:prstGeom prst="rect">
            <a:avLst/>
          </a:prstGeom>
          <a:noFill/>
          <a:ln>
            <a:noFill/>
          </a:ln>
          <a:effectLst>
            <a:outerShdw blurRad="328613" dist="57150" dir="5400000" algn="bl" rotWithShape="0">
              <a:srgbClr val="000000">
                <a:alpha val="50000"/>
              </a:srgbClr>
            </a:outerShdw>
          </a:effectLst>
        </p:spPr>
      </p:pic>
      <p:sp>
        <p:nvSpPr>
          <p:cNvPr id="659" name="Google Shape;659;p63"/>
          <p:cNvSpPr txBox="1"/>
          <p:nvPr/>
        </p:nvSpPr>
        <p:spPr>
          <a:xfrm>
            <a:off x="754550" y="3420600"/>
            <a:ext cx="7319400" cy="2973600"/>
          </a:xfrm>
          <a:prstGeom prst="rect">
            <a:avLst/>
          </a:prstGeom>
          <a:noFill/>
          <a:ln>
            <a:noFill/>
          </a:ln>
        </p:spPr>
        <p:txBody>
          <a:bodyPr spcFirstLastPara="1" wrap="square" lIns="121900" tIns="121900" rIns="121900" bIns="121900" anchor="t" anchorCtr="0">
            <a:noAutofit/>
          </a:bodyPr>
          <a:lstStyle/>
          <a:p>
            <a:pPr marL="457200" lvl="0" indent="-273050" algn="l" rtl="0">
              <a:lnSpc>
                <a:spcPct val="90000"/>
              </a:lnSpc>
              <a:spcBef>
                <a:spcPts val="0"/>
              </a:spcBef>
              <a:spcAft>
                <a:spcPts val="0"/>
              </a:spcAft>
              <a:buClr>
                <a:srgbClr val="000000"/>
              </a:buClr>
              <a:buSzPts val="2500"/>
              <a:buChar char="●"/>
            </a:pPr>
            <a:r>
              <a:rPr lang="en-GB" sz="2500"/>
              <a:t>Provide a personalized, flexible learning environment that provides students with rigorous, standards aligned learning opportunities in an online setting.</a:t>
            </a:r>
            <a:endParaRPr sz="2500"/>
          </a:p>
          <a:p>
            <a:pPr marL="457200" lvl="0" indent="-273050" algn="l" rtl="0">
              <a:lnSpc>
                <a:spcPct val="90000"/>
              </a:lnSpc>
              <a:spcBef>
                <a:spcPts val="1300"/>
              </a:spcBef>
              <a:spcAft>
                <a:spcPts val="0"/>
              </a:spcAft>
              <a:buClr>
                <a:srgbClr val="000000"/>
              </a:buClr>
              <a:buSzPts val="2500"/>
              <a:buChar char="●"/>
            </a:pPr>
            <a:r>
              <a:rPr lang="en-GB" sz="2500"/>
              <a:t>Provide students with a certified teacher(s).</a:t>
            </a:r>
            <a:endParaRPr sz="2500"/>
          </a:p>
          <a:p>
            <a:pPr marL="457200" lvl="0" indent="-273050" algn="l" rtl="0">
              <a:lnSpc>
                <a:spcPct val="90000"/>
              </a:lnSpc>
              <a:spcBef>
                <a:spcPts val="0"/>
              </a:spcBef>
              <a:spcAft>
                <a:spcPts val="0"/>
              </a:spcAft>
              <a:buClr>
                <a:srgbClr val="000000"/>
              </a:buClr>
              <a:buSzPts val="2500"/>
              <a:buChar char="●"/>
            </a:pPr>
            <a:r>
              <a:rPr lang="en-GB" sz="2500" b="1"/>
              <a:t>Virtual Academy is an option regardless of which plan Governor Cooper selects.</a:t>
            </a:r>
            <a:endParaRPr sz="25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64"/>
          <p:cNvSpPr txBox="1">
            <a:spLocks noGrp="1"/>
          </p:cNvSpPr>
          <p:nvPr>
            <p:ph type="title"/>
          </p:nvPr>
        </p:nvSpPr>
        <p:spPr>
          <a:xfrm>
            <a:off x="838209" y="107433"/>
            <a:ext cx="10515600" cy="732000"/>
          </a:xfrm>
          <a:prstGeom prst="rect">
            <a:avLst/>
          </a:prstGeom>
        </p:spPr>
        <p:txBody>
          <a:bodyPr spcFirstLastPara="1" wrap="square" lIns="45725" tIns="22850" rIns="45725" bIns="22850" anchor="ctr" anchorCtr="0">
            <a:noAutofit/>
          </a:bodyPr>
          <a:lstStyle/>
          <a:p>
            <a:pPr marL="0" lvl="0" indent="0" algn="l" rtl="0">
              <a:spcBef>
                <a:spcPts val="0"/>
              </a:spcBef>
              <a:spcAft>
                <a:spcPts val="0"/>
              </a:spcAft>
              <a:buNone/>
            </a:pPr>
            <a:r>
              <a:rPr lang="en-GB"/>
              <a:t>WCPSS Virtual Academy:  Application &amp; Enrollment</a:t>
            </a:r>
            <a:endParaRPr/>
          </a:p>
        </p:txBody>
      </p:sp>
      <p:sp>
        <p:nvSpPr>
          <p:cNvPr id="666" name="Google Shape;666;p64"/>
          <p:cNvSpPr txBox="1">
            <a:spLocks noGrp="1"/>
          </p:cNvSpPr>
          <p:nvPr>
            <p:ph type="body" idx="1"/>
          </p:nvPr>
        </p:nvSpPr>
        <p:spPr>
          <a:xfrm>
            <a:off x="723883" y="930350"/>
            <a:ext cx="11130000" cy="5272800"/>
          </a:xfrm>
          <a:prstGeom prst="rect">
            <a:avLst/>
          </a:prstGeom>
        </p:spPr>
        <p:txBody>
          <a:bodyPr spcFirstLastPara="1" wrap="square" lIns="45725" tIns="22850" rIns="45725" bIns="22850" anchor="t" anchorCtr="0">
            <a:noAutofit/>
          </a:bodyPr>
          <a:lstStyle/>
          <a:p>
            <a:pPr marL="0" lvl="0" indent="0" algn="l" rtl="0">
              <a:lnSpc>
                <a:spcPct val="100000"/>
              </a:lnSpc>
              <a:spcBef>
                <a:spcPts val="500"/>
              </a:spcBef>
              <a:spcAft>
                <a:spcPts val="0"/>
              </a:spcAft>
              <a:buNone/>
            </a:pPr>
            <a:r>
              <a:rPr lang="en-GB" sz="2700" b="1">
                <a:solidFill>
                  <a:srgbClr val="000000"/>
                </a:solidFill>
              </a:rPr>
              <a:t>Application:</a:t>
            </a:r>
            <a:endParaRPr sz="2700" b="1">
              <a:solidFill>
                <a:srgbClr val="000000"/>
              </a:solidFill>
            </a:endParaRPr>
          </a:p>
          <a:p>
            <a:pPr marL="520700" lvl="1" indent="-254000" algn="l" rtl="0">
              <a:spcBef>
                <a:spcPts val="500"/>
              </a:spcBef>
              <a:spcAft>
                <a:spcPts val="0"/>
              </a:spcAft>
              <a:buClr>
                <a:srgbClr val="000000"/>
              </a:buClr>
              <a:buSzPts val="2200"/>
              <a:buChar char="•"/>
            </a:pPr>
            <a:r>
              <a:rPr lang="en-GB" sz="2200">
                <a:solidFill>
                  <a:srgbClr val="000000"/>
                </a:solidFill>
              </a:rPr>
              <a:t>Window to apply: July 10-20</a:t>
            </a:r>
            <a:endParaRPr sz="2200">
              <a:solidFill>
                <a:srgbClr val="000000"/>
              </a:solidFill>
            </a:endParaRPr>
          </a:p>
          <a:p>
            <a:pPr marL="520700" lvl="1" indent="-254000" algn="l" rtl="0">
              <a:lnSpc>
                <a:spcPct val="100000"/>
              </a:lnSpc>
              <a:spcBef>
                <a:spcPts val="500"/>
              </a:spcBef>
              <a:spcAft>
                <a:spcPts val="0"/>
              </a:spcAft>
              <a:buClr>
                <a:srgbClr val="000000"/>
              </a:buClr>
              <a:buSzPts val="2200"/>
              <a:buChar char="•"/>
            </a:pPr>
            <a:r>
              <a:rPr lang="en-GB" sz="2200">
                <a:solidFill>
                  <a:srgbClr val="000000"/>
                </a:solidFill>
              </a:rPr>
              <a:t>Parents of students not currently enrolled in WCPSS will be directed to the Student Assignment website for enrollment procedures.</a:t>
            </a:r>
            <a:endParaRPr sz="2200">
              <a:solidFill>
                <a:srgbClr val="000000"/>
              </a:solidFill>
            </a:endParaRPr>
          </a:p>
          <a:p>
            <a:pPr marL="520700" lvl="1" indent="-254000" algn="l" rtl="0">
              <a:lnSpc>
                <a:spcPct val="100000"/>
              </a:lnSpc>
              <a:spcBef>
                <a:spcPts val="500"/>
              </a:spcBef>
              <a:spcAft>
                <a:spcPts val="0"/>
              </a:spcAft>
              <a:buClr>
                <a:srgbClr val="000000"/>
              </a:buClr>
              <a:buSzPts val="2200"/>
              <a:buChar char="•"/>
            </a:pPr>
            <a:r>
              <a:rPr lang="en-GB" sz="2200">
                <a:solidFill>
                  <a:srgbClr val="000000"/>
                </a:solidFill>
              </a:rPr>
              <a:t>Once the application window closes, schools will send a district provided confirmation letter to families.</a:t>
            </a:r>
            <a:endParaRPr sz="2200">
              <a:solidFill>
                <a:srgbClr val="000000"/>
              </a:solidFill>
            </a:endParaRPr>
          </a:p>
          <a:p>
            <a:pPr marL="685800" lvl="0" indent="0" algn="l" rtl="0">
              <a:lnSpc>
                <a:spcPct val="100000"/>
              </a:lnSpc>
              <a:spcBef>
                <a:spcPts val="500"/>
              </a:spcBef>
              <a:spcAft>
                <a:spcPts val="0"/>
              </a:spcAft>
              <a:buNone/>
            </a:pPr>
            <a:endParaRPr sz="800">
              <a:solidFill>
                <a:srgbClr val="000000"/>
              </a:solidFill>
            </a:endParaRPr>
          </a:p>
          <a:p>
            <a:pPr marL="0" lvl="0" indent="0" algn="l" rtl="0">
              <a:lnSpc>
                <a:spcPct val="100000"/>
              </a:lnSpc>
              <a:spcBef>
                <a:spcPts val="500"/>
              </a:spcBef>
              <a:spcAft>
                <a:spcPts val="0"/>
              </a:spcAft>
              <a:buNone/>
            </a:pPr>
            <a:r>
              <a:rPr lang="en-GB" sz="2700" b="1">
                <a:solidFill>
                  <a:srgbClr val="000000"/>
                </a:solidFill>
              </a:rPr>
              <a:t>Enrollment: </a:t>
            </a:r>
            <a:endParaRPr sz="2700" b="1">
              <a:solidFill>
                <a:srgbClr val="000000"/>
              </a:solidFill>
            </a:endParaRPr>
          </a:p>
          <a:p>
            <a:pPr marL="457200" lvl="0" indent="-254000" algn="l" rtl="0">
              <a:lnSpc>
                <a:spcPct val="100000"/>
              </a:lnSpc>
              <a:spcBef>
                <a:spcPts val="500"/>
              </a:spcBef>
              <a:spcAft>
                <a:spcPts val="0"/>
              </a:spcAft>
              <a:buClr>
                <a:srgbClr val="000000"/>
              </a:buClr>
              <a:buSzPts val="2200"/>
              <a:buChar char="•"/>
            </a:pPr>
            <a:r>
              <a:rPr lang="en-GB" sz="2200">
                <a:solidFill>
                  <a:srgbClr val="000000"/>
                </a:solidFill>
              </a:rPr>
              <a:t>Remain assigned to their current school.  </a:t>
            </a:r>
            <a:endParaRPr sz="2200">
              <a:solidFill>
                <a:srgbClr val="000000"/>
              </a:solidFill>
            </a:endParaRPr>
          </a:p>
          <a:p>
            <a:pPr marL="457200" lvl="0" indent="-254000" algn="l" rtl="0">
              <a:lnSpc>
                <a:spcPct val="100000"/>
              </a:lnSpc>
              <a:spcBef>
                <a:spcPts val="500"/>
              </a:spcBef>
              <a:spcAft>
                <a:spcPts val="0"/>
              </a:spcAft>
              <a:buClr>
                <a:srgbClr val="000000"/>
              </a:buClr>
              <a:buSzPts val="2200"/>
              <a:buChar char="•"/>
            </a:pPr>
            <a:r>
              <a:rPr lang="en-GB" sz="2200">
                <a:solidFill>
                  <a:srgbClr val="000000"/>
                </a:solidFill>
              </a:rPr>
              <a:t>Commit to at least a full semester of learning in this program, with a recommendation of a one year commitment.</a:t>
            </a:r>
            <a:endParaRPr sz="2200">
              <a:solidFill>
                <a:srgbClr val="000000"/>
              </a:solidFill>
            </a:endParaRPr>
          </a:p>
          <a:p>
            <a:pPr marL="457200" lvl="0" indent="-254000" algn="l" rtl="0">
              <a:lnSpc>
                <a:spcPct val="100000"/>
              </a:lnSpc>
              <a:spcBef>
                <a:spcPts val="500"/>
              </a:spcBef>
              <a:spcAft>
                <a:spcPts val="0"/>
              </a:spcAft>
              <a:buClr>
                <a:srgbClr val="000000"/>
              </a:buClr>
              <a:buSzPts val="2200"/>
              <a:buChar char="•"/>
            </a:pPr>
            <a:r>
              <a:rPr lang="en-GB" sz="2200">
                <a:solidFill>
                  <a:srgbClr val="000000"/>
                </a:solidFill>
                <a:highlight>
                  <a:srgbClr val="FFFFFF"/>
                </a:highlight>
              </a:rPr>
              <a:t>K-12 students &amp; families who participate in the Virtual Academy will be permitted to participate in co-curricular and extracurricular activities through their current school </a:t>
            </a:r>
            <a:r>
              <a:rPr lang="en-GB" sz="2200" i="1">
                <a:solidFill>
                  <a:srgbClr val="000000"/>
                </a:solidFill>
                <a:highlight>
                  <a:srgbClr val="FFFFFF"/>
                </a:highlight>
              </a:rPr>
              <a:t>(Not planning any at this time at York).</a:t>
            </a:r>
            <a:endParaRPr sz="2200" i="1">
              <a:solidFill>
                <a:srgbClr val="000000"/>
              </a:solidFill>
            </a:endParaRPr>
          </a:p>
          <a:p>
            <a:pPr marL="0" lvl="0" indent="0" algn="l" rtl="0">
              <a:lnSpc>
                <a:spcPct val="100000"/>
              </a:lnSpc>
              <a:spcBef>
                <a:spcPts val="500"/>
              </a:spcBef>
              <a:spcAft>
                <a:spcPts val="500"/>
              </a:spcAft>
              <a:buNone/>
            </a:pP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65"/>
          <p:cNvSpPr txBox="1">
            <a:spLocks noGrp="1"/>
          </p:cNvSpPr>
          <p:nvPr>
            <p:ph type="title"/>
          </p:nvPr>
        </p:nvSpPr>
        <p:spPr>
          <a:xfrm>
            <a:off x="113080" y="155779"/>
            <a:ext cx="9132900" cy="517800"/>
          </a:xfrm>
          <a:prstGeom prst="rect">
            <a:avLst/>
          </a:prstGeom>
        </p:spPr>
        <p:txBody>
          <a:bodyPr spcFirstLastPara="1" wrap="square" lIns="45725" tIns="22850" rIns="45725" bIns="22850" anchor="ctr" anchorCtr="0">
            <a:noAutofit/>
          </a:bodyPr>
          <a:lstStyle/>
          <a:p>
            <a:pPr marL="0" lvl="0" indent="0" algn="l" rtl="0">
              <a:spcBef>
                <a:spcPts val="0"/>
              </a:spcBef>
              <a:spcAft>
                <a:spcPts val="0"/>
              </a:spcAft>
              <a:buNone/>
            </a:pPr>
            <a:r>
              <a:rPr lang="en-GB"/>
              <a:t>WCPSS Virtual Academy: Schedules</a:t>
            </a:r>
            <a:endParaRPr/>
          </a:p>
        </p:txBody>
      </p:sp>
      <p:sp>
        <p:nvSpPr>
          <p:cNvPr id="673" name="Google Shape;673;p65"/>
          <p:cNvSpPr txBox="1">
            <a:spLocks noGrp="1"/>
          </p:cNvSpPr>
          <p:nvPr>
            <p:ph type="body" idx="1"/>
          </p:nvPr>
        </p:nvSpPr>
        <p:spPr>
          <a:xfrm>
            <a:off x="571442" y="854150"/>
            <a:ext cx="8050800" cy="5165100"/>
          </a:xfrm>
          <a:prstGeom prst="rect">
            <a:avLst/>
          </a:prstGeom>
        </p:spPr>
        <p:txBody>
          <a:bodyPr spcFirstLastPara="1" wrap="square" lIns="45725" tIns="22850" rIns="45725" bIns="22850" anchor="t" anchorCtr="0">
            <a:noAutofit/>
          </a:bodyPr>
          <a:lstStyle/>
          <a:p>
            <a:pPr marL="0" lvl="0" indent="0" algn="l" rtl="0">
              <a:lnSpc>
                <a:spcPct val="115000"/>
              </a:lnSpc>
              <a:spcBef>
                <a:spcPts val="0"/>
              </a:spcBef>
              <a:spcAft>
                <a:spcPts val="0"/>
              </a:spcAft>
              <a:buNone/>
            </a:pPr>
            <a:endParaRPr sz="300">
              <a:solidFill>
                <a:srgbClr val="333333"/>
              </a:solidFill>
              <a:highlight>
                <a:srgbClr val="FFFFFF"/>
              </a:highlight>
            </a:endParaRPr>
          </a:p>
          <a:p>
            <a:pPr marL="457200" lvl="0" indent="-254000" algn="l" rtl="0">
              <a:lnSpc>
                <a:spcPct val="100000"/>
              </a:lnSpc>
              <a:spcBef>
                <a:spcPts val="600"/>
              </a:spcBef>
              <a:spcAft>
                <a:spcPts val="0"/>
              </a:spcAft>
              <a:buClr>
                <a:srgbClr val="000000"/>
              </a:buClr>
              <a:buSzPts val="2200"/>
              <a:buFont typeface="Arial"/>
              <a:buChar char="●"/>
            </a:pPr>
            <a:r>
              <a:rPr lang="en-GB" sz="2200">
                <a:solidFill>
                  <a:srgbClr val="000000"/>
                </a:solidFill>
                <a:highlight>
                  <a:srgbClr val="FFFFFF"/>
                </a:highlight>
              </a:rPr>
              <a:t>To the degree possible, students will be assigned teachers from their current school.  </a:t>
            </a:r>
            <a:r>
              <a:rPr lang="en-GB" sz="2200" i="1">
                <a:solidFill>
                  <a:srgbClr val="000000"/>
                </a:solidFill>
                <a:highlight>
                  <a:srgbClr val="FFFFFF"/>
                </a:highlight>
              </a:rPr>
              <a:t>However, in some cases, students may be assigned to teachers from different schools within a region to form classes.</a:t>
            </a:r>
            <a:endParaRPr sz="2200" i="1">
              <a:solidFill>
                <a:srgbClr val="000000"/>
              </a:solidFill>
              <a:highlight>
                <a:srgbClr val="FFFFFF"/>
              </a:highlight>
            </a:endParaRPr>
          </a:p>
          <a:p>
            <a:pPr marL="457200" lvl="0" indent="-254000" algn="l" rtl="0">
              <a:lnSpc>
                <a:spcPct val="100000"/>
              </a:lnSpc>
              <a:spcBef>
                <a:spcPts val="500"/>
              </a:spcBef>
              <a:spcAft>
                <a:spcPts val="0"/>
              </a:spcAft>
              <a:buClr>
                <a:srgbClr val="000000"/>
              </a:buClr>
              <a:buSzPts val="2200"/>
              <a:buFont typeface="Arial"/>
              <a:buChar char="●"/>
            </a:pPr>
            <a:r>
              <a:rPr lang="en-GB" sz="2200">
                <a:solidFill>
                  <a:srgbClr val="000000"/>
                </a:solidFill>
                <a:highlight>
                  <a:srgbClr val="FFFFFF"/>
                </a:highlight>
              </a:rPr>
              <a:t>All K-8 core courses and all high school courses required for graduation will be offered. Because course offerings for the Virtual Academy will be built based on the course selections of students who enroll, it is difficult prior to the application window closing to identify what specific courses will be offered. </a:t>
            </a:r>
            <a:endParaRPr sz="2200">
              <a:solidFill>
                <a:srgbClr val="000000"/>
              </a:solidFill>
              <a:highlight>
                <a:srgbClr val="FFFFFF"/>
              </a:highlight>
            </a:endParaRPr>
          </a:p>
          <a:p>
            <a:pPr marL="457200" lvl="0" indent="-254000" algn="l" rtl="0">
              <a:lnSpc>
                <a:spcPct val="100000"/>
              </a:lnSpc>
              <a:spcBef>
                <a:spcPts val="500"/>
              </a:spcBef>
              <a:spcAft>
                <a:spcPts val="0"/>
              </a:spcAft>
              <a:buClr>
                <a:srgbClr val="000000"/>
              </a:buClr>
              <a:buSzPts val="2200"/>
              <a:buFont typeface="Arial"/>
              <a:buChar char="●"/>
            </a:pPr>
            <a:r>
              <a:rPr lang="en-GB" sz="2200">
                <a:solidFill>
                  <a:srgbClr val="000000"/>
                </a:solidFill>
                <a:highlight>
                  <a:srgbClr val="FFFFFF"/>
                </a:highlight>
              </a:rPr>
              <a:t>The intent will be to make every effort to ensure that there is a baseline menu of both core and elective course offerings across multiple content areas. </a:t>
            </a:r>
            <a:endParaRPr sz="2200">
              <a:solidFill>
                <a:srgbClr val="000000"/>
              </a:solidFill>
            </a:endParaRPr>
          </a:p>
          <a:p>
            <a:pPr marL="457200" lvl="0" indent="0" algn="l" rtl="0">
              <a:lnSpc>
                <a:spcPct val="115000"/>
              </a:lnSpc>
              <a:spcBef>
                <a:spcPts val="0"/>
              </a:spcBef>
              <a:spcAft>
                <a:spcPts val="0"/>
              </a:spcAft>
              <a:buNone/>
            </a:pPr>
            <a:endParaRPr sz="2400"/>
          </a:p>
        </p:txBody>
      </p:sp>
      <p:pic>
        <p:nvPicPr>
          <p:cNvPr id="674" name="Google Shape;674;p65"/>
          <p:cNvPicPr preferRelativeResize="0"/>
          <p:nvPr/>
        </p:nvPicPr>
        <p:blipFill>
          <a:blip r:embed="rId3">
            <a:alphaModFix/>
          </a:blip>
          <a:stretch>
            <a:fillRect/>
          </a:stretch>
        </p:blipFill>
        <p:spPr>
          <a:xfrm>
            <a:off x="8886555" y="1398330"/>
            <a:ext cx="2846776" cy="4271196"/>
          </a:xfrm>
          <a:prstGeom prst="rect">
            <a:avLst/>
          </a:prstGeom>
          <a:noFill/>
          <a:ln>
            <a:noFill/>
          </a:ln>
          <a:effectLst>
            <a:outerShdw blurRad="300038" dist="171450" dir="6720000" algn="bl" rotWithShape="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66"/>
          <p:cNvSpPr txBox="1">
            <a:spLocks noGrp="1"/>
          </p:cNvSpPr>
          <p:nvPr>
            <p:ph type="title"/>
          </p:nvPr>
        </p:nvSpPr>
        <p:spPr>
          <a:xfrm>
            <a:off x="457105" y="298650"/>
            <a:ext cx="8928900" cy="375000"/>
          </a:xfrm>
          <a:prstGeom prst="rect">
            <a:avLst/>
          </a:prstGeom>
        </p:spPr>
        <p:txBody>
          <a:bodyPr spcFirstLastPara="1" wrap="square" lIns="45725" tIns="22850" rIns="45725" bIns="22850" anchor="ctr" anchorCtr="0">
            <a:noAutofit/>
          </a:bodyPr>
          <a:lstStyle/>
          <a:p>
            <a:pPr marL="0" lvl="0" indent="0" algn="l" rtl="0">
              <a:spcBef>
                <a:spcPts val="0"/>
              </a:spcBef>
              <a:spcAft>
                <a:spcPts val="0"/>
              </a:spcAft>
              <a:buNone/>
            </a:pPr>
            <a:r>
              <a:rPr lang="en-GB"/>
              <a:t>WCPSS Virtual Academy: Schedules</a:t>
            </a:r>
            <a:endParaRPr/>
          </a:p>
        </p:txBody>
      </p:sp>
      <p:sp>
        <p:nvSpPr>
          <p:cNvPr id="681" name="Google Shape;681;p66"/>
          <p:cNvSpPr txBox="1">
            <a:spLocks noGrp="1"/>
          </p:cNvSpPr>
          <p:nvPr>
            <p:ph type="body" idx="1"/>
          </p:nvPr>
        </p:nvSpPr>
        <p:spPr>
          <a:xfrm>
            <a:off x="457111" y="892250"/>
            <a:ext cx="8050800" cy="4013700"/>
          </a:xfrm>
          <a:prstGeom prst="rect">
            <a:avLst/>
          </a:prstGeom>
        </p:spPr>
        <p:txBody>
          <a:bodyPr spcFirstLastPara="1" wrap="square" lIns="45725" tIns="22850" rIns="45725" bIns="22850" anchor="t" anchorCtr="0">
            <a:noAutofit/>
          </a:bodyPr>
          <a:lstStyle/>
          <a:p>
            <a:pPr marL="0" lvl="0" indent="0" algn="l" rtl="0">
              <a:lnSpc>
                <a:spcPct val="115000"/>
              </a:lnSpc>
              <a:spcBef>
                <a:spcPts val="0"/>
              </a:spcBef>
              <a:spcAft>
                <a:spcPts val="0"/>
              </a:spcAft>
              <a:buNone/>
            </a:pPr>
            <a:endParaRPr sz="200">
              <a:solidFill>
                <a:srgbClr val="333333"/>
              </a:solidFill>
              <a:highlight>
                <a:srgbClr val="FFFFFF"/>
              </a:highlight>
            </a:endParaRPr>
          </a:p>
          <a:p>
            <a:pPr marL="457200" lvl="0" indent="0" algn="l" rtl="0">
              <a:lnSpc>
                <a:spcPct val="115000"/>
              </a:lnSpc>
              <a:spcBef>
                <a:spcPts val="0"/>
              </a:spcBef>
              <a:spcAft>
                <a:spcPts val="0"/>
              </a:spcAft>
              <a:buNone/>
            </a:pPr>
            <a:endParaRPr sz="1500"/>
          </a:p>
          <a:p>
            <a:pPr marL="457200" lvl="0" indent="-254000" algn="l" rtl="0">
              <a:lnSpc>
                <a:spcPct val="100000"/>
              </a:lnSpc>
              <a:spcBef>
                <a:spcPts val="0"/>
              </a:spcBef>
              <a:spcAft>
                <a:spcPts val="0"/>
              </a:spcAft>
              <a:buClr>
                <a:srgbClr val="000000"/>
              </a:buClr>
              <a:buSzPts val="2200"/>
              <a:buFont typeface="Arial"/>
              <a:buChar char="●"/>
            </a:pPr>
            <a:r>
              <a:rPr lang="en-GB" sz="2200">
                <a:solidFill>
                  <a:srgbClr val="000000"/>
                </a:solidFill>
              </a:rPr>
              <a:t>Students / families should expect instruction to happen Monday - Friday.</a:t>
            </a:r>
            <a:endParaRPr sz="2200">
              <a:solidFill>
                <a:srgbClr val="000000"/>
              </a:solidFill>
            </a:endParaRPr>
          </a:p>
          <a:p>
            <a:pPr marL="457200" lvl="0" indent="0" algn="l" rtl="0">
              <a:lnSpc>
                <a:spcPct val="100000"/>
              </a:lnSpc>
              <a:spcBef>
                <a:spcPts val="500"/>
              </a:spcBef>
              <a:spcAft>
                <a:spcPts val="0"/>
              </a:spcAft>
              <a:buNone/>
            </a:pPr>
            <a:endParaRPr sz="2200">
              <a:solidFill>
                <a:srgbClr val="000000"/>
              </a:solidFill>
            </a:endParaRPr>
          </a:p>
          <a:p>
            <a:pPr marL="457200" lvl="0" indent="-260350" algn="l" rtl="0">
              <a:lnSpc>
                <a:spcPct val="115000"/>
              </a:lnSpc>
              <a:spcBef>
                <a:spcPts val="500"/>
              </a:spcBef>
              <a:spcAft>
                <a:spcPts val="0"/>
              </a:spcAft>
              <a:buClr>
                <a:srgbClr val="000000"/>
              </a:buClr>
              <a:buSzPts val="2300"/>
              <a:buFont typeface="Arial"/>
              <a:buChar char="●"/>
            </a:pPr>
            <a:r>
              <a:rPr lang="en-GB" sz="2300">
                <a:solidFill>
                  <a:srgbClr val="000000"/>
                </a:solidFill>
              </a:rPr>
              <a:t>Students will receive approximately 5-6 hours of instruction and/or instructional activities per day regardless of the learning environment.</a:t>
            </a:r>
            <a:endParaRPr sz="2300">
              <a:solidFill>
                <a:srgbClr val="000000"/>
              </a:solidFill>
            </a:endParaRPr>
          </a:p>
          <a:p>
            <a:pPr marL="457200" lvl="0" indent="0" algn="l" rtl="0">
              <a:lnSpc>
                <a:spcPct val="115000"/>
              </a:lnSpc>
              <a:spcBef>
                <a:spcPts val="0"/>
              </a:spcBef>
              <a:spcAft>
                <a:spcPts val="500"/>
              </a:spcAft>
              <a:buNone/>
            </a:pPr>
            <a:endParaRPr sz="1800"/>
          </a:p>
        </p:txBody>
      </p:sp>
      <p:pic>
        <p:nvPicPr>
          <p:cNvPr id="682" name="Google Shape;682;p66"/>
          <p:cNvPicPr preferRelativeResize="0"/>
          <p:nvPr/>
        </p:nvPicPr>
        <p:blipFill>
          <a:blip r:embed="rId3">
            <a:alphaModFix/>
          </a:blip>
          <a:stretch>
            <a:fillRect/>
          </a:stretch>
        </p:blipFill>
        <p:spPr>
          <a:xfrm>
            <a:off x="9073925" y="1344775"/>
            <a:ext cx="2700574" cy="4271201"/>
          </a:xfrm>
          <a:prstGeom prst="rect">
            <a:avLst/>
          </a:prstGeom>
          <a:noFill/>
          <a:ln>
            <a:noFill/>
          </a:ln>
          <a:effectLst>
            <a:outerShdw blurRad="300038" dist="171450" dir="6720000" algn="bl" rotWithShape="0">
              <a:srgbClr val="000000">
                <a:alpha val="50000"/>
              </a:srgbClr>
            </a:outerShdw>
          </a:effectLst>
        </p:spPr>
      </p:pic>
      <p:sp>
        <p:nvSpPr>
          <p:cNvPr id="683" name="Google Shape;683;p66"/>
          <p:cNvSpPr txBox="1"/>
          <p:nvPr/>
        </p:nvSpPr>
        <p:spPr>
          <a:xfrm>
            <a:off x="565316" y="3649963"/>
            <a:ext cx="8508600" cy="915600"/>
          </a:xfrm>
          <a:prstGeom prst="rect">
            <a:avLst/>
          </a:prstGeom>
          <a:noFill/>
          <a:ln>
            <a:noFill/>
          </a:ln>
        </p:spPr>
        <p:txBody>
          <a:bodyPr spcFirstLastPara="1" wrap="square" lIns="45725" tIns="45725" rIns="45725" bIns="45725" anchor="t" anchorCtr="0">
            <a:noAutofit/>
          </a:bodyPr>
          <a:lstStyle/>
          <a:p>
            <a:pPr marL="457200" lvl="0" indent="-260350" algn="l" rtl="0">
              <a:lnSpc>
                <a:spcPct val="115000"/>
              </a:lnSpc>
              <a:spcBef>
                <a:spcPts val="0"/>
              </a:spcBef>
              <a:spcAft>
                <a:spcPts val="0"/>
              </a:spcAft>
              <a:buClr>
                <a:srgbClr val="000000"/>
              </a:buClr>
              <a:buSzPts val="2300"/>
              <a:buFont typeface="Arial"/>
              <a:buChar char="●"/>
            </a:pPr>
            <a:r>
              <a:rPr lang="en-GB" sz="2300"/>
              <a:t>Virtual Academy:  At least 2.5 hours of live instruction per day</a:t>
            </a:r>
            <a:endParaRPr sz="2300"/>
          </a:p>
          <a:p>
            <a:pPr marL="457200" lvl="0" indent="0" algn="l" rtl="0">
              <a:lnSpc>
                <a:spcPct val="115000"/>
              </a:lnSpc>
              <a:spcBef>
                <a:spcPts val="0"/>
              </a:spcBef>
              <a:spcAft>
                <a:spcPts val="0"/>
              </a:spcAft>
              <a:buNone/>
            </a:pPr>
            <a:r>
              <a:rPr lang="en-GB" sz="1800" i="1">
                <a:solidFill>
                  <a:schemeClr val="accent3"/>
                </a:solidFill>
              </a:rPr>
              <a:t>Note: Time may increase beyond the baseline based on teacher planning.</a:t>
            </a:r>
            <a:endParaRPr sz="1800" i="1">
              <a:solidFill>
                <a:schemeClr val="accent3"/>
              </a:solidFill>
            </a:endParaRPr>
          </a:p>
          <a:p>
            <a:pPr marL="457200" lvl="0" indent="0" algn="l" rtl="0">
              <a:lnSpc>
                <a:spcPct val="115000"/>
              </a:lnSpc>
              <a:spcBef>
                <a:spcPts val="0"/>
              </a:spcBef>
              <a:spcAft>
                <a:spcPts val="0"/>
              </a:spcAft>
              <a:buNone/>
            </a:pPr>
            <a:endParaRPr sz="1800" i="1">
              <a:solidFill>
                <a:schemeClr val="accent3"/>
              </a:solidFill>
            </a:endParaRPr>
          </a:p>
          <a:p>
            <a:pPr marL="457200" lvl="0" indent="-260350" algn="l" rtl="0">
              <a:lnSpc>
                <a:spcPct val="115000"/>
              </a:lnSpc>
              <a:spcBef>
                <a:spcPts val="0"/>
              </a:spcBef>
              <a:spcAft>
                <a:spcPts val="0"/>
              </a:spcAft>
              <a:buClr>
                <a:srgbClr val="000000"/>
              </a:buClr>
              <a:buSzPts val="2300"/>
              <a:buFont typeface="Arial"/>
              <a:buChar char="●"/>
            </a:pPr>
            <a:r>
              <a:rPr lang="en-GB" sz="2300">
                <a:highlight>
                  <a:schemeClr val="lt1"/>
                </a:highlight>
              </a:rPr>
              <a:t>Students will experience an intentional effort on the part of their school’s staff to make meaningful connections and to create a true classroom community.</a:t>
            </a:r>
            <a:endParaRPr sz="2300"/>
          </a:p>
          <a:p>
            <a:pPr marL="0" lvl="0" indent="0" algn="l" rtl="0">
              <a:spcBef>
                <a:spcPts val="500"/>
              </a:spcBef>
              <a:spcAft>
                <a:spcPts val="0"/>
              </a:spcAft>
              <a:buNone/>
            </a:pPr>
            <a:endParaRPr sz="7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7"/>
          <p:cNvSpPr txBox="1">
            <a:spLocks noGrp="1"/>
          </p:cNvSpPr>
          <p:nvPr>
            <p:ph type="title"/>
          </p:nvPr>
        </p:nvSpPr>
        <p:spPr>
          <a:xfrm>
            <a:off x="838209" y="107433"/>
            <a:ext cx="10515600" cy="7320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Virtual Academy FAQs</a:t>
            </a:r>
            <a:endParaRPr/>
          </a:p>
        </p:txBody>
      </p:sp>
      <p:sp>
        <p:nvSpPr>
          <p:cNvPr id="689" name="Google Shape;689;p67"/>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25</a:t>
            </a:fld>
            <a:endParaRPr/>
          </a:p>
        </p:txBody>
      </p:sp>
      <p:sp>
        <p:nvSpPr>
          <p:cNvPr id="690" name="Google Shape;690;p67"/>
          <p:cNvSpPr txBox="1">
            <a:spLocks noGrp="1"/>
          </p:cNvSpPr>
          <p:nvPr>
            <p:ph type="body" idx="2"/>
          </p:nvPr>
        </p:nvSpPr>
        <p:spPr>
          <a:xfrm>
            <a:off x="422071" y="1226767"/>
            <a:ext cx="5575200" cy="4936500"/>
          </a:xfrm>
          <a:prstGeom prst="rect">
            <a:avLst/>
          </a:prstGeom>
        </p:spPr>
        <p:txBody>
          <a:bodyPr spcFirstLastPara="1" wrap="square" lIns="45725" tIns="22875" rIns="45725" bIns="22875" anchor="t" anchorCtr="0">
            <a:noAutofit/>
          </a:bodyPr>
          <a:lstStyle/>
          <a:p>
            <a:pPr marL="0" lvl="0" indent="0" algn="ctr" rtl="0">
              <a:spcBef>
                <a:spcPts val="1100"/>
              </a:spcBef>
              <a:spcAft>
                <a:spcPts val="0"/>
              </a:spcAft>
              <a:buNone/>
            </a:pPr>
            <a:r>
              <a:rPr lang="en-GB" sz="2400" b="1">
                <a:solidFill>
                  <a:srgbClr val="000000"/>
                </a:solidFill>
              </a:rPr>
              <a:t>How long am I enrolled?</a:t>
            </a:r>
            <a:endParaRPr sz="2400" b="1">
              <a:solidFill>
                <a:srgbClr val="000000"/>
              </a:solidFill>
            </a:endParaRPr>
          </a:p>
          <a:p>
            <a:pPr marL="0" lvl="0" indent="0" algn="just" rtl="0">
              <a:lnSpc>
                <a:spcPct val="115000"/>
              </a:lnSpc>
              <a:spcBef>
                <a:spcPts val="1300"/>
              </a:spcBef>
              <a:spcAft>
                <a:spcPts val="0"/>
              </a:spcAft>
              <a:buNone/>
            </a:pPr>
            <a:r>
              <a:rPr lang="en-GB" sz="1700">
                <a:solidFill>
                  <a:srgbClr val="000000"/>
                </a:solidFill>
              </a:rPr>
              <a:t>Students who choose fully online instruction will remain in that setting through the fall semester.  Students may return to their classroom setting in the spring semester, if space permits. The recommendation is that students enrolled in the WCPSS Virtual Academy remain for the entire school year. </a:t>
            </a:r>
            <a:endParaRPr sz="1500" b="1">
              <a:solidFill>
                <a:srgbClr val="000000"/>
              </a:solidFill>
              <a:latin typeface="Raleway"/>
              <a:ea typeface="Raleway"/>
              <a:cs typeface="Raleway"/>
              <a:sym typeface="Raleway"/>
            </a:endParaRPr>
          </a:p>
          <a:p>
            <a:pPr marL="0" lvl="0" indent="0" algn="ctr" rtl="0">
              <a:lnSpc>
                <a:spcPct val="115000"/>
              </a:lnSpc>
              <a:spcBef>
                <a:spcPts val="1300"/>
              </a:spcBef>
              <a:spcAft>
                <a:spcPts val="0"/>
              </a:spcAft>
              <a:buNone/>
            </a:pPr>
            <a:r>
              <a:rPr lang="en-GB" sz="2400" b="1">
                <a:solidFill>
                  <a:srgbClr val="000000"/>
                </a:solidFill>
                <a:latin typeface="Raleway"/>
                <a:ea typeface="Raleway"/>
                <a:cs typeface="Raleway"/>
                <a:sym typeface="Raleway"/>
              </a:rPr>
              <a:t>How flexible is the schedule?</a:t>
            </a:r>
            <a:endParaRPr sz="2400" b="1">
              <a:solidFill>
                <a:srgbClr val="000000"/>
              </a:solidFill>
              <a:latin typeface="Raleway"/>
              <a:ea typeface="Raleway"/>
              <a:cs typeface="Raleway"/>
              <a:sym typeface="Raleway"/>
            </a:endParaRPr>
          </a:p>
          <a:p>
            <a:pPr marL="0" lvl="0" indent="0" algn="just" rtl="0">
              <a:lnSpc>
                <a:spcPct val="115000"/>
              </a:lnSpc>
              <a:spcBef>
                <a:spcPts val="1300"/>
              </a:spcBef>
              <a:spcAft>
                <a:spcPts val="0"/>
              </a:spcAft>
              <a:buNone/>
            </a:pPr>
            <a:r>
              <a:rPr lang="en-GB" sz="1700">
                <a:solidFill>
                  <a:srgbClr val="000000"/>
                </a:solidFill>
              </a:rPr>
              <a:t>There will be synchronous and asynchronous learning opportunities. Students will have select times to log in to have live instruction and support from the teacher. Other times, students will have the flexibility to complete assignments when it works best for the family.</a:t>
            </a:r>
            <a:endParaRPr sz="1700">
              <a:solidFill>
                <a:srgbClr val="000000"/>
              </a:solidFill>
            </a:endParaRPr>
          </a:p>
          <a:p>
            <a:pPr marL="0" lvl="0" indent="0" algn="l" rtl="0">
              <a:spcBef>
                <a:spcPts val="1100"/>
              </a:spcBef>
              <a:spcAft>
                <a:spcPts val="0"/>
              </a:spcAft>
              <a:buNone/>
            </a:pPr>
            <a:endParaRPr sz="2400" b="1"/>
          </a:p>
        </p:txBody>
      </p:sp>
      <p:sp>
        <p:nvSpPr>
          <p:cNvPr id="691" name="Google Shape;691;p67"/>
          <p:cNvSpPr txBox="1">
            <a:spLocks noGrp="1"/>
          </p:cNvSpPr>
          <p:nvPr>
            <p:ph type="body" idx="4"/>
          </p:nvPr>
        </p:nvSpPr>
        <p:spPr>
          <a:xfrm>
            <a:off x="6172275" y="1226800"/>
            <a:ext cx="5823000" cy="4936500"/>
          </a:xfrm>
          <a:prstGeom prst="rect">
            <a:avLst/>
          </a:prstGeom>
        </p:spPr>
        <p:txBody>
          <a:bodyPr spcFirstLastPara="1" wrap="square" lIns="45725" tIns="22875" rIns="45725" bIns="22875" anchor="t" anchorCtr="0">
            <a:noAutofit/>
          </a:bodyPr>
          <a:lstStyle/>
          <a:p>
            <a:pPr marL="0" lvl="0" indent="0" algn="ctr" rtl="0">
              <a:spcBef>
                <a:spcPts val="1100"/>
              </a:spcBef>
              <a:spcAft>
                <a:spcPts val="0"/>
              </a:spcAft>
              <a:buNone/>
            </a:pPr>
            <a:r>
              <a:rPr lang="en-GB" sz="2400" b="1">
                <a:solidFill>
                  <a:srgbClr val="000000"/>
                </a:solidFill>
              </a:rPr>
              <a:t>How will the teacher know if my child has mastered content in Virtual Academy?</a:t>
            </a:r>
            <a:endParaRPr sz="2400" b="1">
              <a:solidFill>
                <a:srgbClr val="000000"/>
              </a:solidFill>
            </a:endParaRPr>
          </a:p>
          <a:p>
            <a:pPr marL="0" lvl="0" indent="0" algn="l" rtl="0">
              <a:spcBef>
                <a:spcPts val="1100"/>
              </a:spcBef>
              <a:spcAft>
                <a:spcPts val="0"/>
              </a:spcAft>
              <a:buNone/>
            </a:pPr>
            <a:r>
              <a:rPr lang="en-GB" sz="2400">
                <a:solidFill>
                  <a:srgbClr val="000000"/>
                </a:solidFill>
              </a:rPr>
              <a:t>Teachers will follow </a:t>
            </a:r>
            <a:r>
              <a:rPr lang="en-GB" sz="2400" u="sng">
                <a:solidFill>
                  <a:schemeClr val="hlink"/>
                </a:solidFill>
                <a:hlinkClick r:id="rId3"/>
              </a:rPr>
              <a:t>WCPSS Board Policy 3400</a:t>
            </a:r>
            <a:r>
              <a:rPr lang="en-GB" sz="2400"/>
              <a:t>. </a:t>
            </a:r>
            <a:endParaRPr sz="2400"/>
          </a:p>
          <a:p>
            <a:pPr marL="0" lvl="0" indent="0" algn="just" rtl="0">
              <a:spcBef>
                <a:spcPts val="1100"/>
              </a:spcBef>
              <a:spcAft>
                <a:spcPts val="0"/>
              </a:spcAft>
              <a:buNone/>
            </a:pPr>
            <a:r>
              <a:rPr lang="en-GB" sz="2400">
                <a:solidFill>
                  <a:srgbClr val="000000"/>
                </a:solidFill>
              </a:rPr>
              <a:t>Teachers may give pre-assessments that help determine what students already know and where they need support. This data will guide lesson planning. Whole class, small group, and individual instruction will be provided based on student needs. Post assessments will also be given to determine student mastery.</a:t>
            </a:r>
            <a:endParaRPr sz="24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68"/>
          <p:cNvSpPr txBox="1">
            <a:spLocks noGrp="1"/>
          </p:cNvSpPr>
          <p:nvPr>
            <p:ph type="title"/>
          </p:nvPr>
        </p:nvSpPr>
        <p:spPr>
          <a:xfrm>
            <a:off x="838209" y="305633"/>
            <a:ext cx="7193100" cy="274500"/>
          </a:xfrm>
          <a:prstGeom prst="rect">
            <a:avLst/>
          </a:prstGeom>
        </p:spPr>
        <p:txBody>
          <a:bodyPr spcFirstLastPara="1" wrap="square" lIns="45725" tIns="22850" rIns="45725" bIns="22850" anchor="ctr" anchorCtr="0">
            <a:noAutofit/>
          </a:bodyPr>
          <a:lstStyle/>
          <a:p>
            <a:pPr marL="0" lvl="0" indent="0" algn="l" rtl="0">
              <a:spcBef>
                <a:spcPts val="0"/>
              </a:spcBef>
              <a:spcAft>
                <a:spcPts val="0"/>
              </a:spcAft>
              <a:buNone/>
            </a:pPr>
            <a:r>
              <a:rPr lang="en-GB"/>
              <a:t>WCPSS Virtual Academy Communication </a:t>
            </a:r>
            <a:endParaRPr/>
          </a:p>
        </p:txBody>
      </p:sp>
      <p:sp>
        <p:nvSpPr>
          <p:cNvPr id="698" name="Google Shape;698;p68"/>
          <p:cNvSpPr txBox="1">
            <a:spLocks noGrp="1"/>
          </p:cNvSpPr>
          <p:nvPr>
            <p:ph type="body" idx="1"/>
          </p:nvPr>
        </p:nvSpPr>
        <p:spPr>
          <a:xfrm>
            <a:off x="838209" y="1146167"/>
            <a:ext cx="6513300" cy="4415700"/>
          </a:xfrm>
          <a:prstGeom prst="rect">
            <a:avLst/>
          </a:prstGeom>
        </p:spPr>
        <p:txBody>
          <a:bodyPr spcFirstLastPara="1" wrap="square" lIns="45725" tIns="22850" rIns="45725" bIns="22850" anchor="t" anchorCtr="0">
            <a:noAutofit/>
          </a:bodyPr>
          <a:lstStyle/>
          <a:p>
            <a:pPr marL="0" lvl="0" indent="0" algn="l" rtl="0">
              <a:lnSpc>
                <a:spcPct val="100000"/>
              </a:lnSpc>
              <a:spcBef>
                <a:spcPts val="1400"/>
              </a:spcBef>
              <a:spcAft>
                <a:spcPts val="0"/>
              </a:spcAft>
              <a:buNone/>
            </a:pPr>
            <a:endParaRPr sz="1800"/>
          </a:p>
          <a:p>
            <a:pPr marL="457200" lvl="0" indent="-292100" algn="l" rtl="0">
              <a:lnSpc>
                <a:spcPct val="100000"/>
              </a:lnSpc>
              <a:spcBef>
                <a:spcPts val="1400"/>
              </a:spcBef>
              <a:spcAft>
                <a:spcPts val="0"/>
              </a:spcAft>
              <a:buClr>
                <a:srgbClr val="000000"/>
              </a:buClr>
              <a:buSzPts val="2800"/>
              <a:buChar char="●"/>
            </a:pPr>
            <a:r>
              <a:rPr lang="en-GB" sz="2800">
                <a:solidFill>
                  <a:srgbClr val="000000"/>
                </a:solidFill>
              </a:rPr>
              <a:t>WCPSS Virtual Academy Website</a:t>
            </a:r>
            <a:endParaRPr>
              <a:solidFill>
                <a:srgbClr val="000000"/>
              </a:solidFill>
            </a:endParaRPr>
          </a:p>
          <a:p>
            <a:pPr marL="457200" lvl="0" indent="-292100" algn="l" rtl="0">
              <a:lnSpc>
                <a:spcPct val="100000"/>
              </a:lnSpc>
              <a:spcBef>
                <a:spcPts val="1400"/>
              </a:spcBef>
              <a:spcAft>
                <a:spcPts val="0"/>
              </a:spcAft>
              <a:buClr>
                <a:srgbClr val="000000"/>
              </a:buClr>
              <a:buSzPts val="2800"/>
              <a:buChar char="●"/>
            </a:pPr>
            <a:r>
              <a:rPr lang="en-GB" sz="2800">
                <a:solidFill>
                  <a:srgbClr val="000000"/>
                </a:solidFill>
              </a:rPr>
              <a:t>SchoolMessenger (After </a:t>
            </a:r>
            <a:r>
              <a:rPr lang="en-GB">
                <a:solidFill>
                  <a:srgbClr val="000000"/>
                </a:solidFill>
              </a:rPr>
              <a:t>Enrollment)</a:t>
            </a:r>
            <a:endParaRPr sz="2800">
              <a:solidFill>
                <a:srgbClr val="000000"/>
              </a:solidFill>
            </a:endParaRPr>
          </a:p>
          <a:p>
            <a:pPr marL="457200" lvl="0" indent="-292100" algn="l" rtl="0">
              <a:lnSpc>
                <a:spcPct val="100000"/>
              </a:lnSpc>
              <a:spcBef>
                <a:spcPts val="1400"/>
              </a:spcBef>
              <a:spcAft>
                <a:spcPts val="0"/>
              </a:spcAft>
              <a:buClr>
                <a:srgbClr val="000000"/>
              </a:buClr>
              <a:buSzPts val="2800"/>
              <a:buChar char="●"/>
            </a:pPr>
            <a:r>
              <a:rPr lang="en-GB" sz="2800">
                <a:solidFill>
                  <a:srgbClr val="000000"/>
                </a:solidFill>
              </a:rPr>
              <a:t>Social Media (WCPSS T</a:t>
            </a:r>
            <a:r>
              <a:rPr lang="en-GB">
                <a:solidFill>
                  <a:srgbClr val="000000"/>
                </a:solidFill>
              </a:rPr>
              <a:t>witter)</a:t>
            </a:r>
            <a:endParaRPr>
              <a:solidFill>
                <a:srgbClr val="000000"/>
              </a:solidFill>
            </a:endParaRPr>
          </a:p>
          <a:p>
            <a:pPr marL="457200" lvl="0" indent="-292100" algn="l" rtl="0">
              <a:lnSpc>
                <a:spcPct val="100000"/>
              </a:lnSpc>
              <a:spcBef>
                <a:spcPts val="1400"/>
              </a:spcBef>
              <a:spcAft>
                <a:spcPts val="0"/>
              </a:spcAft>
              <a:buClr>
                <a:srgbClr val="000000"/>
              </a:buClr>
              <a:buSzPts val="2800"/>
              <a:buChar char="●"/>
            </a:pPr>
            <a:r>
              <a:rPr lang="en-GB">
                <a:solidFill>
                  <a:srgbClr val="000000"/>
                </a:solidFill>
              </a:rPr>
              <a:t>Virtual Academy Open House: Thursday, July 16, 2020 @ 5:30pm. </a:t>
            </a:r>
            <a:endParaRPr>
              <a:solidFill>
                <a:srgbClr val="000000"/>
              </a:solidFill>
            </a:endParaRPr>
          </a:p>
          <a:p>
            <a:pPr marL="914400" lvl="0" indent="0" algn="l" rtl="0">
              <a:lnSpc>
                <a:spcPct val="100000"/>
              </a:lnSpc>
              <a:spcBef>
                <a:spcPts val="1400"/>
              </a:spcBef>
              <a:spcAft>
                <a:spcPts val="0"/>
              </a:spcAft>
              <a:buNone/>
            </a:pPr>
            <a:r>
              <a:rPr lang="en-GB" sz="1900" i="1">
                <a:solidFill>
                  <a:srgbClr val="000000"/>
                </a:solidFill>
              </a:rPr>
              <a:t>*If you missed it, it has been archived</a:t>
            </a:r>
            <a:endParaRPr sz="1900" i="1">
              <a:solidFill>
                <a:srgbClr val="000000"/>
              </a:solidFill>
            </a:endParaRPr>
          </a:p>
          <a:p>
            <a:pPr marL="457200" lvl="0" indent="0" algn="l" rtl="0">
              <a:lnSpc>
                <a:spcPct val="100000"/>
              </a:lnSpc>
              <a:spcBef>
                <a:spcPts val="1400"/>
              </a:spcBef>
              <a:spcAft>
                <a:spcPts val="0"/>
              </a:spcAft>
              <a:buNone/>
            </a:pPr>
            <a:br>
              <a:rPr lang="en-GB" sz="2600">
                <a:solidFill>
                  <a:srgbClr val="000000"/>
                </a:solidFill>
              </a:rPr>
            </a:br>
            <a:endParaRPr sz="1500">
              <a:solidFill>
                <a:srgbClr val="000000"/>
              </a:solidFill>
            </a:endParaRPr>
          </a:p>
          <a:p>
            <a:pPr marL="0" lvl="0" indent="0" algn="l" rtl="0">
              <a:spcBef>
                <a:spcPts val="1400"/>
              </a:spcBef>
              <a:spcAft>
                <a:spcPts val="0"/>
              </a:spcAft>
              <a:buNone/>
            </a:pPr>
            <a:endParaRPr sz="2600">
              <a:solidFill>
                <a:srgbClr val="000000"/>
              </a:solidFill>
            </a:endParaRPr>
          </a:p>
        </p:txBody>
      </p:sp>
      <p:pic>
        <p:nvPicPr>
          <p:cNvPr id="699" name="Google Shape;699;p68"/>
          <p:cNvPicPr preferRelativeResize="0"/>
          <p:nvPr/>
        </p:nvPicPr>
        <p:blipFill>
          <a:blip r:embed="rId3">
            <a:alphaModFix/>
          </a:blip>
          <a:stretch>
            <a:fillRect/>
          </a:stretch>
        </p:blipFill>
        <p:spPr>
          <a:xfrm>
            <a:off x="8023978" y="1146162"/>
            <a:ext cx="3562844" cy="4415549"/>
          </a:xfrm>
          <a:prstGeom prst="rect">
            <a:avLst/>
          </a:prstGeom>
          <a:noFill/>
          <a:ln>
            <a:noFill/>
          </a:ln>
          <a:effectLst>
            <a:outerShdw blurRad="171450" dist="76200" dir="5400000" algn="bl" rotWithShape="0">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69"/>
          <p:cNvSpPr txBox="1">
            <a:spLocks noGrp="1"/>
          </p:cNvSpPr>
          <p:nvPr>
            <p:ph type="title"/>
          </p:nvPr>
        </p:nvSpPr>
        <p:spPr>
          <a:xfrm>
            <a:off x="672325" y="502650"/>
            <a:ext cx="3711300" cy="966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GB">
                <a:solidFill>
                  <a:srgbClr val="E06666"/>
                </a:solidFill>
              </a:rPr>
              <a:t>Notes</a:t>
            </a:r>
            <a:endParaRPr>
              <a:solidFill>
                <a:srgbClr val="E06666"/>
              </a:solidFill>
            </a:endParaRPr>
          </a:p>
        </p:txBody>
      </p:sp>
      <p:sp>
        <p:nvSpPr>
          <p:cNvPr id="705" name="Google Shape;705;p69"/>
          <p:cNvSpPr txBox="1">
            <a:spLocks noGrp="1"/>
          </p:cNvSpPr>
          <p:nvPr>
            <p:ph type="body" idx="1"/>
          </p:nvPr>
        </p:nvSpPr>
        <p:spPr>
          <a:xfrm>
            <a:off x="672325" y="1469550"/>
            <a:ext cx="4226700" cy="51936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GB" sz="2400"/>
              <a:t>Virtual Academy students will never have to report to the building</a:t>
            </a:r>
            <a:endParaRPr sz="2400"/>
          </a:p>
          <a:p>
            <a:pPr marL="457200" lvl="0" indent="-381000" algn="l" rtl="0">
              <a:spcBef>
                <a:spcPts val="0"/>
              </a:spcBef>
              <a:spcAft>
                <a:spcPts val="0"/>
              </a:spcAft>
              <a:buSzPts val="2400"/>
              <a:buChar char="●"/>
            </a:pPr>
            <a:r>
              <a:rPr lang="en-GB" sz="2400"/>
              <a:t>At least a semester commitment (January 15)</a:t>
            </a:r>
            <a:endParaRPr sz="2400"/>
          </a:p>
          <a:p>
            <a:pPr marL="457200" lvl="0" indent="-381000" algn="l" rtl="0">
              <a:spcBef>
                <a:spcPts val="0"/>
              </a:spcBef>
              <a:spcAft>
                <a:spcPts val="0"/>
              </a:spcAft>
              <a:buSzPts val="2400"/>
              <a:buChar char="●"/>
            </a:pPr>
            <a:r>
              <a:rPr lang="en-GB" sz="2400"/>
              <a:t>Curricular expectations will be the same</a:t>
            </a:r>
            <a:endParaRPr sz="2400"/>
          </a:p>
          <a:p>
            <a:pPr marL="457200" lvl="0" indent="-381000" algn="l" rtl="0">
              <a:spcBef>
                <a:spcPts val="0"/>
              </a:spcBef>
              <a:spcAft>
                <a:spcPts val="0"/>
              </a:spcAft>
              <a:buSzPts val="2400"/>
              <a:buChar char="●"/>
            </a:pPr>
            <a:r>
              <a:rPr lang="en-GB" sz="2400"/>
              <a:t>Lunch (Home/WCPSS options)</a:t>
            </a:r>
            <a:endParaRPr sz="2400"/>
          </a:p>
          <a:p>
            <a:pPr marL="457200" lvl="0" indent="-381000" algn="l" rtl="0">
              <a:spcBef>
                <a:spcPts val="0"/>
              </a:spcBef>
              <a:spcAft>
                <a:spcPts val="0"/>
              </a:spcAft>
              <a:buSzPts val="2400"/>
              <a:buChar char="●"/>
            </a:pPr>
            <a:r>
              <a:rPr lang="en-GB" sz="2400"/>
              <a:t>Specials </a:t>
            </a:r>
            <a:endParaRPr sz="2400"/>
          </a:p>
          <a:p>
            <a:pPr marL="457200" lvl="0" indent="-381000" algn="l" rtl="0">
              <a:spcBef>
                <a:spcPts val="0"/>
              </a:spcBef>
              <a:spcAft>
                <a:spcPts val="0"/>
              </a:spcAft>
              <a:buSzPts val="2400"/>
              <a:buChar char="●"/>
            </a:pPr>
            <a:r>
              <a:rPr lang="en-GB" sz="2400"/>
              <a:t>Counseling opportunities</a:t>
            </a:r>
            <a:endParaRPr sz="2400"/>
          </a:p>
          <a:p>
            <a:pPr marL="457200" lvl="0" indent="0" algn="l" rtl="0">
              <a:spcBef>
                <a:spcPts val="2100"/>
              </a:spcBef>
              <a:spcAft>
                <a:spcPts val="2100"/>
              </a:spcAft>
              <a:buNone/>
            </a:pPr>
            <a:endParaRPr sz="2400"/>
          </a:p>
        </p:txBody>
      </p:sp>
      <p:sp>
        <p:nvSpPr>
          <p:cNvPr id="706" name="Google Shape;706;p69"/>
          <p:cNvSpPr txBox="1">
            <a:spLocks noGrp="1"/>
          </p:cNvSpPr>
          <p:nvPr>
            <p:ph type="body" idx="2"/>
          </p:nvPr>
        </p:nvSpPr>
        <p:spPr>
          <a:xfrm>
            <a:off x="5875850" y="1469550"/>
            <a:ext cx="4140600" cy="49443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chemeClr val="dk1"/>
              </a:buClr>
              <a:buSzPts val="2400"/>
              <a:buChar char="●"/>
            </a:pPr>
            <a:r>
              <a:rPr lang="en-GB" sz="2400">
                <a:solidFill>
                  <a:schemeClr val="dk1"/>
                </a:solidFill>
              </a:rPr>
              <a:t>2.5 Hour (BEST PRACTICE DIRECT, likely will be more)</a:t>
            </a:r>
            <a:endParaRPr sz="2400">
              <a:solidFill>
                <a:schemeClr val="dk1"/>
              </a:solidFill>
            </a:endParaRPr>
          </a:p>
          <a:p>
            <a:pPr marL="457200" lvl="0" indent="-381000" algn="l" rtl="0">
              <a:spcBef>
                <a:spcPts val="0"/>
              </a:spcBef>
              <a:spcAft>
                <a:spcPts val="0"/>
              </a:spcAft>
              <a:buClr>
                <a:schemeClr val="dk1"/>
              </a:buClr>
              <a:buSzPts val="2400"/>
              <a:buChar char="●"/>
            </a:pPr>
            <a:r>
              <a:rPr lang="en-GB" sz="2400"/>
              <a:t>Tailored curricular adjustments to support teachers, students, and parents</a:t>
            </a:r>
            <a:endParaRPr sz="2400"/>
          </a:p>
          <a:p>
            <a:pPr marL="457200" lvl="0" indent="-381000" algn="l" rtl="0">
              <a:spcBef>
                <a:spcPts val="0"/>
              </a:spcBef>
              <a:spcAft>
                <a:spcPts val="0"/>
              </a:spcAft>
              <a:buSzPts val="2400"/>
              <a:buChar char="●"/>
            </a:pPr>
            <a:r>
              <a:rPr lang="en-GB" sz="2400"/>
              <a:t>IEP support recommendations to support teachers, students, and parents</a:t>
            </a:r>
            <a:endParaRPr sz="2400"/>
          </a:p>
          <a:p>
            <a:pPr marL="457200" lvl="0" indent="-381000" algn="l" rtl="0">
              <a:spcBef>
                <a:spcPts val="0"/>
              </a:spcBef>
              <a:spcAft>
                <a:spcPts val="0"/>
              </a:spcAft>
              <a:buSzPts val="2400"/>
              <a:buChar char="●"/>
            </a:pPr>
            <a:r>
              <a:rPr lang="en-GB" sz="2400"/>
              <a:t>Adjusted schedules for elementary</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70"/>
          <p:cNvSpPr txBox="1">
            <a:spLocks noGrp="1"/>
          </p:cNvSpPr>
          <p:nvPr>
            <p:ph type="title"/>
          </p:nvPr>
        </p:nvSpPr>
        <p:spPr>
          <a:xfrm>
            <a:off x="2509775" y="1489975"/>
            <a:ext cx="8939400" cy="3376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7200"/>
              <a:t>WHAT HAPPENS IF NC CHANGES PLAN B TO PLAN A OR PLAN C?</a:t>
            </a:r>
            <a:endParaRPr sz="7200">
              <a:solidFill>
                <a:srgbClr val="E69138"/>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71"/>
          <p:cNvSpPr txBox="1">
            <a:spLocks noGrp="1"/>
          </p:cNvSpPr>
          <p:nvPr>
            <p:ph type="title"/>
          </p:nvPr>
        </p:nvSpPr>
        <p:spPr>
          <a:xfrm>
            <a:off x="819775" y="502650"/>
            <a:ext cx="3711300" cy="966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solidFill>
                  <a:srgbClr val="E06666"/>
                </a:solidFill>
              </a:rPr>
              <a:t>Notes</a:t>
            </a:r>
            <a:endParaRPr>
              <a:solidFill>
                <a:srgbClr val="E06666"/>
              </a:solidFill>
            </a:endParaRPr>
          </a:p>
        </p:txBody>
      </p:sp>
      <p:sp>
        <p:nvSpPr>
          <p:cNvPr id="717" name="Google Shape;717;p71"/>
          <p:cNvSpPr txBox="1">
            <a:spLocks noGrp="1"/>
          </p:cNvSpPr>
          <p:nvPr>
            <p:ph type="body" idx="1"/>
          </p:nvPr>
        </p:nvSpPr>
        <p:spPr>
          <a:xfrm>
            <a:off x="672325" y="1619650"/>
            <a:ext cx="4006200" cy="43860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GB" sz="2400"/>
              <a:t>Plan B students would move to Remote Learning at Home</a:t>
            </a:r>
            <a:endParaRPr sz="2400"/>
          </a:p>
          <a:p>
            <a:pPr marL="457200" lvl="0" indent="-381000" algn="l" rtl="0">
              <a:spcBef>
                <a:spcPts val="0"/>
              </a:spcBef>
              <a:spcAft>
                <a:spcPts val="0"/>
              </a:spcAft>
              <a:buSzPts val="2400"/>
              <a:buChar char="●"/>
            </a:pPr>
            <a:r>
              <a:rPr lang="en-GB" sz="2400"/>
              <a:t>Virtual Academy students will stay with their Virtual Academy teacher</a:t>
            </a:r>
            <a:endParaRPr sz="2400"/>
          </a:p>
          <a:p>
            <a:pPr marL="457200" lvl="0" indent="0" algn="l" rtl="0">
              <a:spcBef>
                <a:spcPts val="2100"/>
              </a:spcBef>
              <a:spcAft>
                <a:spcPts val="2100"/>
              </a:spcAft>
              <a:buNone/>
            </a:pPr>
            <a:endParaRPr sz="2400"/>
          </a:p>
        </p:txBody>
      </p:sp>
      <p:sp>
        <p:nvSpPr>
          <p:cNvPr id="718" name="Google Shape;718;p71"/>
          <p:cNvSpPr txBox="1">
            <a:spLocks noGrp="1"/>
          </p:cNvSpPr>
          <p:nvPr>
            <p:ph type="body" idx="2"/>
          </p:nvPr>
        </p:nvSpPr>
        <p:spPr>
          <a:xfrm>
            <a:off x="5892175" y="1619650"/>
            <a:ext cx="4140600" cy="49443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GB" sz="2400">
                <a:solidFill>
                  <a:schemeClr val="dk1"/>
                </a:solidFill>
              </a:rPr>
              <a:t>If everyone moves to Plan A, Virtual Academy students will still have the option to remain in Virtual Academy. All other students would move to Plan A</a:t>
            </a:r>
            <a:endParaRPr sz="2400">
              <a:solidFill>
                <a:schemeClr val="dk1"/>
              </a:solidFill>
            </a:endParaRPr>
          </a:p>
          <a:p>
            <a:pPr marL="457200" lvl="0" indent="-381000" algn="l" rtl="0">
              <a:spcBef>
                <a:spcPts val="0"/>
              </a:spcBef>
              <a:spcAft>
                <a:spcPts val="0"/>
              </a:spcAft>
              <a:buSzPts val="2400"/>
              <a:buChar char="●"/>
            </a:pPr>
            <a:r>
              <a:rPr lang="en-GB" sz="2400">
                <a:solidFill>
                  <a:schemeClr val="dk1"/>
                </a:solidFill>
              </a:rPr>
              <a:t>A shift would be made on the academic calendar to support an even return (grading)</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5"/>
          <p:cNvSpPr txBox="1">
            <a:spLocks noGrp="1"/>
          </p:cNvSpPr>
          <p:nvPr>
            <p:ph type="title"/>
          </p:nvPr>
        </p:nvSpPr>
        <p:spPr>
          <a:xfrm>
            <a:off x="1991351" y="1355900"/>
            <a:ext cx="7614900" cy="1007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GB"/>
              <a:t>Virtual Chat Reminders</a:t>
            </a:r>
            <a:endParaRPr/>
          </a:p>
        </p:txBody>
      </p:sp>
      <p:sp>
        <p:nvSpPr>
          <p:cNvPr id="491" name="Google Shape;491;p45"/>
          <p:cNvSpPr txBox="1">
            <a:spLocks noGrp="1"/>
          </p:cNvSpPr>
          <p:nvPr>
            <p:ph type="body" idx="1"/>
          </p:nvPr>
        </p:nvSpPr>
        <p:spPr>
          <a:xfrm>
            <a:off x="2184975" y="2796700"/>
            <a:ext cx="6762900" cy="2935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t>Rated PG - language, comments</a:t>
            </a:r>
            <a:endParaRPr/>
          </a:p>
          <a:p>
            <a:pPr marL="0" lvl="0" indent="0" algn="l" rtl="0">
              <a:spcBef>
                <a:spcPts val="2100"/>
              </a:spcBef>
              <a:spcAft>
                <a:spcPts val="0"/>
              </a:spcAft>
              <a:buNone/>
            </a:pPr>
            <a:r>
              <a:rPr lang="en-GB"/>
              <a:t>Mute your mics, we will have open Q &amp; A at the end</a:t>
            </a:r>
            <a:endParaRPr/>
          </a:p>
          <a:p>
            <a:pPr marL="0" lvl="0" indent="0" algn="l" rtl="0">
              <a:spcBef>
                <a:spcPts val="2100"/>
              </a:spcBef>
              <a:spcAft>
                <a:spcPts val="2100"/>
              </a:spcAft>
              <a:buNone/>
            </a:pPr>
            <a:r>
              <a:rPr lang="en-GB"/>
              <a:t>Use the chat feature, we will monitor during the presentation and capture all questions for a YES FAQ document to post on our website.</a:t>
            </a:r>
            <a:endParaRPr/>
          </a:p>
        </p:txBody>
      </p:sp>
      <p:sp>
        <p:nvSpPr>
          <p:cNvPr id="492" name="Google Shape;492;p45"/>
          <p:cNvSpPr/>
          <p:nvPr/>
        </p:nvSpPr>
        <p:spPr>
          <a:xfrm>
            <a:off x="1466950" y="2884150"/>
            <a:ext cx="466800" cy="469800"/>
          </a:xfrm>
          <a:prstGeom prst="frame">
            <a:avLst>
              <a:gd name="adj1" fmla="val 7733"/>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5"/>
          <p:cNvSpPr/>
          <p:nvPr/>
        </p:nvSpPr>
        <p:spPr>
          <a:xfrm>
            <a:off x="1466950" y="3555475"/>
            <a:ext cx="466800" cy="469800"/>
          </a:xfrm>
          <a:prstGeom prst="frame">
            <a:avLst>
              <a:gd name="adj1" fmla="val 7733"/>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5"/>
          <p:cNvSpPr/>
          <p:nvPr/>
        </p:nvSpPr>
        <p:spPr>
          <a:xfrm>
            <a:off x="1466950" y="4226800"/>
            <a:ext cx="466800" cy="469800"/>
          </a:xfrm>
          <a:prstGeom prst="frame">
            <a:avLst>
              <a:gd name="adj1" fmla="val 7733"/>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5"/>
          <p:cNvSpPr/>
          <p:nvPr/>
        </p:nvSpPr>
        <p:spPr>
          <a:xfrm>
            <a:off x="1466950" y="2796700"/>
            <a:ext cx="611818" cy="469739"/>
          </a:xfrm>
          <a:custGeom>
            <a:avLst/>
            <a:gdLst/>
            <a:ahLst/>
            <a:cxnLst/>
            <a:rect l="l" t="t" r="r" b="b"/>
            <a:pathLst>
              <a:path w="49380" h="51128" extrusionOk="0">
                <a:moveTo>
                  <a:pt x="0" y="28404"/>
                </a:moveTo>
                <a:lnTo>
                  <a:pt x="18353" y="51128"/>
                </a:lnTo>
                <a:lnTo>
                  <a:pt x="49380" y="13109"/>
                </a:lnTo>
                <a:lnTo>
                  <a:pt x="33648" y="0"/>
                </a:lnTo>
                <a:lnTo>
                  <a:pt x="17916" y="41077"/>
                </a:lnTo>
                <a:lnTo>
                  <a:pt x="10487" y="15731"/>
                </a:lnTo>
                <a:close/>
              </a:path>
            </a:pathLst>
          </a:custGeom>
          <a:solidFill>
            <a:srgbClr val="0DBA22"/>
          </a:solidFill>
          <a:ln>
            <a:noFill/>
          </a:ln>
        </p:spPr>
      </p:sp>
      <p:sp>
        <p:nvSpPr>
          <p:cNvPr id="496" name="Google Shape;496;p45"/>
          <p:cNvSpPr/>
          <p:nvPr/>
        </p:nvSpPr>
        <p:spPr>
          <a:xfrm>
            <a:off x="1466950" y="3511750"/>
            <a:ext cx="611818" cy="469739"/>
          </a:xfrm>
          <a:custGeom>
            <a:avLst/>
            <a:gdLst/>
            <a:ahLst/>
            <a:cxnLst/>
            <a:rect l="l" t="t" r="r" b="b"/>
            <a:pathLst>
              <a:path w="49380" h="51128" extrusionOk="0">
                <a:moveTo>
                  <a:pt x="0" y="28404"/>
                </a:moveTo>
                <a:lnTo>
                  <a:pt x="18353" y="51128"/>
                </a:lnTo>
                <a:lnTo>
                  <a:pt x="49380" y="13109"/>
                </a:lnTo>
                <a:lnTo>
                  <a:pt x="33648" y="0"/>
                </a:lnTo>
                <a:lnTo>
                  <a:pt x="17916" y="41077"/>
                </a:lnTo>
                <a:lnTo>
                  <a:pt x="10487" y="15731"/>
                </a:lnTo>
                <a:close/>
              </a:path>
            </a:pathLst>
          </a:custGeom>
          <a:solidFill>
            <a:srgbClr val="0DBA22"/>
          </a:solidFill>
          <a:ln>
            <a:noFill/>
          </a:ln>
        </p:spPr>
      </p:sp>
      <p:sp>
        <p:nvSpPr>
          <p:cNvPr id="497" name="Google Shape;497;p45"/>
          <p:cNvSpPr/>
          <p:nvPr/>
        </p:nvSpPr>
        <p:spPr>
          <a:xfrm>
            <a:off x="1466950" y="4139300"/>
            <a:ext cx="611818" cy="469739"/>
          </a:xfrm>
          <a:custGeom>
            <a:avLst/>
            <a:gdLst/>
            <a:ahLst/>
            <a:cxnLst/>
            <a:rect l="l" t="t" r="r" b="b"/>
            <a:pathLst>
              <a:path w="49380" h="51128" extrusionOk="0">
                <a:moveTo>
                  <a:pt x="0" y="28404"/>
                </a:moveTo>
                <a:lnTo>
                  <a:pt x="18353" y="51128"/>
                </a:lnTo>
                <a:lnTo>
                  <a:pt x="49380" y="13109"/>
                </a:lnTo>
                <a:lnTo>
                  <a:pt x="33648" y="0"/>
                </a:lnTo>
                <a:lnTo>
                  <a:pt x="17916" y="41077"/>
                </a:lnTo>
                <a:lnTo>
                  <a:pt x="10487" y="15731"/>
                </a:lnTo>
                <a:close/>
              </a:path>
            </a:pathLst>
          </a:custGeom>
          <a:solidFill>
            <a:srgbClr val="0DBA22"/>
          </a:solidFill>
          <a:ln>
            <a:noFill/>
          </a:ln>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72"/>
          <p:cNvSpPr txBox="1">
            <a:spLocks noGrp="1"/>
          </p:cNvSpPr>
          <p:nvPr>
            <p:ph type="title"/>
          </p:nvPr>
        </p:nvSpPr>
        <p:spPr>
          <a:xfrm>
            <a:off x="2328800" y="2294225"/>
            <a:ext cx="8396400" cy="1922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a:t>Let’s Review</a:t>
            </a:r>
            <a:endParaRPr/>
          </a:p>
        </p:txBody>
      </p:sp>
      <p:sp>
        <p:nvSpPr>
          <p:cNvPr id="724" name="Google Shape;724;p72"/>
          <p:cNvSpPr/>
          <p:nvPr/>
        </p:nvSpPr>
        <p:spPr>
          <a:xfrm>
            <a:off x="3746513" y="4216925"/>
            <a:ext cx="5560985" cy="419000"/>
          </a:xfrm>
          <a:custGeom>
            <a:avLst/>
            <a:gdLst/>
            <a:ahLst/>
            <a:cxnLst/>
            <a:rect l="l" t="t" r="r" b="b"/>
            <a:pathLst>
              <a:path w="260011" h="16760" extrusionOk="0">
                <a:moveTo>
                  <a:pt x="0" y="11079"/>
                </a:moveTo>
                <a:cubicBezTo>
                  <a:pt x="7210" y="6753"/>
                  <a:pt x="16204" y="6492"/>
                  <a:pt x="24472" y="4961"/>
                </a:cubicBezTo>
                <a:cubicBezTo>
                  <a:pt x="38995" y="2271"/>
                  <a:pt x="53858" y="1804"/>
                  <a:pt x="68608" y="1028"/>
                </a:cubicBezTo>
                <a:cubicBezTo>
                  <a:pt x="109509" y="-1125"/>
                  <a:pt x="150762" y="318"/>
                  <a:pt x="191403" y="5398"/>
                </a:cubicBezTo>
                <a:cubicBezTo>
                  <a:pt x="214405" y="8273"/>
                  <a:pt x="236830" y="16760"/>
                  <a:pt x="260011" y="16760"/>
                </a:cubicBezTo>
              </a:path>
            </a:pathLst>
          </a:custGeom>
          <a:noFill/>
          <a:ln w="76200" cap="flat" cmpd="sng">
            <a:solidFill>
              <a:srgbClr val="76A5AF"/>
            </a:solidFill>
            <a:prstDash val="solid"/>
            <a:round/>
            <a:headEnd type="none" w="med" len="med"/>
            <a:tailEnd type="none" w="med" len="med"/>
          </a:ln>
        </p:spPr>
      </p:sp>
      <p:pic>
        <p:nvPicPr>
          <p:cNvPr id="725" name="Google Shape;725;p72"/>
          <p:cNvPicPr preferRelativeResize="0"/>
          <p:nvPr/>
        </p:nvPicPr>
        <p:blipFill>
          <a:blip r:embed="rId3">
            <a:alphaModFix/>
          </a:blip>
          <a:stretch>
            <a:fillRect/>
          </a:stretch>
        </p:blipFill>
        <p:spPr>
          <a:xfrm>
            <a:off x="9307500" y="891350"/>
            <a:ext cx="1807450" cy="17821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73"/>
          <p:cNvSpPr txBox="1">
            <a:spLocks noGrp="1"/>
          </p:cNvSpPr>
          <p:nvPr>
            <p:ph type="title"/>
          </p:nvPr>
        </p:nvSpPr>
        <p:spPr>
          <a:xfrm>
            <a:off x="819775" y="502650"/>
            <a:ext cx="3711300" cy="966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solidFill>
                  <a:srgbClr val="E06666"/>
                </a:solidFill>
              </a:rPr>
              <a:t>Notes</a:t>
            </a:r>
            <a:endParaRPr>
              <a:solidFill>
                <a:srgbClr val="E06666"/>
              </a:solidFill>
            </a:endParaRPr>
          </a:p>
        </p:txBody>
      </p:sp>
      <p:sp>
        <p:nvSpPr>
          <p:cNvPr id="731" name="Google Shape;731;p73"/>
          <p:cNvSpPr txBox="1">
            <a:spLocks noGrp="1"/>
          </p:cNvSpPr>
          <p:nvPr>
            <p:ph type="body" idx="1"/>
          </p:nvPr>
        </p:nvSpPr>
        <p:spPr>
          <a:xfrm>
            <a:off x="672325" y="1619650"/>
            <a:ext cx="4006200" cy="43860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GB" sz="2400"/>
              <a:t>NC Requires 3 plans (A/B/C)</a:t>
            </a:r>
            <a:endParaRPr sz="2400"/>
          </a:p>
          <a:p>
            <a:pPr marL="457200" lvl="0" indent="-381000" algn="l" rtl="0">
              <a:spcBef>
                <a:spcPts val="0"/>
              </a:spcBef>
              <a:spcAft>
                <a:spcPts val="0"/>
              </a:spcAft>
              <a:buSzPts val="2400"/>
              <a:buChar char="●"/>
            </a:pPr>
            <a:r>
              <a:rPr lang="en-GB" sz="2400"/>
              <a:t>NC will operate on Plan B (Districts CAN still elect Option C for safety concerns)</a:t>
            </a:r>
            <a:endParaRPr sz="2400"/>
          </a:p>
          <a:p>
            <a:pPr marL="457200" lvl="0" indent="-381000" algn="l" rtl="0">
              <a:spcBef>
                <a:spcPts val="0"/>
              </a:spcBef>
              <a:spcAft>
                <a:spcPts val="0"/>
              </a:spcAft>
              <a:buSzPts val="2400"/>
              <a:buChar char="●"/>
            </a:pPr>
            <a:r>
              <a:rPr lang="en-GB" sz="2400"/>
              <a:t>Plan B for WCPSS = 1 week in-person + 2 weeks at-home, with Remote Learning</a:t>
            </a:r>
            <a:endParaRPr sz="2400"/>
          </a:p>
          <a:p>
            <a:pPr marL="457200" lvl="0" indent="-381000" algn="l" rtl="0">
              <a:spcBef>
                <a:spcPts val="0"/>
              </a:spcBef>
              <a:spcAft>
                <a:spcPts val="0"/>
              </a:spcAft>
              <a:buSzPts val="2400"/>
              <a:buChar char="●"/>
            </a:pPr>
            <a:r>
              <a:rPr lang="en-GB" sz="2400"/>
              <a:t>Rotation groups are not made by schools. The focus is on siblings &amp; transportation.</a:t>
            </a:r>
            <a:endParaRPr sz="2400"/>
          </a:p>
          <a:p>
            <a:pPr marL="457200" lvl="0" indent="0" algn="l" rtl="0">
              <a:spcBef>
                <a:spcPts val="2100"/>
              </a:spcBef>
              <a:spcAft>
                <a:spcPts val="2100"/>
              </a:spcAft>
              <a:buNone/>
            </a:pPr>
            <a:endParaRPr sz="2400"/>
          </a:p>
        </p:txBody>
      </p:sp>
      <p:sp>
        <p:nvSpPr>
          <p:cNvPr id="732" name="Google Shape;732;p73"/>
          <p:cNvSpPr txBox="1">
            <a:spLocks noGrp="1"/>
          </p:cNvSpPr>
          <p:nvPr>
            <p:ph type="body" idx="2"/>
          </p:nvPr>
        </p:nvSpPr>
        <p:spPr>
          <a:xfrm>
            <a:off x="5973825" y="796025"/>
            <a:ext cx="4140600" cy="53445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GB" sz="2400">
                <a:solidFill>
                  <a:schemeClr val="dk1"/>
                </a:solidFill>
              </a:rPr>
              <a:t>Plan B students will use staggered entry for week of Aug. 17 and Aug 24 (1 day per week) based on cohort 1, 2, 3</a:t>
            </a:r>
            <a:endParaRPr sz="2400">
              <a:solidFill>
                <a:schemeClr val="dk1"/>
              </a:solidFill>
            </a:endParaRPr>
          </a:p>
          <a:p>
            <a:pPr marL="457200" lvl="0" indent="-381000" algn="l" rtl="0">
              <a:spcBef>
                <a:spcPts val="0"/>
              </a:spcBef>
              <a:spcAft>
                <a:spcPts val="0"/>
              </a:spcAft>
              <a:buSzPts val="2400"/>
              <a:buChar char="●"/>
            </a:pPr>
            <a:r>
              <a:rPr lang="en-GB" sz="2400">
                <a:solidFill>
                  <a:schemeClr val="dk1"/>
                </a:solidFill>
              </a:rPr>
              <a:t>Virtual Academy is 100% online</a:t>
            </a:r>
            <a:endParaRPr sz="2400">
              <a:solidFill>
                <a:schemeClr val="dk1"/>
              </a:solidFill>
            </a:endParaRPr>
          </a:p>
          <a:p>
            <a:pPr marL="457200" lvl="0" indent="-381000" algn="l" rtl="0">
              <a:spcBef>
                <a:spcPts val="0"/>
              </a:spcBef>
              <a:spcAft>
                <a:spcPts val="0"/>
              </a:spcAft>
              <a:buSzPts val="2400"/>
              <a:buChar char="●"/>
            </a:pPr>
            <a:r>
              <a:rPr lang="en-GB" sz="2400">
                <a:solidFill>
                  <a:schemeClr val="dk1"/>
                </a:solidFill>
              </a:rPr>
              <a:t>Virtual Academy teachers may also include teachers from other schools</a:t>
            </a:r>
            <a:endParaRPr sz="2400">
              <a:solidFill>
                <a:schemeClr val="dk1"/>
              </a:solidFill>
            </a:endParaRPr>
          </a:p>
          <a:p>
            <a:pPr marL="457200" lvl="0" indent="-381000" algn="l" rtl="0">
              <a:spcBef>
                <a:spcPts val="0"/>
              </a:spcBef>
              <a:spcAft>
                <a:spcPts val="0"/>
              </a:spcAft>
              <a:buClr>
                <a:schemeClr val="dk1"/>
              </a:buClr>
              <a:buSzPts val="2400"/>
              <a:buChar char="●"/>
            </a:pPr>
            <a:r>
              <a:rPr lang="en-GB" sz="2400">
                <a:solidFill>
                  <a:schemeClr val="dk1"/>
                </a:solidFill>
              </a:rPr>
              <a:t>Plan B &amp; Virtual Academy will have the same curriculum and grading expectations</a:t>
            </a:r>
            <a:endParaRPr sz="24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74"/>
          <p:cNvSpPr txBox="1">
            <a:spLocks noGrp="1"/>
          </p:cNvSpPr>
          <p:nvPr>
            <p:ph type="body" idx="1"/>
          </p:nvPr>
        </p:nvSpPr>
        <p:spPr>
          <a:xfrm>
            <a:off x="838209" y="1207382"/>
            <a:ext cx="10515600" cy="4676400"/>
          </a:xfrm>
          <a:prstGeom prst="rect">
            <a:avLst/>
          </a:prstGeom>
        </p:spPr>
        <p:txBody>
          <a:bodyPr spcFirstLastPara="1" wrap="square" lIns="45725" tIns="22875" rIns="45725" bIns="22875" anchor="t" anchorCtr="0">
            <a:noAutofit/>
          </a:bodyPr>
          <a:lstStyle/>
          <a:p>
            <a:pPr marL="0" lvl="0" indent="0" algn="l" rtl="0">
              <a:spcBef>
                <a:spcPts val="1100"/>
              </a:spcBef>
              <a:spcAft>
                <a:spcPts val="0"/>
              </a:spcAft>
              <a:buNone/>
            </a:pPr>
            <a:r>
              <a:rPr lang="en-GB" sz="1900">
                <a:solidFill>
                  <a:srgbClr val="000000"/>
                </a:solidFill>
              </a:rPr>
              <a:t>Buildings will be thoroughly cleaned and disinfected throughout the day and every evening. Multiple times a day, our custodian will perform the following duties, among others:</a:t>
            </a:r>
            <a:endParaRPr sz="1900">
              <a:solidFill>
                <a:srgbClr val="000000"/>
              </a:solidFill>
            </a:endParaRPr>
          </a:p>
          <a:p>
            <a:pPr marL="457200" lvl="0" indent="0" algn="l" rtl="0">
              <a:spcBef>
                <a:spcPts val="1100"/>
              </a:spcBef>
              <a:spcAft>
                <a:spcPts val="0"/>
              </a:spcAft>
              <a:buNone/>
            </a:pPr>
            <a:r>
              <a:rPr lang="en-GB" sz="1900">
                <a:solidFill>
                  <a:srgbClr val="000000"/>
                </a:solidFill>
              </a:rPr>
              <a:t>&gt; Sweeping, dust mopping, and spot mopping hallways, steps, and stair landings, as well as the cafeteria;</a:t>
            </a:r>
            <a:endParaRPr sz="1900">
              <a:solidFill>
                <a:srgbClr val="000000"/>
              </a:solidFill>
            </a:endParaRPr>
          </a:p>
          <a:p>
            <a:pPr marL="457200" lvl="0" indent="0" algn="l" rtl="0">
              <a:spcBef>
                <a:spcPts val="1100"/>
              </a:spcBef>
              <a:spcAft>
                <a:spcPts val="0"/>
              </a:spcAft>
              <a:buNone/>
            </a:pPr>
            <a:r>
              <a:rPr lang="en-GB" sz="1900">
                <a:solidFill>
                  <a:srgbClr val="000000"/>
                </a:solidFill>
              </a:rPr>
              <a:t>&gt; Cleaning and disinfecting hall water fountains;</a:t>
            </a:r>
            <a:endParaRPr sz="1900">
              <a:solidFill>
                <a:srgbClr val="000000"/>
              </a:solidFill>
            </a:endParaRPr>
          </a:p>
          <a:p>
            <a:pPr marL="457200" lvl="0" indent="0" algn="l" rtl="0">
              <a:spcBef>
                <a:spcPts val="1100"/>
              </a:spcBef>
              <a:spcAft>
                <a:spcPts val="0"/>
              </a:spcAft>
              <a:buNone/>
            </a:pPr>
            <a:r>
              <a:rPr lang="en-GB" sz="1900">
                <a:solidFill>
                  <a:srgbClr val="000000"/>
                </a:solidFill>
              </a:rPr>
              <a:t>&gt; Cleaning and disinfecting bathroom floors, sinks, toilets, urinals, and  stall handles; monitoring hand sanitizer, soap, and paper products;</a:t>
            </a:r>
            <a:endParaRPr sz="1900">
              <a:solidFill>
                <a:srgbClr val="000000"/>
              </a:solidFill>
            </a:endParaRPr>
          </a:p>
          <a:p>
            <a:pPr marL="457200" lvl="0" indent="0" algn="l" rtl="0">
              <a:spcBef>
                <a:spcPts val="1100"/>
              </a:spcBef>
              <a:spcAft>
                <a:spcPts val="0"/>
              </a:spcAft>
              <a:buNone/>
            </a:pPr>
            <a:r>
              <a:rPr lang="en-GB" sz="1900">
                <a:solidFill>
                  <a:srgbClr val="000000"/>
                </a:solidFill>
              </a:rPr>
              <a:t>&gt; Wiping and disinfecting touch points in halls, common areas, and classrooms, if accessible.</a:t>
            </a:r>
            <a:endParaRPr sz="1900">
              <a:solidFill>
                <a:srgbClr val="000000"/>
              </a:solidFill>
            </a:endParaRPr>
          </a:p>
          <a:p>
            <a:pPr marL="0" lvl="0" indent="0" algn="l" rtl="0">
              <a:spcBef>
                <a:spcPts val="1100"/>
              </a:spcBef>
              <a:spcAft>
                <a:spcPts val="0"/>
              </a:spcAft>
              <a:buNone/>
            </a:pPr>
            <a:endParaRPr sz="1900">
              <a:solidFill>
                <a:srgbClr val="000000"/>
              </a:solidFill>
            </a:endParaRPr>
          </a:p>
          <a:p>
            <a:pPr marL="0" lvl="0" indent="0" algn="l" rtl="0">
              <a:spcBef>
                <a:spcPts val="1100"/>
              </a:spcBef>
              <a:spcAft>
                <a:spcPts val="0"/>
              </a:spcAft>
              <a:buNone/>
            </a:pPr>
            <a:r>
              <a:rPr lang="en-GB" sz="1900">
                <a:solidFill>
                  <a:srgbClr val="000000"/>
                </a:solidFill>
              </a:rPr>
              <a:t>Our disinfectant is an EPA-approved disinfectant for SARS-CoV-2, the virus that causes COVID-19.</a:t>
            </a:r>
            <a:endParaRPr sz="1900">
              <a:solidFill>
                <a:srgbClr val="000000"/>
              </a:solidFill>
            </a:endParaRPr>
          </a:p>
          <a:p>
            <a:pPr marL="0" lvl="0" indent="0" algn="l" rtl="0">
              <a:spcBef>
                <a:spcPts val="1100"/>
              </a:spcBef>
              <a:spcAft>
                <a:spcPts val="0"/>
              </a:spcAft>
              <a:buNone/>
            </a:pPr>
            <a:r>
              <a:rPr lang="en-GB" sz="1900">
                <a:solidFill>
                  <a:srgbClr val="000000"/>
                </a:solidFill>
              </a:rPr>
              <a:t>Current cleaning and disinfecting protocols will continue to be reviewed and enhanced in terms of frequency and intensity.</a:t>
            </a:r>
            <a:endParaRPr sz="1900">
              <a:solidFill>
                <a:srgbClr val="000000"/>
              </a:solidFill>
            </a:endParaRPr>
          </a:p>
          <a:p>
            <a:pPr marL="0" lvl="0" indent="0" algn="l" rtl="0">
              <a:spcBef>
                <a:spcPts val="1100"/>
              </a:spcBef>
              <a:spcAft>
                <a:spcPts val="0"/>
              </a:spcAft>
              <a:buNone/>
            </a:pPr>
            <a:endParaRPr>
              <a:solidFill>
                <a:srgbClr val="000000"/>
              </a:solidFill>
            </a:endParaRPr>
          </a:p>
        </p:txBody>
      </p:sp>
      <p:sp>
        <p:nvSpPr>
          <p:cNvPr id="738" name="Google Shape;738;p74"/>
          <p:cNvSpPr txBox="1">
            <a:spLocks noGrp="1"/>
          </p:cNvSpPr>
          <p:nvPr>
            <p:ph type="title"/>
          </p:nvPr>
        </p:nvSpPr>
        <p:spPr>
          <a:xfrm>
            <a:off x="838209" y="107433"/>
            <a:ext cx="10515600" cy="7320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Cleaning</a:t>
            </a:r>
            <a:endParaRPr/>
          </a:p>
        </p:txBody>
      </p:sp>
      <p:sp>
        <p:nvSpPr>
          <p:cNvPr id="739" name="Google Shape;739;p74"/>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75"/>
          <p:cNvSpPr txBox="1">
            <a:spLocks noGrp="1"/>
          </p:cNvSpPr>
          <p:nvPr>
            <p:ph type="body" idx="1"/>
          </p:nvPr>
        </p:nvSpPr>
        <p:spPr>
          <a:xfrm>
            <a:off x="289025" y="933400"/>
            <a:ext cx="11750100" cy="5614500"/>
          </a:xfrm>
          <a:prstGeom prst="rect">
            <a:avLst/>
          </a:prstGeom>
        </p:spPr>
        <p:txBody>
          <a:bodyPr spcFirstLastPara="1" wrap="square" lIns="45725" tIns="22875" rIns="45725" bIns="22875" anchor="t" anchorCtr="0">
            <a:noAutofit/>
          </a:bodyPr>
          <a:lstStyle/>
          <a:p>
            <a:pPr marL="0" lvl="0" indent="0" algn="ctr" rtl="0">
              <a:spcBef>
                <a:spcPts val="1100"/>
              </a:spcBef>
              <a:spcAft>
                <a:spcPts val="0"/>
              </a:spcAft>
              <a:buNone/>
            </a:pPr>
            <a:r>
              <a:rPr lang="en-GB" sz="2500" b="1">
                <a:solidFill>
                  <a:srgbClr val="000000"/>
                </a:solidFill>
              </a:rPr>
              <a:t>How will you handle health screenings?</a:t>
            </a:r>
            <a:endParaRPr sz="2500" b="1">
              <a:solidFill>
                <a:srgbClr val="000000"/>
              </a:solidFill>
            </a:endParaRPr>
          </a:p>
          <a:p>
            <a:pPr marL="0" lvl="0" indent="0" algn="just" rtl="0">
              <a:spcBef>
                <a:spcPts val="1100"/>
              </a:spcBef>
              <a:spcAft>
                <a:spcPts val="0"/>
              </a:spcAft>
              <a:buNone/>
            </a:pPr>
            <a:r>
              <a:rPr lang="en-GB" sz="2500">
                <a:solidFill>
                  <a:srgbClr val="000000"/>
                </a:solidFill>
              </a:rPr>
              <a:t>A team of staff will be trained to handle health screenings every morning. This will become a morning duty for this team of employees. If a student plans to leave campus for any reason and return later in the school day, he or she should get a dated health screening pass before leaving the building so they will not have to go through the health screening again upon his or her return to school.</a:t>
            </a:r>
            <a:endParaRPr sz="2500">
              <a:solidFill>
                <a:srgbClr val="000000"/>
              </a:solidFill>
            </a:endParaRPr>
          </a:p>
          <a:p>
            <a:pPr marL="0" lvl="0" indent="0" algn="ctr" rtl="0">
              <a:spcBef>
                <a:spcPts val="1100"/>
              </a:spcBef>
              <a:spcAft>
                <a:spcPts val="0"/>
              </a:spcAft>
              <a:buNone/>
            </a:pPr>
            <a:r>
              <a:rPr lang="en-GB" sz="2500" b="1">
                <a:solidFill>
                  <a:srgbClr val="000000"/>
                </a:solidFill>
              </a:rPr>
              <a:t>Who has to wear a mask?</a:t>
            </a:r>
            <a:endParaRPr sz="2500" b="1">
              <a:solidFill>
                <a:srgbClr val="000000"/>
              </a:solidFill>
            </a:endParaRPr>
          </a:p>
          <a:p>
            <a:pPr marL="0" lvl="0" indent="0" algn="just" rtl="0">
              <a:spcBef>
                <a:spcPts val="1100"/>
              </a:spcBef>
              <a:spcAft>
                <a:spcPts val="0"/>
              </a:spcAft>
              <a:buNone/>
            </a:pPr>
            <a:r>
              <a:rPr lang="en-GB" sz="2300">
                <a:solidFill>
                  <a:srgbClr val="000000"/>
                </a:solidFill>
              </a:rPr>
              <a:t>All students riding a bus (unless there is a developmental, behavioral, medical, or religious exemption). This week, the Governor indicated that K-12 students should wear a mask unless there is an exemption. Staff and visitors must wear a mask unless there is an exemption.</a:t>
            </a:r>
            <a:endParaRPr sz="2300">
              <a:solidFill>
                <a:srgbClr val="000000"/>
              </a:solidFill>
            </a:endParaRPr>
          </a:p>
          <a:p>
            <a:pPr marL="0" lvl="0" indent="0" algn="ctr" rtl="0">
              <a:spcBef>
                <a:spcPts val="1100"/>
              </a:spcBef>
              <a:spcAft>
                <a:spcPts val="0"/>
              </a:spcAft>
              <a:buNone/>
            </a:pPr>
            <a:r>
              <a:rPr lang="en-GB" sz="2500" b="1">
                <a:solidFill>
                  <a:srgbClr val="000000"/>
                </a:solidFill>
              </a:rPr>
              <a:t>Are there plans for mass testing by the school/district?</a:t>
            </a:r>
            <a:endParaRPr sz="2500" b="1">
              <a:solidFill>
                <a:srgbClr val="000000"/>
              </a:solidFill>
            </a:endParaRPr>
          </a:p>
          <a:p>
            <a:pPr marL="0" lvl="0" indent="0" algn="l" rtl="0">
              <a:spcBef>
                <a:spcPts val="1100"/>
              </a:spcBef>
              <a:spcAft>
                <a:spcPts val="0"/>
              </a:spcAft>
              <a:buNone/>
            </a:pPr>
            <a:r>
              <a:rPr lang="en-GB" sz="2500">
                <a:solidFill>
                  <a:srgbClr val="000000"/>
                </a:solidFill>
              </a:rPr>
              <a:t>Not at this time.</a:t>
            </a:r>
            <a:endParaRPr sz="2500">
              <a:solidFill>
                <a:srgbClr val="000000"/>
              </a:solidFill>
            </a:endParaRPr>
          </a:p>
        </p:txBody>
      </p:sp>
      <p:sp>
        <p:nvSpPr>
          <p:cNvPr id="745" name="Google Shape;745;p75"/>
          <p:cNvSpPr txBox="1">
            <a:spLocks noGrp="1"/>
          </p:cNvSpPr>
          <p:nvPr>
            <p:ph type="title"/>
          </p:nvPr>
        </p:nvSpPr>
        <p:spPr>
          <a:xfrm>
            <a:off x="1117623" y="143244"/>
            <a:ext cx="14020800" cy="9759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Health, Safety, Social Distancing FAQs</a:t>
            </a:r>
            <a:endParaRPr/>
          </a:p>
        </p:txBody>
      </p:sp>
      <p:sp>
        <p:nvSpPr>
          <p:cNvPr id="746" name="Google Shape;746;p75"/>
          <p:cNvSpPr txBox="1">
            <a:spLocks noGrp="1"/>
          </p:cNvSpPr>
          <p:nvPr>
            <p:ph type="sldNum" idx="12"/>
          </p:nvPr>
        </p:nvSpPr>
        <p:spPr>
          <a:xfrm>
            <a:off x="14382577" y="8335590"/>
            <a:ext cx="975600" cy="699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76"/>
          <p:cNvSpPr txBox="1">
            <a:spLocks noGrp="1"/>
          </p:cNvSpPr>
          <p:nvPr>
            <p:ph type="body" idx="1"/>
          </p:nvPr>
        </p:nvSpPr>
        <p:spPr>
          <a:xfrm>
            <a:off x="382400" y="1120025"/>
            <a:ext cx="11656800" cy="4998000"/>
          </a:xfrm>
          <a:prstGeom prst="rect">
            <a:avLst/>
          </a:prstGeom>
        </p:spPr>
        <p:txBody>
          <a:bodyPr spcFirstLastPara="1" wrap="square" lIns="45725" tIns="22875" rIns="45725" bIns="22875" anchor="t" anchorCtr="0">
            <a:noAutofit/>
          </a:bodyPr>
          <a:lstStyle/>
          <a:p>
            <a:pPr marL="0" lvl="0" indent="0" algn="l" rtl="0">
              <a:spcBef>
                <a:spcPts val="1100"/>
              </a:spcBef>
              <a:spcAft>
                <a:spcPts val="0"/>
              </a:spcAft>
              <a:buNone/>
            </a:pPr>
            <a:r>
              <a:rPr lang="en-GB" sz="2300" b="1">
                <a:solidFill>
                  <a:srgbClr val="000000"/>
                </a:solidFill>
              </a:rPr>
              <a:t>Students who have experienced at least </a:t>
            </a:r>
            <a:r>
              <a:rPr lang="en-GB" sz="2300" b="1" u="sng">
                <a:solidFill>
                  <a:srgbClr val="000000"/>
                </a:solidFill>
              </a:rPr>
              <a:t>one</a:t>
            </a:r>
            <a:r>
              <a:rPr lang="en-GB" sz="2300" b="1">
                <a:solidFill>
                  <a:srgbClr val="000000"/>
                </a:solidFill>
              </a:rPr>
              <a:t> COVID-19 symptom, with or without being diagnosed with COVID-19, </a:t>
            </a:r>
            <a:r>
              <a:rPr lang="en-GB" sz="2300" b="1" u="sng">
                <a:solidFill>
                  <a:srgbClr val="000000"/>
                </a:solidFill>
              </a:rPr>
              <a:t>should not be in school</a:t>
            </a:r>
            <a:r>
              <a:rPr lang="en-GB" sz="2300" b="1">
                <a:solidFill>
                  <a:srgbClr val="000000"/>
                </a:solidFill>
              </a:rPr>
              <a:t>. </a:t>
            </a:r>
            <a:endParaRPr sz="2300" b="1">
              <a:solidFill>
                <a:srgbClr val="000000"/>
              </a:solidFill>
            </a:endParaRPr>
          </a:p>
          <a:p>
            <a:pPr marL="0" lvl="0" indent="0" algn="l" rtl="0">
              <a:spcBef>
                <a:spcPts val="1100"/>
              </a:spcBef>
              <a:spcAft>
                <a:spcPts val="0"/>
              </a:spcAft>
              <a:buNone/>
            </a:pPr>
            <a:r>
              <a:rPr lang="en-GB" sz="2300">
                <a:solidFill>
                  <a:srgbClr val="000000"/>
                </a:solidFill>
              </a:rPr>
              <a:t>They should stay home until they (or a family member answering for a younger child) can answer YES to all three of the following questions:</a:t>
            </a:r>
            <a:endParaRPr sz="2300">
              <a:solidFill>
                <a:srgbClr val="000000"/>
              </a:solidFill>
            </a:endParaRPr>
          </a:p>
          <a:p>
            <a:pPr marL="457200" lvl="0" indent="0" algn="l" rtl="0">
              <a:spcBef>
                <a:spcPts val="1100"/>
              </a:spcBef>
              <a:spcAft>
                <a:spcPts val="0"/>
              </a:spcAft>
              <a:buNone/>
            </a:pPr>
            <a:r>
              <a:rPr lang="en-GB" sz="2300">
                <a:solidFill>
                  <a:srgbClr val="000000"/>
                </a:solidFill>
              </a:rPr>
              <a:t> &gt; Has it been at least 10 days since they first had symptoms?</a:t>
            </a:r>
            <a:endParaRPr sz="2300">
              <a:solidFill>
                <a:srgbClr val="000000"/>
              </a:solidFill>
            </a:endParaRPr>
          </a:p>
          <a:p>
            <a:pPr marL="457200" lvl="0" indent="0" algn="l" rtl="0">
              <a:spcBef>
                <a:spcPts val="1100"/>
              </a:spcBef>
              <a:spcAft>
                <a:spcPts val="0"/>
              </a:spcAft>
              <a:buNone/>
            </a:pPr>
            <a:r>
              <a:rPr lang="en-GB" sz="2300">
                <a:solidFill>
                  <a:srgbClr val="000000"/>
                </a:solidFill>
              </a:rPr>
              <a:t> &gt; Has it been at least 3 days since they had a fever (without using fever-reducing medicine)?</a:t>
            </a:r>
            <a:endParaRPr sz="2300">
              <a:solidFill>
                <a:srgbClr val="000000"/>
              </a:solidFill>
            </a:endParaRPr>
          </a:p>
          <a:p>
            <a:pPr marL="457200" lvl="0" indent="0" algn="just" rtl="0">
              <a:spcBef>
                <a:spcPts val="1100"/>
              </a:spcBef>
              <a:spcAft>
                <a:spcPts val="0"/>
              </a:spcAft>
              <a:buNone/>
            </a:pPr>
            <a:r>
              <a:rPr lang="en-GB" sz="2300">
                <a:solidFill>
                  <a:srgbClr val="000000"/>
                </a:solidFill>
              </a:rPr>
              <a:t> &gt; Has it been at least 3 days since the symptoms have improved, including cough and shortness of breath? Students are not required to have documentation of a negative test in order to return to school. If students have a negative COVID-19 test, they can return to school once there is no fever without the use of fever-reducing medicines and they have felt well for 24 hours.</a:t>
            </a:r>
            <a:endParaRPr sz="2300">
              <a:solidFill>
                <a:srgbClr val="000000"/>
              </a:solidFill>
            </a:endParaRPr>
          </a:p>
        </p:txBody>
      </p:sp>
      <p:sp>
        <p:nvSpPr>
          <p:cNvPr id="752" name="Google Shape;752;p76"/>
          <p:cNvSpPr txBox="1">
            <a:spLocks noGrp="1"/>
          </p:cNvSpPr>
          <p:nvPr>
            <p:ph type="title"/>
          </p:nvPr>
        </p:nvSpPr>
        <p:spPr>
          <a:xfrm>
            <a:off x="1117623" y="143244"/>
            <a:ext cx="14020800" cy="9759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COVID-19 Students with Symptoms</a:t>
            </a:r>
            <a:endParaRPr/>
          </a:p>
        </p:txBody>
      </p:sp>
      <p:sp>
        <p:nvSpPr>
          <p:cNvPr id="753" name="Google Shape;753;p76"/>
          <p:cNvSpPr txBox="1">
            <a:spLocks noGrp="1"/>
          </p:cNvSpPr>
          <p:nvPr>
            <p:ph type="sldNum" idx="12"/>
          </p:nvPr>
        </p:nvSpPr>
        <p:spPr>
          <a:xfrm>
            <a:off x="14382577" y="8335590"/>
            <a:ext cx="975600" cy="699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77"/>
          <p:cNvSpPr txBox="1">
            <a:spLocks noGrp="1"/>
          </p:cNvSpPr>
          <p:nvPr>
            <p:ph type="body" idx="1"/>
          </p:nvPr>
        </p:nvSpPr>
        <p:spPr>
          <a:xfrm>
            <a:off x="660850" y="1090800"/>
            <a:ext cx="10929900" cy="4904700"/>
          </a:xfrm>
          <a:prstGeom prst="rect">
            <a:avLst/>
          </a:prstGeom>
        </p:spPr>
        <p:txBody>
          <a:bodyPr spcFirstLastPara="1" wrap="square" lIns="45725" tIns="22875" rIns="45725" bIns="22875" anchor="t" anchorCtr="0">
            <a:noAutofit/>
          </a:bodyPr>
          <a:lstStyle/>
          <a:p>
            <a:pPr marL="0" lvl="0" indent="0" algn="just" rtl="0">
              <a:spcBef>
                <a:spcPts val="1100"/>
              </a:spcBef>
              <a:spcAft>
                <a:spcPts val="0"/>
              </a:spcAft>
              <a:buNone/>
            </a:pPr>
            <a:r>
              <a:rPr lang="en-GB" sz="2400" b="1">
                <a:solidFill>
                  <a:srgbClr val="000000"/>
                </a:solidFill>
              </a:rPr>
              <a:t>Students who have been diagnosed with COVID-19, but do not have</a:t>
            </a:r>
            <a:endParaRPr sz="2400" b="1">
              <a:solidFill>
                <a:srgbClr val="000000"/>
              </a:solidFill>
            </a:endParaRPr>
          </a:p>
          <a:p>
            <a:pPr marL="0" lvl="0" indent="0" algn="just" rtl="0">
              <a:spcBef>
                <a:spcPts val="1100"/>
              </a:spcBef>
              <a:spcAft>
                <a:spcPts val="0"/>
              </a:spcAft>
              <a:buNone/>
            </a:pPr>
            <a:r>
              <a:rPr lang="en-GB" sz="2400" b="1">
                <a:solidFill>
                  <a:srgbClr val="000000"/>
                </a:solidFill>
              </a:rPr>
              <a:t>symptoms must remain out of school until 10 days have passed since the</a:t>
            </a:r>
            <a:endParaRPr sz="2400" b="1">
              <a:solidFill>
                <a:srgbClr val="000000"/>
              </a:solidFill>
            </a:endParaRPr>
          </a:p>
          <a:p>
            <a:pPr marL="0" lvl="0" indent="0" algn="just" rtl="0">
              <a:spcBef>
                <a:spcPts val="1100"/>
              </a:spcBef>
              <a:spcAft>
                <a:spcPts val="0"/>
              </a:spcAft>
              <a:buNone/>
            </a:pPr>
            <a:r>
              <a:rPr lang="en-GB" sz="2400" b="1">
                <a:solidFill>
                  <a:srgbClr val="000000"/>
                </a:solidFill>
              </a:rPr>
              <a:t>date of their first positive COVID-19 diagnostic test.</a:t>
            </a:r>
            <a:endParaRPr sz="2400" b="1">
              <a:solidFill>
                <a:srgbClr val="000000"/>
              </a:solidFill>
            </a:endParaRPr>
          </a:p>
          <a:p>
            <a:pPr marL="0" lvl="0" indent="0" algn="l" rtl="0">
              <a:spcBef>
                <a:spcPts val="1100"/>
              </a:spcBef>
              <a:spcAft>
                <a:spcPts val="0"/>
              </a:spcAft>
              <a:buNone/>
            </a:pPr>
            <a:endParaRPr sz="2400" b="1">
              <a:solidFill>
                <a:srgbClr val="000000"/>
              </a:solidFill>
            </a:endParaRPr>
          </a:p>
          <a:p>
            <a:pPr marL="457200" lvl="0" indent="0" algn="l" rtl="0">
              <a:spcBef>
                <a:spcPts val="1100"/>
              </a:spcBef>
              <a:spcAft>
                <a:spcPts val="0"/>
              </a:spcAft>
              <a:buNone/>
            </a:pPr>
            <a:r>
              <a:rPr lang="en-GB" sz="2400">
                <a:solidFill>
                  <a:srgbClr val="000000"/>
                </a:solidFill>
              </a:rPr>
              <a:t>&gt;Students are not required to have documentation of a negative test in</a:t>
            </a:r>
            <a:endParaRPr sz="2400">
              <a:solidFill>
                <a:srgbClr val="000000"/>
              </a:solidFill>
            </a:endParaRPr>
          </a:p>
          <a:p>
            <a:pPr marL="457200" lvl="0" indent="0" algn="l" rtl="0">
              <a:spcBef>
                <a:spcPts val="1100"/>
              </a:spcBef>
              <a:spcAft>
                <a:spcPts val="0"/>
              </a:spcAft>
              <a:buNone/>
            </a:pPr>
            <a:r>
              <a:rPr lang="en-GB" sz="2400">
                <a:solidFill>
                  <a:srgbClr val="000000"/>
                </a:solidFill>
              </a:rPr>
              <a:t>order to return to school.</a:t>
            </a:r>
            <a:endParaRPr sz="2400">
              <a:solidFill>
                <a:srgbClr val="000000"/>
              </a:solidFill>
            </a:endParaRPr>
          </a:p>
          <a:p>
            <a:pPr marL="0" lvl="0" indent="0" algn="l" rtl="0">
              <a:spcBef>
                <a:spcPts val="1100"/>
              </a:spcBef>
              <a:spcAft>
                <a:spcPts val="0"/>
              </a:spcAft>
              <a:buNone/>
            </a:pPr>
            <a:endParaRPr sz="2400">
              <a:solidFill>
                <a:srgbClr val="000000"/>
              </a:solidFill>
            </a:endParaRPr>
          </a:p>
          <a:p>
            <a:pPr marL="457200" lvl="0" indent="0" algn="l" rtl="0">
              <a:spcBef>
                <a:spcPts val="1100"/>
              </a:spcBef>
              <a:spcAft>
                <a:spcPts val="0"/>
              </a:spcAft>
              <a:buNone/>
            </a:pPr>
            <a:r>
              <a:rPr lang="en-GB" sz="2400">
                <a:solidFill>
                  <a:srgbClr val="000000"/>
                </a:solidFill>
              </a:rPr>
              <a:t>&gt;If a student develops symptoms, they cannot return to school until they</a:t>
            </a:r>
            <a:endParaRPr sz="2400">
              <a:solidFill>
                <a:srgbClr val="000000"/>
              </a:solidFill>
            </a:endParaRPr>
          </a:p>
          <a:p>
            <a:pPr marL="457200" lvl="0" indent="0" algn="l" rtl="0">
              <a:spcBef>
                <a:spcPts val="1100"/>
              </a:spcBef>
              <a:spcAft>
                <a:spcPts val="0"/>
              </a:spcAft>
              <a:buNone/>
            </a:pPr>
            <a:r>
              <a:rPr lang="en-GB" sz="2400">
                <a:solidFill>
                  <a:srgbClr val="000000"/>
                </a:solidFill>
              </a:rPr>
              <a:t>meet all of the criteria for students who have experienced at least one</a:t>
            </a:r>
            <a:endParaRPr sz="2400">
              <a:solidFill>
                <a:srgbClr val="000000"/>
              </a:solidFill>
            </a:endParaRPr>
          </a:p>
          <a:p>
            <a:pPr marL="457200" lvl="0" indent="0" algn="l" rtl="0">
              <a:spcBef>
                <a:spcPts val="1100"/>
              </a:spcBef>
              <a:spcAft>
                <a:spcPts val="0"/>
              </a:spcAft>
              <a:buNone/>
            </a:pPr>
            <a:r>
              <a:rPr lang="en-GB" sz="2400">
                <a:solidFill>
                  <a:srgbClr val="000000"/>
                </a:solidFill>
              </a:rPr>
              <a:t>symptom.</a:t>
            </a:r>
            <a:endParaRPr sz="2400">
              <a:solidFill>
                <a:srgbClr val="000000"/>
              </a:solidFill>
            </a:endParaRPr>
          </a:p>
          <a:p>
            <a:pPr marL="0" lvl="0" indent="0" algn="l" rtl="0">
              <a:spcBef>
                <a:spcPts val="1100"/>
              </a:spcBef>
              <a:spcAft>
                <a:spcPts val="0"/>
              </a:spcAft>
              <a:buNone/>
            </a:pPr>
            <a:endParaRPr/>
          </a:p>
        </p:txBody>
      </p:sp>
      <p:sp>
        <p:nvSpPr>
          <p:cNvPr id="759" name="Google Shape;759;p77"/>
          <p:cNvSpPr txBox="1">
            <a:spLocks noGrp="1"/>
          </p:cNvSpPr>
          <p:nvPr>
            <p:ph type="title"/>
          </p:nvPr>
        </p:nvSpPr>
        <p:spPr>
          <a:xfrm>
            <a:off x="1117623" y="143244"/>
            <a:ext cx="14020800" cy="9759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COVID-19 Students Diagnosed with No Symptoms</a:t>
            </a:r>
            <a:endParaRPr/>
          </a:p>
        </p:txBody>
      </p:sp>
      <p:sp>
        <p:nvSpPr>
          <p:cNvPr id="760" name="Google Shape;760;p77"/>
          <p:cNvSpPr txBox="1">
            <a:spLocks noGrp="1"/>
          </p:cNvSpPr>
          <p:nvPr>
            <p:ph type="sldNum" idx="12"/>
          </p:nvPr>
        </p:nvSpPr>
        <p:spPr>
          <a:xfrm>
            <a:off x="14382577" y="8335590"/>
            <a:ext cx="975600" cy="699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78"/>
          <p:cNvSpPr txBox="1">
            <a:spLocks noGrp="1"/>
          </p:cNvSpPr>
          <p:nvPr>
            <p:ph type="body" idx="1"/>
          </p:nvPr>
        </p:nvSpPr>
        <p:spPr>
          <a:xfrm>
            <a:off x="268550" y="1242025"/>
            <a:ext cx="11684400" cy="5705700"/>
          </a:xfrm>
          <a:prstGeom prst="rect">
            <a:avLst/>
          </a:prstGeom>
        </p:spPr>
        <p:txBody>
          <a:bodyPr spcFirstLastPara="1" wrap="square" lIns="45725" tIns="22875" rIns="45725" bIns="22875" anchor="t" anchorCtr="0">
            <a:noAutofit/>
          </a:bodyPr>
          <a:lstStyle/>
          <a:p>
            <a:pPr marL="0" lvl="0" indent="0" algn="just" rtl="0">
              <a:spcBef>
                <a:spcPts val="1100"/>
              </a:spcBef>
              <a:spcAft>
                <a:spcPts val="0"/>
              </a:spcAft>
              <a:buNone/>
            </a:pPr>
            <a:r>
              <a:rPr lang="en-GB">
                <a:solidFill>
                  <a:srgbClr val="000000"/>
                </a:solidFill>
              </a:rPr>
              <a:t>Students who have been </a:t>
            </a:r>
            <a:r>
              <a:rPr lang="en-GB" b="1">
                <a:solidFill>
                  <a:srgbClr val="000000"/>
                </a:solidFill>
              </a:rPr>
              <a:t>exposed </a:t>
            </a:r>
            <a:r>
              <a:rPr lang="en-GB">
                <a:solidFill>
                  <a:srgbClr val="000000"/>
                </a:solidFill>
              </a:rPr>
              <a:t>to COVID-19 and do not have symptoms must remain out of school for 14 days since their last exposure, even if they test negative for COVID-19. If they develop symptoms, they cannot return to school until they meet all of the criteria for students who have experienced at least one symptom.</a:t>
            </a:r>
            <a:endParaRPr>
              <a:solidFill>
                <a:srgbClr val="000000"/>
              </a:solidFill>
            </a:endParaRPr>
          </a:p>
          <a:p>
            <a:pPr marL="0" lvl="0" indent="0" algn="l" rtl="0">
              <a:spcBef>
                <a:spcPts val="1100"/>
              </a:spcBef>
              <a:spcAft>
                <a:spcPts val="0"/>
              </a:spcAft>
              <a:buNone/>
            </a:pPr>
            <a:endParaRPr>
              <a:solidFill>
                <a:srgbClr val="000000"/>
              </a:solidFill>
            </a:endParaRPr>
          </a:p>
          <a:p>
            <a:pPr marL="457200" lvl="0" indent="0" algn="l" rtl="0">
              <a:spcBef>
                <a:spcPts val="1100"/>
              </a:spcBef>
              <a:spcAft>
                <a:spcPts val="0"/>
              </a:spcAft>
              <a:buNone/>
            </a:pPr>
            <a:r>
              <a:rPr lang="en-GB" sz="2300">
                <a:solidFill>
                  <a:srgbClr val="000000"/>
                </a:solidFill>
              </a:rPr>
              <a:t>&gt; Has it been at least 10 days since they first had symptoms?</a:t>
            </a:r>
            <a:endParaRPr sz="2300">
              <a:solidFill>
                <a:srgbClr val="000000"/>
              </a:solidFill>
            </a:endParaRPr>
          </a:p>
          <a:p>
            <a:pPr marL="457200" lvl="0" indent="0" algn="l" rtl="0">
              <a:spcBef>
                <a:spcPts val="1100"/>
              </a:spcBef>
              <a:spcAft>
                <a:spcPts val="0"/>
              </a:spcAft>
              <a:buNone/>
            </a:pPr>
            <a:r>
              <a:rPr lang="en-GB" sz="2300">
                <a:solidFill>
                  <a:srgbClr val="000000"/>
                </a:solidFill>
              </a:rPr>
              <a:t> &gt; Has it been at least 3 days since they had a fever (without using fever-reducing medicine)?</a:t>
            </a:r>
            <a:endParaRPr sz="2300">
              <a:solidFill>
                <a:srgbClr val="000000"/>
              </a:solidFill>
            </a:endParaRPr>
          </a:p>
          <a:p>
            <a:pPr marL="457200" lvl="0" indent="0" algn="l" rtl="0">
              <a:spcBef>
                <a:spcPts val="1100"/>
              </a:spcBef>
              <a:spcAft>
                <a:spcPts val="0"/>
              </a:spcAft>
              <a:buNone/>
            </a:pPr>
            <a:r>
              <a:rPr lang="en-GB" sz="2300">
                <a:solidFill>
                  <a:srgbClr val="000000"/>
                </a:solidFill>
              </a:rPr>
              <a:t> &gt; Has it been at least 3 days since the symptoms have improved, including cough and shortness of breath? </a:t>
            </a:r>
            <a:endParaRPr>
              <a:solidFill>
                <a:srgbClr val="000000"/>
              </a:solidFill>
            </a:endParaRPr>
          </a:p>
        </p:txBody>
      </p:sp>
      <p:sp>
        <p:nvSpPr>
          <p:cNvPr id="766" name="Google Shape;766;p78"/>
          <p:cNvSpPr txBox="1">
            <a:spLocks noGrp="1"/>
          </p:cNvSpPr>
          <p:nvPr>
            <p:ph type="title"/>
          </p:nvPr>
        </p:nvSpPr>
        <p:spPr>
          <a:xfrm>
            <a:off x="1117623" y="143244"/>
            <a:ext cx="14020800" cy="9759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COVID-19 Exposure</a:t>
            </a:r>
            <a:endParaRPr/>
          </a:p>
        </p:txBody>
      </p:sp>
      <p:sp>
        <p:nvSpPr>
          <p:cNvPr id="767" name="Google Shape;767;p78"/>
          <p:cNvSpPr txBox="1">
            <a:spLocks noGrp="1"/>
          </p:cNvSpPr>
          <p:nvPr>
            <p:ph type="sldNum" idx="12"/>
          </p:nvPr>
        </p:nvSpPr>
        <p:spPr>
          <a:xfrm>
            <a:off x="14382577" y="8335590"/>
            <a:ext cx="975600" cy="699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79"/>
          <p:cNvSpPr txBox="1">
            <a:spLocks noGrp="1"/>
          </p:cNvSpPr>
          <p:nvPr>
            <p:ph type="body" idx="1"/>
          </p:nvPr>
        </p:nvSpPr>
        <p:spPr>
          <a:xfrm>
            <a:off x="361775" y="843150"/>
            <a:ext cx="11212500" cy="6235200"/>
          </a:xfrm>
          <a:prstGeom prst="rect">
            <a:avLst/>
          </a:prstGeom>
        </p:spPr>
        <p:txBody>
          <a:bodyPr spcFirstLastPara="1" wrap="square" lIns="45725" tIns="22875" rIns="45725" bIns="22875" anchor="t" anchorCtr="0">
            <a:noAutofit/>
          </a:bodyPr>
          <a:lstStyle/>
          <a:p>
            <a:pPr marL="0" lvl="0" indent="0" algn="ctr" rtl="0">
              <a:spcBef>
                <a:spcPts val="1100"/>
              </a:spcBef>
              <a:spcAft>
                <a:spcPts val="0"/>
              </a:spcAft>
              <a:buNone/>
            </a:pPr>
            <a:r>
              <a:rPr lang="en-GB" b="1">
                <a:solidFill>
                  <a:srgbClr val="000000"/>
                </a:solidFill>
              </a:rPr>
              <a:t>Procedure for Report of COVID-19 on Campus </a:t>
            </a:r>
            <a:endParaRPr b="1">
              <a:solidFill>
                <a:srgbClr val="000000"/>
              </a:solidFill>
            </a:endParaRPr>
          </a:p>
          <a:p>
            <a:pPr marL="0" lvl="0" indent="0" algn="just" rtl="0">
              <a:spcBef>
                <a:spcPts val="1100"/>
              </a:spcBef>
              <a:spcAft>
                <a:spcPts val="0"/>
              </a:spcAft>
              <a:buNone/>
            </a:pPr>
            <a:r>
              <a:rPr lang="en-GB" sz="2700">
                <a:solidFill>
                  <a:srgbClr val="000000"/>
                </a:solidFill>
              </a:rPr>
              <a:t>We will report suspected, presumptive, or positive cases of COVID-19 to Wake County Public Health and work with them for follow-up and contact tracing. </a:t>
            </a:r>
            <a:endParaRPr sz="2700">
              <a:solidFill>
                <a:srgbClr val="000000"/>
              </a:solidFill>
            </a:endParaRPr>
          </a:p>
          <a:p>
            <a:pPr marL="0" lvl="0" indent="0" algn="just" rtl="0">
              <a:spcBef>
                <a:spcPts val="1100"/>
              </a:spcBef>
              <a:spcAft>
                <a:spcPts val="0"/>
              </a:spcAft>
              <a:buNone/>
            </a:pPr>
            <a:endParaRPr sz="2700">
              <a:solidFill>
                <a:srgbClr val="000000"/>
              </a:solidFill>
            </a:endParaRPr>
          </a:p>
          <a:p>
            <a:pPr marL="0" lvl="0" indent="0" algn="just" rtl="0">
              <a:spcBef>
                <a:spcPts val="1100"/>
              </a:spcBef>
              <a:spcAft>
                <a:spcPts val="0"/>
              </a:spcAft>
              <a:buNone/>
            </a:pPr>
            <a:r>
              <a:rPr lang="en-GB" sz="2700">
                <a:solidFill>
                  <a:srgbClr val="000000"/>
                </a:solidFill>
              </a:rPr>
              <a:t>If a person with COVID-19 was in a WCPSS facility while infectious, we will coordinate with local health officials to notify employees and families while maintaining confidentiality in accordance with FERPA, NCGS 130A-143, and all other state and federal laws. </a:t>
            </a:r>
            <a:endParaRPr sz="2700">
              <a:solidFill>
                <a:srgbClr val="000000"/>
              </a:solidFill>
            </a:endParaRPr>
          </a:p>
          <a:p>
            <a:pPr marL="0" lvl="0" indent="0" algn="just" rtl="0">
              <a:spcBef>
                <a:spcPts val="1100"/>
              </a:spcBef>
              <a:spcAft>
                <a:spcPts val="0"/>
              </a:spcAft>
              <a:buNone/>
            </a:pPr>
            <a:endParaRPr sz="2700">
              <a:solidFill>
                <a:srgbClr val="000000"/>
              </a:solidFill>
            </a:endParaRPr>
          </a:p>
          <a:p>
            <a:pPr marL="0" lvl="0" indent="0" algn="just" rtl="0">
              <a:spcBef>
                <a:spcPts val="1100"/>
              </a:spcBef>
              <a:spcAft>
                <a:spcPts val="0"/>
              </a:spcAft>
              <a:buNone/>
            </a:pPr>
            <a:r>
              <a:rPr lang="en-GB" sz="2700">
                <a:solidFill>
                  <a:srgbClr val="000000"/>
                </a:solidFill>
              </a:rPr>
              <a:t>In the event of a confirmed case of COVID-19 in a school, the affected areas will be closed for 24 hours, then systematically disinfected.</a:t>
            </a:r>
            <a:endParaRPr sz="2700">
              <a:solidFill>
                <a:srgbClr val="000000"/>
              </a:solidFill>
            </a:endParaRPr>
          </a:p>
        </p:txBody>
      </p:sp>
      <p:sp>
        <p:nvSpPr>
          <p:cNvPr id="773" name="Google Shape;773;p79"/>
          <p:cNvSpPr txBox="1">
            <a:spLocks noGrp="1"/>
          </p:cNvSpPr>
          <p:nvPr>
            <p:ph type="title"/>
          </p:nvPr>
        </p:nvSpPr>
        <p:spPr>
          <a:xfrm>
            <a:off x="1117623" y="143244"/>
            <a:ext cx="14020800" cy="9759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COVID-19 on a School Campus</a:t>
            </a:r>
            <a:endParaRPr/>
          </a:p>
        </p:txBody>
      </p:sp>
      <p:sp>
        <p:nvSpPr>
          <p:cNvPr id="774" name="Google Shape;774;p79"/>
          <p:cNvSpPr txBox="1">
            <a:spLocks noGrp="1"/>
          </p:cNvSpPr>
          <p:nvPr>
            <p:ph type="sldNum" idx="12"/>
          </p:nvPr>
        </p:nvSpPr>
        <p:spPr>
          <a:xfrm>
            <a:off x="14382577" y="8335590"/>
            <a:ext cx="975600" cy="699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80"/>
          <p:cNvSpPr txBox="1">
            <a:spLocks noGrp="1"/>
          </p:cNvSpPr>
          <p:nvPr>
            <p:ph type="body" idx="1"/>
          </p:nvPr>
        </p:nvSpPr>
        <p:spPr>
          <a:xfrm>
            <a:off x="1117625" y="1545275"/>
            <a:ext cx="9986100" cy="3769500"/>
          </a:xfrm>
          <a:prstGeom prst="rect">
            <a:avLst/>
          </a:prstGeom>
        </p:spPr>
        <p:txBody>
          <a:bodyPr spcFirstLastPara="1" wrap="square" lIns="45725" tIns="22875" rIns="45725" bIns="22875" anchor="t" anchorCtr="0">
            <a:noAutofit/>
          </a:bodyPr>
          <a:lstStyle/>
          <a:p>
            <a:pPr marL="609600" lvl="0" indent="-482600" algn="l" rtl="0">
              <a:spcBef>
                <a:spcPts val="1100"/>
              </a:spcBef>
              <a:spcAft>
                <a:spcPts val="0"/>
              </a:spcAft>
              <a:buClr>
                <a:srgbClr val="000000"/>
              </a:buClr>
              <a:buSzPts val="2800"/>
              <a:buChar char="•"/>
            </a:pPr>
            <a:r>
              <a:rPr lang="en-GB" b="1">
                <a:solidFill>
                  <a:srgbClr val="000000"/>
                </a:solidFill>
              </a:rPr>
              <a:t>Students that checked out a Chromebook and/or Hotspot will continue to use the devices they checked out at this time.  </a:t>
            </a:r>
            <a:endParaRPr b="1">
              <a:solidFill>
                <a:srgbClr val="000000"/>
              </a:solidFill>
            </a:endParaRPr>
          </a:p>
          <a:p>
            <a:pPr marL="609600" lvl="0" indent="0" algn="l" rtl="0">
              <a:spcBef>
                <a:spcPts val="1100"/>
              </a:spcBef>
              <a:spcAft>
                <a:spcPts val="0"/>
              </a:spcAft>
              <a:buNone/>
            </a:pPr>
            <a:endParaRPr b="1">
              <a:solidFill>
                <a:srgbClr val="000000"/>
              </a:solidFill>
            </a:endParaRPr>
          </a:p>
          <a:p>
            <a:pPr marL="609600" lvl="0" indent="-482600" algn="l" rtl="0">
              <a:spcBef>
                <a:spcPts val="1100"/>
              </a:spcBef>
              <a:spcAft>
                <a:spcPts val="0"/>
              </a:spcAft>
              <a:buClr>
                <a:srgbClr val="000000"/>
              </a:buClr>
              <a:buSzPts val="2800"/>
              <a:buChar char="•"/>
            </a:pPr>
            <a:r>
              <a:rPr lang="en-GB" b="1">
                <a:solidFill>
                  <a:srgbClr val="000000"/>
                </a:solidFill>
              </a:rPr>
              <a:t>The district is working on a plan to provide additional laptops and Hotspots to incoming families that request one. </a:t>
            </a:r>
            <a:endParaRPr b="1">
              <a:solidFill>
                <a:srgbClr val="000000"/>
              </a:solidFill>
            </a:endParaRPr>
          </a:p>
        </p:txBody>
      </p:sp>
      <p:sp>
        <p:nvSpPr>
          <p:cNvPr id="780" name="Google Shape;780;p80"/>
          <p:cNvSpPr txBox="1">
            <a:spLocks noGrp="1"/>
          </p:cNvSpPr>
          <p:nvPr>
            <p:ph type="title"/>
          </p:nvPr>
        </p:nvSpPr>
        <p:spPr>
          <a:xfrm>
            <a:off x="1117623" y="143244"/>
            <a:ext cx="14020800" cy="9759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Technology Requirements</a:t>
            </a:r>
            <a:endParaRPr/>
          </a:p>
        </p:txBody>
      </p:sp>
      <p:sp>
        <p:nvSpPr>
          <p:cNvPr id="781" name="Google Shape;781;p80"/>
          <p:cNvSpPr txBox="1">
            <a:spLocks noGrp="1"/>
          </p:cNvSpPr>
          <p:nvPr>
            <p:ph type="sldNum" idx="12"/>
          </p:nvPr>
        </p:nvSpPr>
        <p:spPr>
          <a:xfrm>
            <a:off x="14382577" y="8335590"/>
            <a:ext cx="975600" cy="699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81"/>
          <p:cNvSpPr txBox="1">
            <a:spLocks noGrp="1"/>
          </p:cNvSpPr>
          <p:nvPr>
            <p:ph type="body" idx="1"/>
          </p:nvPr>
        </p:nvSpPr>
        <p:spPr>
          <a:xfrm>
            <a:off x="1103013" y="1069350"/>
            <a:ext cx="9986100" cy="4904100"/>
          </a:xfrm>
          <a:prstGeom prst="rect">
            <a:avLst/>
          </a:prstGeom>
        </p:spPr>
        <p:txBody>
          <a:bodyPr spcFirstLastPara="1" wrap="square" lIns="45725" tIns="22875" rIns="45725" bIns="22875" anchor="t" anchorCtr="0">
            <a:noAutofit/>
          </a:bodyPr>
          <a:lstStyle/>
          <a:p>
            <a:pPr marL="0" lvl="0" indent="0" algn="l" rtl="0">
              <a:lnSpc>
                <a:spcPct val="115000"/>
              </a:lnSpc>
              <a:spcBef>
                <a:spcPts val="0"/>
              </a:spcBef>
              <a:spcAft>
                <a:spcPts val="0"/>
              </a:spcAft>
              <a:buNone/>
            </a:pPr>
            <a:endParaRPr sz="2300">
              <a:solidFill>
                <a:srgbClr val="000000"/>
              </a:solidFill>
              <a:highlight>
                <a:srgbClr val="FFFFFF"/>
              </a:highlight>
            </a:endParaRPr>
          </a:p>
          <a:p>
            <a:pPr marL="609600" lvl="0" indent="-450850" algn="l" rtl="0">
              <a:lnSpc>
                <a:spcPct val="115000"/>
              </a:lnSpc>
              <a:spcBef>
                <a:spcPts val="0"/>
              </a:spcBef>
              <a:spcAft>
                <a:spcPts val="0"/>
              </a:spcAft>
              <a:buClr>
                <a:srgbClr val="000000"/>
              </a:buClr>
              <a:buSzPts val="2300"/>
              <a:buFont typeface="Arial"/>
              <a:buChar char="●"/>
            </a:pPr>
            <a:r>
              <a:rPr lang="en-GB" sz="2300">
                <a:solidFill>
                  <a:srgbClr val="000000"/>
                </a:solidFill>
                <a:highlight>
                  <a:srgbClr val="FFFFFF"/>
                </a:highlight>
              </a:rPr>
              <a:t>All students will have access to social and emotional support through meaningful connections and a classroom community. </a:t>
            </a:r>
            <a:endParaRPr sz="2300">
              <a:solidFill>
                <a:srgbClr val="000000"/>
              </a:solidFill>
              <a:highlight>
                <a:srgbClr val="FFFFFF"/>
              </a:highlight>
            </a:endParaRPr>
          </a:p>
          <a:p>
            <a:pPr marL="609600" lvl="0" indent="-450850" algn="l" rtl="0">
              <a:lnSpc>
                <a:spcPct val="115000"/>
              </a:lnSpc>
              <a:spcBef>
                <a:spcPts val="0"/>
              </a:spcBef>
              <a:spcAft>
                <a:spcPts val="0"/>
              </a:spcAft>
              <a:buClr>
                <a:srgbClr val="000000"/>
              </a:buClr>
              <a:buSzPts val="2300"/>
              <a:buFont typeface="Roboto"/>
              <a:buChar char="●"/>
            </a:pPr>
            <a:r>
              <a:rPr lang="en-GB" sz="2300">
                <a:solidFill>
                  <a:srgbClr val="000000"/>
                </a:solidFill>
                <a:highlight>
                  <a:srgbClr val="FFFFFF"/>
                </a:highlight>
              </a:rPr>
              <a:t>The district is developing additional guidance and collaborating with community partners to ensure we are maximizing mental health resources for staff, students, and families. </a:t>
            </a:r>
            <a:endParaRPr sz="2300">
              <a:solidFill>
                <a:srgbClr val="000000"/>
              </a:solidFill>
              <a:highlight>
                <a:srgbClr val="FFFFFF"/>
              </a:highlight>
            </a:endParaRPr>
          </a:p>
          <a:p>
            <a:pPr marL="609600" lvl="0" indent="-450850" algn="l" rtl="0">
              <a:lnSpc>
                <a:spcPct val="115000"/>
              </a:lnSpc>
              <a:spcBef>
                <a:spcPts val="0"/>
              </a:spcBef>
              <a:spcAft>
                <a:spcPts val="0"/>
              </a:spcAft>
              <a:buClr>
                <a:srgbClr val="000000"/>
              </a:buClr>
              <a:buSzPts val="2300"/>
              <a:buFont typeface="Roboto"/>
              <a:buChar char="●"/>
            </a:pPr>
            <a:r>
              <a:rPr lang="en-GB" sz="2300">
                <a:solidFill>
                  <a:srgbClr val="000000"/>
                </a:solidFill>
                <a:highlight>
                  <a:srgbClr val="FFFFFF"/>
                </a:highlight>
              </a:rPr>
              <a:t>All students will get appropriate support and services through the general education program, special education, Individualized Educational Plans (IEPs), 504 plans, Academically &amp; Intellectually Gifted (AIG), English as a Second Language (ESL), and intervention.</a:t>
            </a:r>
            <a:endParaRPr sz="2300">
              <a:solidFill>
                <a:srgbClr val="000000"/>
              </a:solidFill>
              <a:highlight>
                <a:srgbClr val="FFFFFF"/>
              </a:highlight>
            </a:endParaRPr>
          </a:p>
          <a:p>
            <a:pPr marL="609600" lvl="0" indent="-450850" algn="l" rtl="0">
              <a:lnSpc>
                <a:spcPct val="115000"/>
              </a:lnSpc>
              <a:spcBef>
                <a:spcPts val="0"/>
              </a:spcBef>
              <a:spcAft>
                <a:spcPts val="0"/>
              </a:spcAft>
              <a:buClr>
                <a:srgbClr val="000000"/>
              </a:buClr>
              <a:buSzPts val="2300"/>
              <a:buFont typeface="Roboto"/>
              <a:buChar char="●"/>
            </a:pPr>
            <a:r>
              <a:rPr lang="en-GB" sz="2300">
                <a:solidFill>
                  <a:srgbClr val="000000"/>
                </a:solidFill>
                <a:highlight>
                  <a:srgbClr val="FFFFFF"/>
                </a:highlight>
              </a:rPr>
              <a:t>All students will get support from their counselors, social workers, and school psychologists, as needed.</a:t>
            </a:r>
            <a:endParaRPr sz="2300">
              <a:solidFill>
                <a:srgbClr val="000000"/>
              </a:solidFill>
              <a:highlight>
                <a:srgbClr val="FFFFFF"/>
              </a:highlight>
            </a:endParaRPr>
          </a:p>
          <a:p>
            <a:pPr marL="609600" lvl="0" indent="0" algn="l" rtl="0">
              <a:lnSpc>
                <a:spcPct val="115000"/>
              </a:lnSpc>
              <a:spcBef>
                <a:spcPts val="0"/>
              </a:spcBef>
              <a:spcAft>
                <a:spcPts val="0"/>
              </a:spcAft>
              <a:buNone/>
            </a:pPr>
            <a:endParaRPr sz="2300">
              <a:solidFill>
                <a:srgbClr val="000000"/>
              </a:solidFill>
              <a:highlight>
                <a:srgbClr val="FFFFFF"/>
              </a:highlight>
            </a:endParaRPr>
          </a:p>
          <a:p>
            <a:pPr marL="0" lvl="0" indent="0" algn="l" rtl="0">
              <a:spcBef>
                <a:spcPts val="1100"/>
              </a:spcBef>
              <a:spcAft>
                <a:spcPts val="0"/>
              </a:spcAft>
              <a:buNone/>
            </a:pPr>
            <a:endParaRPr/>
          </a:p>
        </p:txBody>
      </p:sp>
      <p:sp>
        <p:nvSpPr>
          <p:cNvPr id="787" name="Google Shape;787;p81"/>
          <p:cNvSpPr txBox="1">
            <a:spLocks noGrp="1"/>
          </p:cNvSpPr>
          <p:nvPr>
            <p:ph type="title"/>
          </p:nvPr>
        </p:nvSpPr>
        <p:spPr>
          <a:xfrm>
            <a:off x="1117623" y="-6"/>
            <a:ext cx="14020800" cy="9759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Social Emotional Learning &amp; Student Support Services</a:t>
            </a:r>
            <a:endParaRPr/>
          </a:p>
        </p:txBody>
      </p:sp>
      <p:sp>
        <p:nvSpPr>
          <p:cNvPr id="788" name="Google Shape;788;p81"/>
          <p:cNvSpPr txBox="1">
            <a:spLocks noGrp="1"/>
          </p:cNvSpPr>
          <p:nvPr>
            <p:ph type="sldNum" idx="12"/>
          </p:nvPr>
        </p:nvSpPr>
        <p:spPr>
          <a:xfrm>
            <a:off x="14382577" y="8335590"/>
            <a:ext cx="975600" cy="699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6"/>
          <p:cNvSpPr txBox="1">
            <a:spLocks noGrp="1"/>
          </p:cNvSpPr>
          <p:nvPr>
            <p:ph type="body" idx="1"/>
          </p:nvPr>
        </p:nvSpPr>
        <p:spPr>
          <a:xfrm>
            <a:off x="609600" y="1002255"/>
            <a:ext cx="5744100" cy="6101700"/>
          </a:xfrm>
          <a:prstGeom prst="rect">
            <a:avLst/>
          </a:prstGeom>
        </p:spPr>
        <p:txBody>
          <a:bodyPr spcFirstLastPara="1" wrap="square" lIns="45725" tIns="22875" rIns="45725" bIns="22875" anchor="t" anchorCtr="0">
            <a:noAutofit/>
          </a:bodyPr>
          <a:lstStyle/>
          <a:p>
            <a:pPr marL="0" lvl="0" indent="0" algn="l" rtl="0">
              <a:spcBef>
                <a:spcPts val="1100"/>
              </a:spcBef>
              <a:spcAft>
                <a:spcPts val="0"/>
              </a:spcAft>
              <a:buNone/>
            </a:pPr>
            <a:r>
              <a:rPr lang="en-GB" sz="2100" b="1">
                <a:solidFill>
                  <a:srgbClr val="000000"/>
                </a:solidFill>
              </a:rPr>
              <a:t>Department of Health and Human Services (NCDHHS)</a:t>
            </a:r>
            <a:endParaRPr sz="2100" b="1">
              <a:solidFill>
                <a:srgbClr val="000000"/>
              </a:solidFill>
            </a:endParaRPr>
          </a:p>
          <a:p>
            <a:pPr marL="457200" lvl="0" indent="-349250" algn="l" rtl="0">
              <a:spcBef>
                <a:spcPts val="2100"/>
              </a:spcBef>
              <a:spcAft>
                <a:spcPts val="0"/>
              </a:spcAft>
              <a:buClr>
                <a:srgbClr val="1155CC"/>
              </a:buClr>
              <a:buSzPts val="1900"/>
              <a:buChar char="•"/>
            </a:pPr>
            <a:r>
              <a:rPr lang="en-GB" sz="1900" i="1" u="sng">
                <a:solidFill>
                  <a:srgbClr val="1155CC"/>
                </a:solidFill>
                <a:hlinkClick r:id="rId3"/>
              </a:rPr>
              <a:t>Strong Schools NC Public Health Toolkit</a:t>
            </a:r>
            <a:r>
              <a:rPr lang="en-GB" sz="1900" i="1">
                <a:solidFill>
                  <a:srgbClr val="1155CC"/>
                </a:solidFill>
              </a:rPr>
              <a:t> </a:t>
            </a:r>
            <a:endParaRPr sz="2100">
              <a:solidFill>
                <a:srgbClr val="000000"/>
              </a:solidFill>
            </a:endParaRPr>
          </a:p>
          <a:p>
            <a:pPr marL="0" lvl="0" indent="0" algn="l" rtl="0">
              <a:lnSpc>
                <a:spcPct val="115000"/>
              </a:lnSpc>
              <a:spcBef>
                <a:spcPts val="2100"/>
              </a:spcBef>
              <a:spcAft>
                <a:spcPts val="0"/>
              </a:spcAft>
              <a:buNone/>
            </a:pPr>
            <a:r>
              <a:rPr lang="en-GB" sz="2100" b="1">
                <a:solidFill>
                  <a:srgbClr val="000000"/>
                </a:solidFill>
              </a:rPr>
              <a:t>Department of Public Instruction (NCDPI)</a:t>
            </a:r>
            <a:endParaRPr sz="2100" b="1">
              <a:solidFill>
                <a:srgbClr val="000000"/>
              </a:solidFill>
            </a:endParaRPr>
          </a:p>
          <a:p>
            <a:pPr marL="457200" lvl="0" indent="-349250" algn="l" rtl="0">
              <a:lnSpc>
                <a:spcPct val="115000"/>
              </a:lnSpc>
              <a:spcBef>
                <a:spcPts val="2100"/>
              </a:spcBef>
              <a:spcAft>
                <a:spcPts val="0"/>
              </a:spcAft>
              <a:buSzPts val="1900"/>
              <a:buChar char="•"/>
            </a:pPr>
            <a:r>
              <a:rPr lang="en-GB" sz="1900" i="1" u="sng">
                <a:solidFill>
                  <a:srgbClr val="0563C1"/>
                </a:solidFill>
                <a:hlinkClick r:id="rId4"/>
              </a:rPr>
              <a:t>Lighting Our Way Forward: North Carolina’s Guidebook for Reopening Public Schools</a:t>
            </a:r>
            <a:endParaRPr sz="1900" u="sng">
              <a:solidFill>
                <a:srgbClr val="0563C1"/>
              </a:solidFill>
            </a:endParaRPr>
          </a:p>
          <a:p>
            <a:pPr marL="0" lvl="0" indent="0" algn="l" rtl="0">
              <a:lnSpc>
                <a:spcPct val="115000"/>
              </a:lnSpc>
              <a:spcBef>
                <a:spcPts val="2100"/>
              </a:spcBef>
              <a:spcAft>
                <a:spcPts val="0"/>
              </a:spcAft>
              <a:buNone/>
            </a:pPr>
            <a:endParaRPr sz="2100" b="1">
              <a:solidFill>
                <a:srgbClr val="434343"/>
              </a:solidFill>
            </a:endParaRPr>
          </a:p>
          <a:p>
            <a:pPr marL="0" lvl="0" indent="0" algn="just" rtl="0">
              <a:lnSpc>
                <a:spcPct val="115000"/>
              </a:lnSpc>
              <a:spcBef>
                <a:spcPts val="2100"/>
              </a:spcBef>
              <a:spcAft>
                <a:spcPts val="0"/>
              </a:spcAft>
              <a:buNone/>
            </a:pPr>
            <a:r>
              <a:rPr lang="en-GB" sz="2100" b="1">
                <a:solidFill>
                  <a:srgbClr val="000000"/>
                </a:solidFill>
              </a:rPr>
              <a:t>Additional Requirements </a:t>
            </a:r>
            <a:r>
              <a:rPr lang="en-GB" sz="2100">
                <a:solidFill>
                  <a:srgbClr val="000000"/>
                </a:solidFill>
              </a:rPr>
              <a:t>as designated by Executive Orders issued by Governor’s Office, NCDHHS, North Carolina General Statutes, and North Carolina State Board of Education Policy</a:t>
            </a:r>
            <a:endParaRPr sz="2100">
              <a:solidFill>
                <a:srgbClr val="000000"/>
              </a:solidFill>
            </a:endParaRPr>
          </a:p>
          <a:p>
            <a:pPr marL="0" lvl="0" indent="0" algn="l" rtl="0">
              <a:spcBef>
                <a:spcPts val="2100"/>
              </a:spcBef>
              <a:spcAft>
                <a:spcPts val="2100"/>
              </a:spcAft>
              <a:buNone/>
            </a:pPr>
            <a:endParaRPr sz="2300">
              <a:solidFill>
                <a:srgbClr val="980000"/>
              </a:solidFill>
            </a:endParaRPr>
          </a:p>
        </p:txBody>
      </p:sp>
      <p:sp>
        <p:nvSpPr>
          <p:cNvPr id="504" name="Google Shape;504;p46"/>
          <p:cNvSpPr txBox="1">
            <a:spLocks noGrp="1"/>
          </p:cNvSpPr>
          <p:nvPr>
            <p:ph type="title"/>
          </p:nvPr>
        </p:nvSpPr>
        <p:spPr>
          <a:xfrm>
            <a:off x="1117623" y="143244"/>
            <a:ext cx="14020800" cy="9759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State Requirements for Each Public School Unit</a:t>
            </a:r>
            <a:endParaRPr/>
          </a:p>
        </p:txBody>
      </p:sp>
      <p:graphicFrame>
        <p:nvGraphicFramePr>
          <p:cNvPr id="505" name="Google Shape;505;p46"/>
          <p:cNvGraphicFramePr/>
          <p:nvPr/>
        </p:nvGraphicFramePr>
        <p:xfrm>
          <a:off x="6749462" y="2408021"/>
          <a:ext cx="3000000" cy="3000000"/>
        </p:xfrm>
        <a:graphic>
          <a:graphicData uri="http://schemas.openxmlformats.org/drawingml/2006/table">
            <a:tbl>
              <a:tblPr>
                <a:noFill/>
                <a:tableStyleId>{4BD9F6F8-5B5A-4DC2-8111-42586E981EDB}</a:tableStyleId>
              </a:tblPr>
              <a:tblGrid>
                <a:gridCol w="1589650">
                  <a:extLst>
                    <a:ext uri="{9D8B030D-6E8A-4147-A177-3AD203B41FA5}">
                      <a16:colId xmlns:a16="http://schemas.microsoft.com/office/drawing/2014/main" val="20000"/>
                    </a:ext>
                  </a:extLst>
                </a:gridCol>
                <a:gridCol w="1589650">
                  <a:extLst>
                    <a:ext uri="{9D8B030D-6E8A-4147-A177-3AD203B41FA5}">
                      <a16:colId xmlns:a16="http://schemas.microsoft.com/office/drawing/2014/main" val="20001"/>
                    </a:ext>
                  </a:extLst>
                </a:gridCol>
                <a:gridCol w="1589650">
                  <a:extLst>
                    <a:ext uri="{9D8B030D-6E8A-4147-A177-3AD203B41FA5}">
                      <a16:colId xmlns:a16="http://schemas.microsoft.com/office/drawing/2014/main" val="20002"/>
                    </a:ext>
                  </a:extLst>
                </a:gridCol>
              </a:tblGrid>
              <a:tr h="2041975">
                <a:tc>
                  <a:txBody>
                    <a:bodyPr/>
                    <a:lstStyle/>
                    <a:p>
                      <a:pPr marL="0" lvl="0" indent="0" algn="ctr" rtl="0">
                        <a:spcBef>
                          <a:spcPts val="0"/>
                        </a:spcBef>
                        <a:spcAft>
                          <a:spcPts val="0"/>
                        </a:spcAft>
                        <a:buNone/>
                      </a:pPr>
                      <a:r>
                        <a:rPr lang="en-GB" sz="1200" b="1">
                          <a:solidFill>
                            <a:srgbClr val="FFFFFF"/>
                          </a:solidFill>
                        </a:rPr>
                        <a:t>REOPENING</a:t>
                      </a:r>
                      <a:endParaRPr sz="1200" b="1">
                        <a:solidFill>
                          <a:srgbClr val="FFFFFF"/>
                        </a:solidFill>
                      </a:endParaRPr>
                    </a:p>
                    <a:p>
                      <a:pPr marL="0" lvl="0" indent="0" algn="ctr" rtl="0">
                        <a:spcBef>
                          <a:spcPts val="0"/>
                        </a:spcBef>
                        <a:spcAft>
                          <a:spcPts val="0"/>
                        </a:spcAft>
                        <a:buNone/>
                      </a:pPr>
                      <a:r>
                        <a:rPr lang="en-GB" sz="1200" b="1">
                          <a:solidFill>
                            <a:srgbClr val="FFFFFF"/>
                          </a:solidFill>
                        </a:rPr>
                        <a:t>PLAN A</a:t>
                      </a:r>
                      <a:endParaRPr sz="1200" b="1">
                        <a:solidFill>
                          <a:srgbClr val="FFFFFF"/>
                        </a:solidFill>
                      </a:endParaRPr>
                    </a:p>
                    <a:p>
                      <a:pPr marL="0" lvl="0" indent="0" algn="ctr" rtl="0">
                        <a:spcBef>
                          <a:spcPts val="0"/>
                        </a:spcBef>
                        <a:spcAft>
                          <a:spcPts val="0"/>
                        </a:spcAft>
                        <a:buNone/>
                      </a:pPr>
                      <a:endParaRPr sz="1200" b="1">
                        <a:solidFill>
                          <a:srgbClr val="FFFFFF"/>
                        </a:solidFill>
                      </a:endParaRPr>
                    </a:p>
                    <a:p>
                      <a:pPr marL="0" lvl="0" indent="0" algn="ctr" rtl="0">
                        <a:spcBef>
                          <a:spcPts val="0"/>
                        </a:spcBef>
                        <a:spcAft>
                          <a:spcPts val="0"/>
                        </a:spcAft>
                        <a:buNone/>
                      </a:pPr>
                      <a:r>
                        <a:rPr lang="en-GB" sz="1200" b="1" i="1">
                          <a:solidFill>
                            <a:srgbClr val="FFFFFF"/>
                          </a:solidFill>
                        </a:rPr>
                        <a:t>Minimal Social Distancing</a:t>
                      </a:r>
                      <a:endParaRPr sz="1200" b="1">
                        <a:solidFill>
                          <a:srgbClr val="FFFFFF"/>
                        </a:solidFill>
                      </a:endParaRPr>
                    </a:p>
                  </a:txBody>
                  <a:tcPr marL="31775" marR="31775" marT="31775" marB="31775" anchor="ctr">
                    <a:lnR w="12700" cap="flat" cmpd="sng">
                      <a:solidFill>
                        <a:srgbClr val="B8CCE4"/>
                      </a:solidFill>
                      <a:prstDash val="solid"/>
                      <a:round/>
                      <a:headEnd type="none" w="sm" len="sm"/>
                      <a:tailEnd type="none" w="sm" len="sm"/>
                    </a:lnR>
                    <a:solidFill>
                      <a:srgbClr val="1F3863"/>
                    </a:solidFill>
                  </a:tcPr>
                </a:tc>
                <a:tc>
                  <a:txBody>
                    <a:bodyPr/>
                    <a:lstStyle/>
                    <a:p>
                      <a:pPr marL="0" lvl="0" indent="0" algn="ctr" rtl="0">
                        <a:spcBef>
                          <a:spcPts val="0"/>
                        </a:spcBef>
                        <a:spcAft>
                          <a:spcPts val="0"/>
                        </a:spcAft>
                        <a:buNone/>
                      </a:pPr>
                      <a:r>
                        <a:rPr lang="en-GB" sz="1200" b="1">
                          <a:solidFill>
                            <a:schemeClr val="lt1"/>
                          </a:solidFill>
                        </a:rPr>
                        <a:t>REOPENING</a:t>
                      </a:r>
                      <a:endParaRPr sz="1200" b="1">
                        <a:solidFill>
                          <a:schemeClr val="lt1"/>
                        </a:solidFill>
                      </a:endParaRPr>
                    </a:p>
                    <a:p>
                      <a:pPr marL="0" lvl="0" indent="0" algn="ctr" rtl="0">
                        <a:spcBef>
                          <a:spcPts val="0"/>
                        </a:spcBef>
                        <a:spcAft>
                          <a:spcPts val="0"/>
                        </a:spcAft>
                        <a:buNone/>
                      </a:pPr>
                      <a:r>
                        <a:rPr lang="en-GB" sz="1200" b="1">
                          <a:solidFill>
                            <a:schemeClr val="lt1"/>
                          </a:solidFill>
                        </a:rPr>
                        <a:t>PLAN B</a:t>
                      </a:r>
                      <a:endParaRPr sz="1200" b="1">
                        <a:solidFill>
                          <a:schemeClr val="lt1"/>
                        </a:solidFill>
                      </a:endParaRPr>
                    </a:p>
                    <a:p>
                      <a:pPr marL="0" lvl="0" indent="0" algn="ctr" rtl="0">
                        <a:spcBef>
                          <a:spcPts val="0"/>
                        </a:spcBef>
                        <a:spcAft>
                          <a:spcPts val="0"/>
                        </a:spcAft>
                        <a:buNone/>
                      </a:pPr>
                      <a:endParaRPr sz="1200" b="1">
                        <a:solidFill>
                          <a:schemeClr val="lt1"/>
                        </a:solidFill>
                      </a:endParaRPr>
                    </a:p>
                    <a:p>
                      <a:pPr marL="0" lvl="0" indent="0" algn="ctr" rtl="0">
                        <a:spcBef>
                          <a:spcPts val="0"/>
                        </a:spcBef>
                        <a:spcAft>
                          <a:spcPts val="0"/>
                        </a:spcAft>
                        <a:buNone/>
                      </a:pPr>
                      <a:r>
                        <a:rPr lang="en-GB" sz="1200" b="1" i="1">
                          <a:solidFill>
                            <a:schemeClr val="lt1"/>
                          </a:solidFill>
                        </a:rPr>
                        <a:t>Moderate Social Distancing</a:t>
                      </a:r>
                      <a:endParaRPr sz="1200" b="1" i="1">
                        <a:solidFill>
                          <a:srgbClr val="FFFFFF"/>
                        </a:solidFill>
                      </a:endParaRPr>
                    </a:p>
                  </a:txBody>
                  <a:tcPr marL="31775" marR="31775" marT="31775" marB="31775" anchor="ctr">
                    <a:lnL w="12700" cap="flat" cmpd="sng">
                      <a:solidFill>
                        <a:srgbClr val="B8CCE4"/>
                      </a:solidFill>
                      <a:prstDash val="solid"/>
                      <a:round/>
                      <a:headEnd type="none" w="sm" len="sm"/>
                      <a:tailEnd type="none" w="sm" len="sm"/>
                    </a:lnL>
                    <a:lnR w="12700" cap="flat" cmpd="sng">
                      <a:solidFill>
                        <a:srgbClr val="B8CCE4"/>
                      </a:solidFill>
                      <a:prstDash val="solid"/>
                      <a:round/>
                      <a:headEnd type="none" w="sm" len="sm"/>
                      <a:tailEnd type="none" w="sm" len="sm"/>
                    </a:lnR>
                    <a:lnT w="12700" cap="flat" cmpd="sng">
                      <a:solidFill>
                        <a:srgbClr val="B8CCE4"/>
                      </a:solidFill>
                      <a:prstDash val="solid"/>
                      <a:round/>
                      <a:headEnd type="none" w="sm" len="sm"/>
                      <a:tailEnd type="none" w="sm" len="sm"/>
                    </a:lnT>
                    <a:lnB w="12700" cap="flat" cmpd="sng">
                      <a:solidFill>
                        <a:srgbClr val="B8CCE4"/>
                      </a:solidFill>
                      <a:prstDash val="solid"/>
                      <a:round/>
                      <a:headEnd type="none" w="sm" len="sm"/>
                      <a:tailEnd type="none" w="sm" len="sm"/>
                    </a:lnB>
                    <a:solidFill>
                      <a:srgbClr val="82235F"/>
                    </a:solidFill>
                  </a:tcPr>
                </a:tc>
                <a:tc>
                  <a:txBody>
                    <a:bodyPr/>
                    <a:lstStyle/>
                    <a:p>
                      <a:pPr marL="0" lvl="0" indent="0" algn="ctr" rtl="0">
                        <a:spcBef>
                          <a:spcPts val="0"/>
                        </a:spcBef>
                        <a:spcAft>
                          <a:spcPts val="0"/>
                        </a:spcAft>
                        <a:buNone/>
                      </a:pPr>
                      <a:r>
                        <a:rPr lang="en-GB" sz="1200" b="1">
                          <a:solidFill>
                            <a:schemeClr val="lt1"/>
                          </a:solidFill>
                        </a:rPr>
                        <a:t>REOPENING </a:t>
                      </a:r>
                      <a:endParaRPr sz="1200" b="1">
                        <a:solidFill>
                          <a:schemeClr val="lt1"/>
                        </a:solidFill>
                      </a:endParaRPr>
                    </a:p>
                    <a:p>
                      <a:pPr marL="0" lvl="0" indent="0" algn="ctr" rtl="0">
                        <a:spcBef>
                          <a:spcPts val="0"/>
                        </a:spcBef>
                        <a:spcAft>
                          <a:spcPts val="0"/>
                        </a:spcAft>
                        <a:buNone/>
                      </a:pPr>
                      <a:r>
                        <a:rPr lang="en-GB" sz="1200" b="1">
                          <a:solidFill>
                            <a:schemeClr val="lt1"/>
                          </a:solidFill>
                        </a:rPr>
                        <a:t>PLAN C</a:t>
                      </a:r>
                      <a:endParaRPr sz="1200" b="1">
                        <a:solidFill>
                          <a:schemeClr val="lt1"/>
                        </a:solidFill>
                      </a:endParaRPr>
                    </a:p>
                    <a:p>
                      <a:pPr marL="0" lvl="0" indent="0" algn="ctr" rtl="0">
                        <a:spcBef>
                          <a:spcPts val="0"/>
                        </a:spcBef>
                        <a:spcAft>
                          <a:spcPts val="0"/>
                        </a:spcAft>
                        <a:buNone/>
                      </a:pPr>
                      <a:endParaRPr sz="1200">
                        <a:solidFill>
                          <a:schemeClr val="lt1"/>
                        </a:solidFill>
                      </a:endParaRPr>
                    </a:p>
                    <a:p>
                      <a:pPr marL="0" lvl="0" indent="0" algn="ctr" rtl="0">
                        <a:spcBef>
                          <a:spcPts val="0"/>
                        </a:spcBef>
                        <a:spcAft>
                          <a:spcPts val="0"/>
                        </a:spcAft>
                        <a:buNone/>
                      </a:pPr>
                      <a:r>
                        <a:rPr lang="en-GB" sz="1200" b="1" i="1">
                          <a:solidFill>
                            <a:schemeClr val="lt1"/>
                          </a:solidFill>
                        </a:rPr>
                        <a:t>Remote Learning </a:t>
                      </a:r>
                      <a:endParaRPr sz="1200" b="1">
                        <a:solidFill>
                          <a:srgbClr val="FFFFFF"/>
                        </a:solidFill>
                      </a:endParaRPr>
                    </a:p>
                  </a:txBody>
                  <a:tcPr marL="31775" marR="31775" marT="31775" marB="31775" anchor="ctr">
                    <a:lnL w="12700" cap="flat" cmpd="sng">
                      <a:solidFill>
                        <a:srgbClr val="B8CCE4"/>
                      </a:solidFill>
                      <a:prstDash val="solid"/>
                      <a:round/>
                      <a:headEnd type="none" w="sm" len="sm"/>
                      <a:tailEnd type="none" w="sm" len="sm"/>
                    </a:lnL>
                    <a:solidFill>
                      <a:srgbClr val="949900"/>
                    </a:solidFill>
                  </a:tcPr>
                </a:tc>
                <a:extLst>
                  <a:ext uri="{0D108BD9-81ED-4DB2-BD59-A6C34878D82A}">
                    <a16:rowId xmlns:a16="http://schemas.microsoft.com/office/drawing/2014/main" val="10000"/>
                  </a:ext>
                </a:extLst>
              </a:tr>
            </a:tbl>
          </a:graphicData>
        </a:graphic>
      </p:graphicFrame>
      <p:sp>
        <p:nvSpPr>
          <p:cNvPr id="506" name="Google Shape;506;p46"/>
          <p:cNvSpPr txBox="1">
            <a:spLocks noGrp="1"/>
          </p:cNvSpPr>
          <p:nvPr>
            <p:ph type="sldNum" idx="12"/>
          </p:nvPr>
        </p:nvSpPr>
        <p:spPr>
          <a:xfrm>
            <a:off x="14382577" y="8335590"/>
            <a:ext cx="975600" cy="6996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82"/>
          <p:cNvSpPr txBox="1">
            <a:spLocks noGrp="1"/>
          </p:cNvSpPr>
          <p:nvPr>
            <p:ph type="title"/>
          </p:nvPr>
        </p:nvSpPr>
        <p:spPr>
          <a:xfrm>
            <a:off x="624750" y="786775"/>
            <a:ext cx="105513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sz="6000"/>
              <a:t>Where we are in the timeline?</a:t>
            </a:r>
            <a:endParaRPr sz="6000"/>
          </a:p>
        </p:txBody>
      </p:sp>
      <p:sp>
        <p:nvSpPr>
          <p:cNvPr id="794" name="Google Shape;794;p82"/>
          <p:cNvSpPr txBox="1">
            <a:spLocks noGrp="1"/>
          </p:cNvSpPr>
          <p:nvPr>
            <p:ph type="body" idx="1"/>
          </p:nvPr>
        </p:nvSpPr>
        <p:spPr>
          <a:xfrm>
            <a:off x="555725" y="3107800"/>
            <a:ext cx="2832600" cy="20874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GB"/>
              <a:t>Deadline for Virtual Academy Sign-Up/Enrollment. You DO NOT lose your seat in your physical school by signing up for VA.</a:t>
            </a:r>
            <a:endParaRPr/>
          </a:p>
        </p:txBody>
      </p:sp>
      <p:sp>
        <p:nvSpPr>
          <p:cNvPr id="795" name="Google Shape;795;p82"/>
          <p:cNvSpPr txBox="1">
            <a:spLocks noGrp="1"/>
          </p:cNvSpPr>
          <p:nvPr>
            <p:ph type="subTitle" idx="2"/>
          </p:nvPr>
        </p:nvSpPr>
        <p:spPr>
          <a:xfrm>
            <a:off x="926538" y="2485308"/>
            <a:ext cx="2179500" cy="622500"/>
          </a:xfrm>
          <a:prstGeom prst="rect">
            <a:avLst/>
          </a:prstGeom>
        </p:spPr>
        <p:txBody>
          <a:bodyPr spcFirstLastPara="1" wrap="square" lIns="121900" tIns="121900" rIns="121900" bIns="121900" anchor="ctr" anchorCtr="0">
            <a:noAutofit/>
          </a:bodyPr>
          <a:lstStyle/>
          <a:p>
            <a:pPr marL="0" lvl="0" indent="0" algn="ctr" rtl="0">
              <a:spcBef>
                <a:spcPts val="0"/>
              </a:spcBef>
              <a:spcAft>
                <a:spcPts val="2100"/>
              </a:spcAft>
              <a:buNone/>
            </a:pPr>
            <a:r>
              <a:rPr lang="en-GB">
                <a:solidFill>
                  <a:srgbClr val="FFFFFF"/>
                </a:solidFill>
                <a:highlight>
                  <a:srgbClr val="6D9EEB"/>
                </a:highlight>
              </a:rPr>
              <a:t>July 20</a:t>
            </a:r>
            <a:endParaRPr>
              <a:solidFill>
                <a:srgbClr val="FFFFFF"/>
              </a:solidFill>
              <a:highlight>
                <a:srgbClr val="6D9EEB"/>
              </a:highlight>
            </a:endParaRPr>
          </a:p>
        </p:txBody>
      </p:sp>
      <p:sp>
        <p:nvSpPr>
          <p:cNvPr id="796" name="Google Shape;796;p82"/>
          <p:cNvSpPr txBox="1">
            <a:spLocks noGrp="1"/>
          </p:cNvSpPr>
          <p:nvPr>
            <p:ph type="body" idx="3"/>
          </p:nvPr>
        </p:nvSpPr>
        <p:spPr>
          <a:xfrm>
            <a:off x="3347000" y="3107800"/>
            <a:ext cx="2464800" cy="15468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GB"/>
              <a:t>Families receive information for cohort rotations (1, 2, 3) with Plan B.</a:t>
            </a:r>
            <a:endParaRPr/>
          </a:p>
        </p:txBody>
      </p:sp>
      <p:sp>
        <p:nvSpPr>
          <p:cNvPr id="797" name="Google Shape;797;p82"/>
          <p:cNvSpPr txBox="1">
            <a:spLocks noGrp="1"/>
          </p:cNvSpPr>
          <p:nvPr>
            <p:ph type="subTitle" idx="4"/>
          </p:nvPr>
        </p:nvSpPr>
        <p:spPr>
          <a:xfrm>
            <a:off x="3347001" y="2485308"/>
            <a:ext cx="2179500" cy="622500"/>
          </a:xfrm>
          <a:prstGeom prst="rect">
            <a:avLst/>
          </a:prstGeom>
        </p:spPr>
        <p:txBody>
          <a:bodyPr spcFirstLastPara="1" wrap="square" lIns="121900" tIns="121900" rIns="121900" bIns="121900" anchor="ctr" anchorCtr="0">
            <a:noAutofit/>
          </a:bodyPr>
          <a:lstStyle/>
          <a:p>
            <a:pPr marL="0" lvl="0" indent="0" algn="ctr" rtl="0">
              <a:spcBef>
                <a:spcPts val="0"/>
              </a:spcBef>
              <a:spcAft>
                <a:spcPts val="2100"/>
              </a:spcAft>
              <a:buNone/>
            </a:pPr>
            <a:r>
              <a:rPr lang="en-GB">
                <a:solidFill>
                  <a:srgbClr val="FFFFFF"/>
                </a:solidFill>
                <a:highlight>
                  <a:srgbClr val="6D9EEB"/>
                </a:highlight>
              </a:rPr>
              <a:t>Early Aug</a:t>
            </a:r>
            <a:endParaRPr>
              <a:solidFill>
                <a:srgbClr val="FFFFFF"/>
              </a:solidFill>
              <a:highlight>
                <a:srgbClr val="6D9EEB"/>
              </a:highlight>
            </a:endParaRPr>
          </a:p>
        </p:txBody>
      </p:sp>
      <p:sp>
        <p:nvSpPr>
          <p:cNvPr id="798" name="Google Shape;798;p82"/>
          <p:cNvSpPr txBox="1">
            <a:spLocks noGrp="1"/>
          </p:cNvSpPr>
          <p:nvPr>
            <p:ph type="body" idx="7"/>
          </p:nvPr>
        </p:nvSpPr>
        <p:spPr>
          <a:xfrm>
            <a:off x="6052750" y="3107800"/>
            <a:ext cx="1714500" cy="1959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GB"/>
              <a:t>Virtual York Meet the Teacher</a:t>
            </a:r>
            <a:endParaRPr/>
          </a:p>
          <a:p>
            <a:pPr marL="0" lvl="0" indent="0" algn="ctr" rtl="0">
              <a:spcBef>
                <a:spcPts val="2100"/>
              </a:spcBef>
              <a:spcAft>
                <a:spcPts val="0"/>
              </a:spcAft>
              <a:buNone/>
            </a:pPr>
            <a:r>
              <a:rPr lang="en-GB"/>
              <a:t>More to come!</a:t>
            </a:r>
            <a:endParaRPr/>
          </a:p>
          <a:p>
            <a:pPr marL="0" lvl="0" indent="0" algn="ctr" rtl="0">
              <a:spcBef>
                <a:spcPts val="2100"/>
              </a:spcBef>
              <a:spcAft>
                <a:spcPts val="2100"/>
              </a:spcAft>
              <a:buNone/>
            </a:pPr>
            <a:endParaRPr/>
          </a:p>
        </p:txBody>
      </p:sp>
      <p:sp>
        <p:nvSpPr>
          <p:cNvPr id="799" name="Google Shape;799;p82"/>
          <p:cNvSpPr txBox="1">
            <a:spLocks noGrp="1"/>
          </p:cNvSpPr>
          <p:nvPr>
            <p:ph type="subTitle" idx="8"/>
          </p:nvPr>
        </p:nvSpPr>
        <p:spPr>
          <a:xfrm>
            <a:off x="5811715" y="2485308"/>
            <a:ext cx="2179500" cy="622500"/>
          </a:xfrm>
          <a:prstGeom prst="rect">
            <a:avLst/>
          </a:prstGeom>
        </p:spPr>
        <p:txBody>
          <a:bodyPr spcFirstLastPara="1" wrap="square" lIns="121900" tIns="121900" rIns="121900" bIns="121900" anchor="ctr" anchorCtr="0">
            <a:noAutofit/>
          </a:bodyPr>
          <a:lstStyle/>
          <a:p>
            <a:pPr marL="0" lvl="0" indent="0" algn="ctr" rtl="0">
              <a:spcBef>
                <a:spcPts val="0"/>
              </a:spcBef>
              <a:spcAft>
                <a:spcPts val="2100"/>
              </a:spcAft>
              <a:buNone/>
            </a:pPr>
            <a:r>
              <a:rPr lang="en-GB">
                <a:solidFill>
                  <a:srgbClr val="FFFFFF"/>
                </a:solidFill>
                <a:highlight>
                  <a:srgbClr val="6D9EEB"/>
                </a:highlight>
              </a:rPr>
              <a:t>Aug 14</a:t>
            </a:r>
            <a:endParaRPr>
              <a:solidFill>
                <a:srgbClr val="FFFFFF"/>
              </a:solidFill>
              <a:highlight>
                <a:srgbClr val="6D9EEB"/>
              </a:highlight>
            </a:endParaRPr>
          </a:p>
        </p:txBody>
      </p:sp>
      <p:sp>
        <p:nvSpPr>
          <p:cNvPr id="800" name="Google Shape;800;p82"/>
          <p:cNvSpPr txBox="1">
            <a:spLocks noGrp="1"/>
          </p:cNvSpPr>
          <p:nvPr>
            <p:ph type="body" idx="9"/>
          </p:nvPr>
        </p:nvSpPr>
        <p:spPr>
          <a:xfrm>
            <a:off x="8276450" y="2999950"/>
            <a:ext cx="2179500" cy="24312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GB"/>
              <a:t>First Day of School (Remember only Plan B students will report on a specific day during this week). NOT A ROTATION WEEK.</a:t>
            </a:r>
            <a:endParaRPr/>
          </a:p>
        </p:txBody>
      </p:sp>
      <p:sp>
        <p:nvSpPr>
          <p:cNvPr id="801" name="Google Shape;801;p82"/>
          <p:cNvSpPr txBox="1">
            <a:spLocks noGrp="1"/>
          </p:cNvSpPr>
          <p:nvPr>
            <p:ph type="subTitle" idx="13"/>
          </p:nvPr>
        </p:nvSpPr>
        <p:spPr>
          <a:xfrm>
            <a:off x="8089166" y="2377458"/>
            <a:ext cx="2179500" cy="622500"/>
          </a:xfrm>
          <a:prstGeom prst="rect">
            <a:avLst/>
          </a:prstGeom>
        </p:spPr>
        <p:txBody>
          <a:bodyPr spcFirstLastPara="1" wrap="square" lIns="121900" tIns="121900" rIns="121900" bIns="121900" anchor="ctr" anchorCtr="0">
            <a:noAutofit/>
          </a:bodyPr>
          <a:lstStyle/>
          <a:p>
            <a:pPr marL="0" lvl="0" indent="0" algn="ctr" rtl="0">
              <a:spcBef>
                <a:spcPts val="0"/>
              </a:spcBef>
              <a:spcAft>
                <a:spcPts val="2100"/>
              </a:spcAft>
              <a:buNone/>
            </a:pPr>
            <a:r>
              <a:rPr lang="en-GB">
                <a:solidFill>
                  <a:srgbClr val="FFFFFF"/>
                </a:solidFill>
                <a:highlight>
                  <a:srgbClr val="6D9EEB"/>
                </a:highlight>
              </a:rPr>
              <a:t>Aug 17</a:t>
            </a:r>
            <a:endParaRPr>
              <a:solidFill>
                <a:srgbClr val="FFFFFF"/>
              </a:solidFill>
              <a:highlight>
                <a:srgbClr val="6D9EEB"/>
              </a:highlight>
            </a:endParaRPr>
          </a:p>
        </p:txBody>
      </p:sp>
      <p:sp>
        <p:nvSpPr>
          <p:cNvPr id="802" name="Google Shape;802;p82"/>
          <p:cNvSpPr txBox="1"/>
          <p:nvPr/>
        </p:nvSpPr>
        <p:spPr>
          <a:xfrm>
            <a:off x="0" y="1040950"/>
            <a:ext cx="1714500" cy="19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 </a:t>
            </a:r>
            <a:endParaRPr/>
          </a:p>
        </p:txBody>
      </p:sp>
      <p:pic>
        <p:nvPicPr>
          <p:cNvPr id="803" name="Google Shape;803;p82"/>
          <p:cNvPicPr preferRelativeResize="0"/>
          <p:nvPr/>
        </p:nvPicPr>
        <p:blipFill>
          <a:blip r:embed="rId3">
            <a:alphaModFix/>
          </a:blip>
          <a:stretch>
            <a:fillRect/>
          </a:stretch>
        </p:blipFill>
        <p:spPr>
          <a:xfrm>
            <a:off x="9876200" y="586700"/>
            <a:ext cx="1925557" cy="1898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83"/>
          <p:cNvSpPr txBox="1">
            <a:spLocks noGrp="1"/>
          </p:cNvSpPr>
          <p:nvPr>
            <p:ph type="body" idx="1"/>
          </p:nvPr>
        </p:nvSpPr>
        <p:spPr>
          <a:xfrm>
            <a:off x="686225" y="1040950"/>
            <a:ext cx="9339900" cy="5067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GB" sz="2450" b="1">
                <a:solidFill>
                  <a:srgbClr val="050505"/>
                </a:solidFill>
                <a:highlight>
                  <a:srgbClr val="FFFFFF"/>
                </a:highlight>
              </a:rPr>
              <a:t>When I’m asked what to do about school… </a:t>
            </a:r>
            <a:endParaRPr sz="2450" b="1">
              <a:solidFill>
                <a:srgbClr val="050505"/>
              </a:solidFill>
              <a:highlight>
                <a:srgbClr val="FFFFFF"/>
              </a:highlight>
            </a:endParaRPr>
          </a:p>
          <a:p>
            <a:pPr marL="457200" lvl="0" indent="-384175" algn="ctr" rtl="0">
              <a:spcBef>
                <a:spcPts val="2100"/>
              </a:spcBef>
              <a:spcAft>
                <a:spcPts val="0"/>
              </a:spcAft>
              <a:buClr>
                <a:srgbClr val="050505"/>
              </a:buClr>
              <a:buSzPts val="2450"/>
              <a:buChar char="●"/>
            </a:pPr>
            <a:r>
              <a:rPr lang="en-GB" sz="2450">
                <a:solidFill>
                  <a:srgbClr val="050505"/>
                </a:solidFill>
                <a:highlight>
                  <a:srgbClr val="FFFFFF"/>
                </a:highlight>
              </a:rPr>
              <a:t>The WCPSS Virtual Academy will provide the consistency that some families and children need no matter which plan we are in throughout the school year. </a:t>
            </a:r>
            <a:endParaRPr sz="2450">
              <a:solidFill>
                <a:srgbClr val="050505"/>
              </a:solidFill>
              <a:highlight>
                <a:srgbClr val="FFFFFF"/>
              </a:highlight>
            </a:endParaRPr>
          </a:p>
          <a:p>
            <a:pPr marL="457200" lvl="0" indent="-384175" algn="ctr" rtl="0">
              <a:spcBef>
                <a:spcPts val="0"/>
              </a:spcBef>
              <a:spcAft>
                <a:spcPts val="0"/>
              </a:spcAft>
              <a:buClr>
                <a:srgbClr val="050505"/>
              </a:buClr>
              <a:buSzPts val="2450"/>
              <a:buChar char="●"/>
            </a:pPr>
            <a:r>
              <a:rPr lang="en-GB" sz="2450">
                <a:solidFill>
                  <a:srgbClr val="050505"/>
                </a:solidFill>
                <a:highlight>
                  <a:srgbClr val="FFFFFF"/>
                </a:highlight>
              </a:rPr>
              <a:t>If your child is highly adaptable to changing schedules and routines then Plan B is also a viable option.￼ </a:t>
            </a:r>
            <a:endParaRPr sz="2450">
              <a:solidFill>
                <a:srgbClr val="050505"/>
              </a:solidFill>
              <a:highlight>
                <a:srgbClr val="FFFFFF"/>
              </a:highlight>
            </a:endParaRPr>
          </a:p>
          <a:p>
            <a:pPr marL="0" lvl="0" indent="0" algn="just" rtl="0">
              <a:spcBef>
                <a:spcPts val="2100"/>
              </a:spcBef>
              <a:spcAft>
                <a:spcPts val="2100"/>
              </a:spcAft>
              <a:buNone/>
            </a:pPr>
            <a:r>
              <a:rPr lang="en-GB" sz="2350">
                <a:solidFill>
                  <a:srgbClr val="050505"/>
                </a:solidFill>
                <a:highlight>
                  <a:srgbClr val="FFFFFF"/>
                </a:highlight>
              </a:rPr>
              <a:t>Either way, your children will be exposed to the same curriculum no matter what option you choose.￼ You really just have to make the decision based on what gives you piece of mind and is best for your family. Any decision is the “right” decision. I can’t tell your family what will work best for you, but I do know, YES teachers, school staff, and administration will be working beyond hard on every level!</a:t>
            </a:r>
            <a:endParaRPr sz="3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84"/>
          <p:cNvSpPr txBox="1">
            <a:spLocks noGrp="1"/>
          </p:cNvSpPr>
          <p:nvPr>
            <p:ph type="title"/>
          </p:nvPr>
        </p:nvSpPr>
        <p:spPr>
          <a:xfrm rot="-947515">
            <a:off x="1216374" y="1271210"/>
            <a:ext cx="3738089" cy="2708252"/>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GB" sz="7500">
                <a:solidFill>
                  <a:srgbClr val="93C47D"/>
                </a:solidFill>
              </a:rPr>
              <a:t>STAY</a:t>
            </a:r>
            <a:endParaRPr sz="7500">
              <a:solidFill>
                <a:srgbClr val="93C47D"/>
              </a:solidFill>
            </a:endParaRPr>
          </a:p>
          <a:p>
            <a:pPr marL="0" lvl="0" indent="0" algn="ctr" rtl="0">
              <a:spcBef>
                <a:spcPts val="0"/>
              </a:spcBef>
              <a:spcAft>
                <a:spcPts val="0"/>
              </a:spcAft>
              <a:buNone/>
            </a:pPr>
            <a:r>
              <a:rPr lang="en-GB">
                <a:solidFill>
                  <a:srgbClr val="93C47D"/>
                </a:solidFill>
              </a:rPr>
              <a:t>CONNECTED</a:t>
            </a:r>
            <a:endParaRPr>
              <a:solidFill>
                <a:srgbClr val="93C47D"/>
              </a:solidFill>
            </a:endParaRPr>
          </a:p>
        </p:txBody>
      </p:sp>
      <p:sp>
        <p:nvSpPr>
          <p:cNvPr id="814" name="Google Shape;814;p84"/>
          <p:cNvSpPr txBox="1">
            <a:spLocks noGrp="1"/>
          </p:cNvSpPr>
          <p:nvPr>
            <p:ph type="body" idx="1"/>
          </p:nvPr>
        </p:nvSpPr>
        <p:spPr>
          <a:xfrm>
            <a:off x="6245450" y="2285325"/>
            <a:ext cx="3406500" cy="3806700"/>
          </a:xfrm>
          <a:prstGeom prst="rect">
            <a:avLst/>
          </a:prstGeom>
        </p:spPr>
        <p:txBody>
          <a:bodyPr spcFirstLastPara="1" wrap="square" lIns="121900" tIns="121900" rIns="121900" bIns="121900" anchor="t" anchorCtr="0">
            <a:noAutofit/>
          </a:bodyPr>
          <a:lstStyle/>
          <a:p>
            <a:pPr marL="457200" lvl="0" indent="-393700" algn="l" rtl="0">
              <a:spcBef>
                <a:spcPts val="0"/>
              </a:spcBef>
              <a:spcAft>
                <a:spcPts val="0"/>
              </a:spcAft>
              <a:buSzPts val="2600"/>
              <a:buChar char="●"/>
            </a:pPr>
            <a:r>
              <a:rPr lang="en-GB" u="sng">
                <a:solidFill>
                  <a:schemeClr val="hlink"/>
                </a:solidFill>
                <a:hlinkClick r:id="rId3"/>
              </a:rPr>
              <a:t>Twitter</a:t>
            </a:r>
            <a:endParaRPr/>
          </a:p>
          <a:p>
            <a:pPr marL="457200" lvl="0" indent="-393700" algn="l" rtl="0">
              <a:spcBef>
                <a:spcPts val="0"/>
              </a:spcBef>
              <a:spcAft>
                <a:spcPts val="0"/>
              </a:spcAft>
              <a:buSzPts val="2600"/>
              <a:buChar char="●"/>
            </a:pPr>
            <a:r>
              <a:rPr lang="en-GB" u="sng">
                <a:solidFill>
                  <a:schemeClr val="hlink"/>
                </a:solidFill>
                <a:hlinkClick r:id="rId4"/>
              </a:rPr>
              <a:t>FaceBo</a:t>
            </a:r>
            <a:r>
              <a:rPr lang="en-GB" u="sng">
                <a:solidFill>
                  <a:schemeClr val="hlink"/>
                </a:solidFill>
                <a:hlinkClick r:id="rId4"/>
              </a:rPr>
              <a:t>ok</a:t>
            </a:r>
            <a:endParaRPr/>
          </a:p>
          <a:p>
            <a:pPr marL="457200" lvl="0" indent="-393700" algn="l" rtl="0">
              <a:spcBef>
                <a:spcPts val="0"/>
              </a:spcBef>
              <a:spcAft>
                <a:spcPts val="0"/>
              </a:spcAft>
              <a:buSzPts val="2600"/>
              <a:buChar char="●"/>
            </a:pPr>
            <a:r>
              <a:rPr lang="en-GB" u="sng">
                <a:solidFill>
                  <a:schemeClr val="hlink"/>
                </a:solidFill>
                <a:hlinkClick r:id="rId5"/>
              </a:rPr>
              <a:t>School Web</a:t>
            </a:r>
            <a:r>
              <a:rPr lang="en-GB" u="sng">
                <a:solidFill>
                  <a:schemeClr val="hlink"/>
                </a:solidFill>
                <a:hlinkClick r:id="rId5"/>
              </a:rPr>
              <a:t>site</a:t>
            </a:r>
            <a:endParaRPr u="sng"/>
          </a:p>
          <a:p>
            <a:pPr marL="457200" lvl="0" indent="-393700" algn="l" rtl="0">
              <a:spcBef>
                <a:spcPts val="0"/>
              </a:spcBef>
              <a:spcAft>
                <a:spcPts val="0"/>
              </a:spcAft>
              <a:buSzPts val="2600"/>
              <a:buChar char="●"/>
            </a:pPr>
            <a:r>
              <a:rPr lang="en-GB"/>
              <a:t>SchoolMessenger (Emails/Texts)</a:t>
            </a:r>
            <a:endParaRPr/>
          </a:p>
          <a:p>
            <a:pPr marL="0" lvl="0" indent="0" algn="l" rtl="0">
              <a:spcBef>
                <a:spcPts val="2100"/>
              </a:spcBef>
              <a:spcAft>
                <a:spcPts val="2100"/>
              </a:spcAft>
              <a:buNone/>
            </a:pPr>
            <a:endParaRPr/>
          </a:p>
        </p:txBody>
      </p:sp>
      <p:sp>
        <p:nvSpPr>
          <p:cNvPr id="815" name="Google Shape;815;p84"/>
          <p:cNvSpPr txBox="1"/>
          <p:nvPr/>
        </p:nvSpPr>
        <p:spPr>
          <a:xfrm rot="-999593">
            <a:off x="1076766" y="1592677"/>
            <a:ext cx="3638429" cy="4897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300" b="1">
              <a:latin typeface="Patrick Hand"/>
              <a:ea typeface="Patrick Hand"/>
              <a:cs typeface="Patrick Hand"/>
              <a:sym typeface="Patrick Hand"/>
            </a:endParaRPr>
          </a:p>
        </p:txBody>
      </p:sp>
      <p:pic>
        <p:nvPicPr>
          <p:cNvPr id="816" name="Google Shape;816;p84"/>
          <p:cNvPicPr preferRelativeResize="0"/>
          <p:nvPr/>
        </p:nvPicPr>
        <p:blipFill>
          <a:blip r:embed="rId6">
            <a:alphaModFix/>
          </a:blip>
          <a:stretch>
            <a:fillRect/>
          </a:stretch>
        </p:blipFill>
        <p:spPr>
          <a:xfrm>
            <a:off x="8612380" y="1081400"/>
            <a:ext cx="1221025" cy="120392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85"/>
          <p:cNvSpPr txBox="1">
            <a:spLocks noGrp="1"/>
          </p:cNvSpPr>
          <p:nvPr>
            <p:ph type="title"/>
          </p:nvPr>
        </p:nvSpPr>
        <p:spPr>
          <a:xfrm>
            <a:off x="1991350" y="1813100"/>
            <a:ext cx="5650800" cy="10077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GB">
                <a:solidFill>
                  <a:srgbClr val="0DBA22"/>
                </a:solidFill>
                <a:latin typeface="Arial Rounded"/>
                <a:ea typeface="Arial Rounded"/>
                <a:cs typeface="Arial Rounded"/>
                <a:sym typeface="Arial Rounded"/>
              </a:rPr>
              <a:t>Q &amp; A</a:t>
            </a:r>
            <a:endParaRPr>
              <a:solidFill>
                <a:srgbClr val="0DBA22"/>
              </a:solidFill>
              <a:latin typeface="Arial Rounded"/>
              <a:ea typeface="Arial Rounded"/>
              <a:cs typeface="Arial Rounded"/>
              <a:sym typeface="Arial Rounded"/>
            </a:endParaRPr>
          </a:p>
        </p:txBody>
      </p:sp>
      <p:sp>
        <p:nvSpPr>
          <p:cNvPr id="822" name="Google Shape;822;p85"/>
          <p:cNvSpPr txBox="1">
            <a:spLocks noGrp="1"/>
          </p:cNvSpPr>
          <p:nvPr>
            <p:ph type="body" idx="1"/>
          </p:nvPr>
        </p:nvSpPr>
        <p:spPr>
          <a:xfrm>
            <a:off x="1290375" y="3253900"/>
            <a:ext cx="7657500" cy="1943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GB" sz="3000" i="1"/>
              <a:t>Please use the chat to note if you have a question. </a:t>
            </a:r>
            <a:endParaRPr sz="3000" i="1"/>
          </a:p>
          <a:p>
            <a:pPr marL="0" lvl="0" indent="0" algn="ctr" rtl="0">
              <a:spcBef>
                <a:spcPts val="2100"/>
              </a:spcBef>
              <a:spcAft>
                <a:spcPts val="0"/>
              </a:spcAft>
              <a:buNone/>
            </a:pPr>
            <a:r>
              <a:rPr lang="en-GB" sz="3000" i="1"/>
              <a:t>We will answer and may ask speakers to unmute if clarification is needed.</a:t>
            </a:r>
            <a:endParaRPr sz="3000" i="1"/>
          </a:p>
          <a:p>
            <a:pPr marL="0" lvl="0" indent="0" algn="l" rtl="0">
              <a:spcBef>
                <a:spcPts val="2100"/>
              </a:spcBef>
              <a:spcAft>
                <a:spcPts val="2100"/>
              </a:spcAft>
              <a:buNone/>
            </a:pPr>
            <a:endParaRPr/>
          </a:p>
        </p:txBody>
      </p:sp>
      <p:pic>
        <p:nvPicPr>
          <p:cNvPr id="823" name="Google Shape;823;p85"/>
          <p:cNvPicPr preferRelativeResize="0"/>
          <p:nvPr/>
        </p:nvPicPr>
        <p:blipFill>
          <a:blip r:embed="rId3">
            <a:alphaModFix/>
          </a:blip>
          <a:stretch>
            <a:fillRect/>
          </a:stretch>
        </p:blipFill>
        <p:spPr>
          <a:xfrm>
            <a:off x="8066725" y="936175"/>
            <a:ext cx="2078875" cy="2049774"/>
          </a:xfrm>
          <a:prstGeom prst="rect">
            <a:avLst/>
          </a:prstGeom>
          <a:noFill/>
          <a:ln>
            <a:noFill/>
          </a:ln>
        </p:spPr>
      </p:pic>
      <p:pic>
        <p:nvPicPr>
          <p:cNvPr id="824" name="Google Shape;824;p85"/>
          <p:cNvPicPr preferRelativeResize="0"/>
          <p:nvPr/>
        </p:nvPicPr>
        <p:blipFill>
          <a:blip r:embed="rId4">
            <a:alphaModFix/>
          </a:blip>
          <a:stretch>
            <a:fillRect/>
          </a:stretch>
        </p:blipFill>
        <p:spPr>
          <a:xfrm rot="13">
            <a:off x="1036825" y="3253901"/>
            <a:ext cx="547449" cy="527524"/>
          </a:xfrm>
          <a:prstGeom prst="rect">
            <a:avLst/>
          </a:prstGeom>
          <a:noFill/>
          <a:ln>
            <a:noFill/>
          </a:ln>
        </p:spPr>
      </p:pic>
      <p:pic>
        <p:nvPicPr>
          <p:cNvPr id="825" name="Google Shape;825;p85"/>
          <p:cNvPicPr preferRelativeResize="0"/>
          <p:nvPr/>
        </p:nvPicPr>
        <p:blipFill>
          <a:blip r:embed="rId4">
            <a:alphaModFix/>
          </a:blip>
          <a:stretch>
            <a:fillRect/>
          </a:stretch>
        </p:blipFill>
        <p:spPr>
          <a:xfrm rot="13">
            <a:off x="1036825" y="4092076"/>
            <a:ext cx="547449" cy="52752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86"/>
          <p:cNvSpPr txBox="1">
            <a:spLocks noGrp="1"/>
          </p:cNvSpPr>
          <p:nvPr>
            <p:ph type="title"/>
          </p:nvPr>
        </p:nvSpPr>
        <p:spPr>
          <a:xfrm>
            <a:off x="2328800" y="2294225"/>
            <a:ext cx="8396400" cy="1922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a:t>Thank You</a:t>
            </a:r>
            <a:endParaRPr/>
          </a:p>
        </p:txBody>
      </p:sp>
      <p:sp>
        <p:nvSpPr>
          <p:cNvPr id="831" name="Google Shape;831;p86"/>
          <p:cNvSpPr/>
          <p:nvPr/>
        </p:nvSpPr>
        <p:spPr>
          <a:xfrm>
            <a:off x="3746513" y="4216925"/>
            <a:ext cx="5560985" cy="419000"/>
          </a:xfrm>
          <a:custGeom>
            <a:avLst/>
            <a:gdLst/>
            <a:ahLst/>
            <a:cxnLst/>
            <a:rect l="l" t="t" r="r" b="b"/>
            <a:pathLst>
              <a:path w="260011" h="16760" extrusionOk="0">
                <a:moveTo>
                  <a:pt x="0" y="11079"/>
                </a:moveTo>
                <a:cubicBezTo>
                  <a:pt x="7210" y="6753"/>
                  <a:pt x="16204" y="6492"/>
                  <a:pt x="24472" y="4961"/>
                </a:cubicBezTo>
                <a:cubicBezTo>
                  <a:pt x="38995" y="2271"/>
                  <a:pt x="53858" y="1804"/>
                  <a:pt x="68608" y="1028"/>
                </a:cubicBezTo>
                <a:cubicBezTo>
                  <a:pt x="109509" y="-1125"/>
                  <a:pt x="150762" y="318"/>
                  <a:pt x="191403" y="5398"/>
                </a:cubicBezTo>
                <a:cubicBezTo>
                  <a:pt x="214405" y="8273"/>
                  <a:pt x="236830" y="16760"/>
                  <a:pt x="260011" y="16760"/>
                </a:cubicBezTo>
              </a:path>
            </a:pathLst>
          </a:custGeom>
          <a:noFill/>
          <a:ln w="76200" cap="flat" cmpd="sng">
            <a:solidFill>
              <a:srgbClr val="0DBA22"/>
            </a:solidFill>
            <a:prstDash val="solid"/>
            <a:round/>
            <a:headEnd type="none" w="med" len="med"/>
            <a:tailEnd type="none" w="med" len="med"/>
          </a:ln>
        </p:spPr>
      </p:sp>
      <p:pic>
        <p:nvPicPr>
          <p:cNvPr id="832" name="Google Shape;832;p86"/>
          <p:cNvPicPr preferRelativeResize="0"/>
          <p:nvPr/>
        </p:nvPicPr>
        <p:blipFill>
          <a:blip r:embed="rId3">
            <a:alphaModFix/>
          </a:blip>
          <a:stretch>
            <a:fillRect/>
          </a:stretch>
        </p:blipFill>
        <p:spPr>
          <a:xfrm>
            <a:off x="5159000" y="4561346"/>
            <a:ext cx="2303576" cy="1436851"/>
          </a:xfrm>
          <a:prstGeom prst="rect">
            <a:avLst/>
          </a:prstGeom>
          <a:noFill/>
          <a:ln>
            <a:noFill/>
          </a:ln>
        </p:spPr>
      </p:pic>
      <p:pic>
        <p:nvPicPr>
          <p:cNvPr id="833" name="Google Shape;833;p86"/>
          <p:cNvPicPr preferRelativeResize="0"/>
          <p:nvPr/>
        </p:nvPicPr>
        <p:blipFill>
          <a:blip r:embed="rId4">
            <a:alphaModFix/>
          </a:blip>
          <a:stretch>
            <a:fillRect/>
          </a:stretch>
        </p:blipFill>
        <p:spPr>
          <a:xfrm>
            <a:off x="9307499" y="857375"/>
            <a:ext cx="1838025" cy="18122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7"/>
          <p:cNvSpPr txBox="1">
            <a:spLocks noGrp="1"/>
          </p:cNvSpPr>
          <p:nvPr>
            <p:ph type="title" idx="4294967295"/>
          </p:nvPr>
        </p:nvSpPr>
        <p:spPr>
          <a:xfrm>
            <a:off x="415738" y="107433"/>
            <a:ext cx="10938000" cy="7320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b="1"/>
              <a:t>District Framework for Plans A, B, and C</a:t>
            </a:r>
            <a:endParaRPr b="1"/>
          </a:p>
        </p:txBody>
      </p:sp>
      <p:sp>
        <p:nvSpPr>
          <p:cNvPr id="513" name="Google Shape;513;p47"/>
          <p:cNvSpPr/>
          <p:nvPr/>
        </p:nvSpPr>
        <p:spPr>
          <a:xfrm>
            <a:off x="33059" y="5883013"/>
            <a:ext cx="12192000" cy="975300"/>
          </a:xfrm>
          <a:prstGeom prst="rect">
            <a:avLst/>
          </a:pr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graphicFrame>
        <p:nvGraphicFramePr>
          <p:cNvPr id="514" name="Google Shape;514;p47"/>
          <p:cNvGraphicFramePr/>
          <p:nvPr/>
        </p:nvGraphicFramePr>
        <p:xfrm>
          <a:off x="-303" y="2"/>
          <a:ext cx="3000000" cy="3000000"/>
        </p:xfrm>
        <a:graphic>
          <a:graphicData uri="http://schemas.openxmlformats.org/drawingml/2006/table">
            <a:tbl>
              <a:tblPr>
                <a:noFill/>
                <a:tableStyleId>{4BD9F6F8-5B5A-4DC2-8111-42586E981EDB}</a:tableStyleId>
              </a:tblPr>
              <a:tblGrid>
                <a:gridCol w="1326175">
                  <a:extLst>
                    <a:ext uri="{9D8B030D-6E8A-4147-A177-3AD203B41FA5}">
                      <a16:colId xmlns:a16="http://schemas.microsoft.com/office/drawing/2014/main" val="20000"/>
                    </a:ext>
                  </a:extLst>
                </a:gridCol>
                <a:gridCol w="1810975">
                  <a:extLst>
                    <a:ext uri="{9D8B030D-6E8A-4147-A177-3AD203B41FA5}">
                      <a16:colId xmlns:a16="http://schemas.microsoft.com/office/drawing/2014/main" val="20001"/>
                    </a:ext>
                  </a:extLst>
                </a:gridCol>
                <a:gridCol w="1810975">
                  <a:extLst>
                    <a:ext uri="{9D8B030D-6E8A-4147-A177-3AD203B41FA5}">
                      <a16:colId xmlns:a16="http://schemas.microsoft.com/office/drawing/2014/main" val="20002"/>
                    </a:ext>
                  </a:extLst>
                </a:gridCol>
                <a:gridCol w="1810975">
                  <a:extLst>
                    <a:ext uri="{9D8B030D-6E8A-4147-A177-3AD203B41FA5}">
                      <a16:colId xmlns:a16="http://schemas.microsoft.com/office/drawing/2014/main" val="20003"/>
                    </a:ext>
                  </a:extLst>
                </a:gridCol>
                <a:gridCol w="1810975">
                  <a:extLst>
                    <a:ext uri="{9D8B030D-6E8A-4147-A177-3AD203B41FA5}">
                      <a16:colId xmlns:a16="http://schemas.microsoft.com/office/drawing/2014/main" val="20004"/>
                    </a:ext>
                  </a:extLst>
                </a:gridCol>
                <a:gridCol w="1810975">
                  <a:extLst>
                    <a:ext uri="{9D8B030D-6E8A-4147-A177-3AD203B41FA5}">
                      <a16:colId xmlns:a16="http://schemas.microsoft.com/office/drawing/2014/main" val="20005"/>
                    </a:ext>
                  </a:extLst>
                </a:gridCol>
                <a:gridCol w="1810975">
                  <a:extLst>
                    <a:ext uri="{9D8B030D-6E8A-4147-A177-3AD203B41FA5}">
                      <a16:colId xmlns:a16="http://schemas.microsoft.com/office/drawing/2014/main" val="20006"/>
                    </a:ext>
                  </a:extLst>
                </a:gridCol>
              </a:tblGrid>
              <a:tr h="633900">
                <a:tc>
                  <a:txBody>
                    <a:bodyPr/>
                    <a:lstStyle/>
                    <a:p>
                      <a:pPr marL="0" lvl="0" indent="0" algn="ctr" rtl="0">
                        <a:spcBef>
                          <a:spcPts val="0"/>
                        </a:spcBef>
                        <a:spcAft>
                          <a:spcPts val="0"/>
                        </a:spcAft>
                        <a:buNone/>
                      </a:pPr>
                      <a:r>
                        <a:rPr lang="en-GB" sz="1200" b="1"/>
                        <a:t>COVID-19 REOPENING PLANS</a:t>
                      </a:r>
                      <a:endParaRPr sz="1200" b="1"/>
                    </a:p>
                  </a:txBody>
                  <a:tcPr marL="22875" marR="22875" marT="22875" marB="228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GB" sz="1200" b="1"/>
                        <a:t>Teaching and Learning</a:t>
                      </a:r>
                      <a:endParaRPr sz="1200" b="1"/>
                    </a:p>
                  </a:txBody>
                  <a:tcPr marL="22875" marR="22875" marT="22875" marB="228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GB" sz="1200" b="1"/>
                        <a:t>Social Emotional Wellness</a:t>
                      </a:r>
                      <a:endParaRPr sz="1200" b="1"/>
                    </a:p>
                  </a:txBody>
                  <a:tcPr marL="22875" marR="22875" marT="22875" marB="228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GB" sz="1200" b="1"/>
                        <a:t>Calendar</a:t>
                      </a:r>
                      <a:endParaRPr sz="1200" b="1"/>
                    </a:p>
                  </a:txBody>
                  <a:tcPr marL="22875" marR="22875" marT="22875" marB="228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GB" sz="1200" b="1"/>
                        <a:t>Health </a:t>
                      </a:r>
                      <a:br>
                        <a:rPr lang="en-GB" sz="1200" b="1"/>
                      </a:br>
                      <a:r>
                        <a:rPr lang="en-GB" sz="1200" b="1"/>
                        <a:t>Precautions </a:t>
                      </a:r>
                      <a:endParaRPr sz="1200" b="1"/>
                    </a:p>
                  </a:txBody>
                  <a:tcPr marL="22875" marR="22875" marT="22875" marB="228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GB" sz="1200" b="1"/>
                        <a:t>School Facilities and Students </a:t>
                      </a:r>
                      <a:endParaRPr sz="1200" b="1"/>
                    </a:p>
                  </a:txBody>
                  <a:tcPr marL="22875" marR="22875" marT="22875" marB="228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GB" sz="1200" b="1"/>
                        <a:t>Transportation</a:t>
                      </a:r>
                      <a:endParaRPr sz="1200" b="1"/>
                    </a:p>
                  </a:txBody>
                  <a:tcPr marL="22875" marR="22875" marT="22875" marB="228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2641175">
                <a:tc>
                  <a:txBody>
                    <a:bodyPr/>
                    <a:lstStyle/>
                    <a:p>
                      <a:pPr marL="0" lvl="0" indent="0" algn="ctr" rtl="0">
                        <a:spcBef>
                          <a:spcPts val="0"/>
                        </a:spcBef>
                        <a:spcAft>
                          <a:spcPts val="0"/>
                        </a:spcAft>
                        <a:buNone/>
                      </a:pPr>
                      <a:r>
                        <a:rPr lang="en-GB" sz="1200" b="1"/>
                        <a:t>REOPENING</a:t>
                      </a:r>
                      <a:endParaRPr sz="1200" b="1"/>
                    </a:p>
                    <a:p>
                      <a:pPr marL="0" lvl="0" indent="0" algn="ctr" rtl="0">
                        <a:spcBef>
                          <a:spcPts val="0"/>
                        </a:spcBef>
                        <a:spcAft>
                          <a:spcPts val="0"/>
                        </a:spcAft>
                        <a:buNone/>
                      </a:pPr>
                      <a:r>
                        <a:rPr lang="en-GB" sz="1200" b="1"/>
                        <a:t>PLAN A</a:t>
                      </a:r>
                      <a:endParaRPr sz="1200" b="1"/>
                    </a:p>
                    <a:p>
                      <a:pPr marL="0" lvl="0" indent="0" algn="ctr" rtl="0">
                        <a:spcBef>
                          <a:spcPts val="0"/>
                        </a:spcBef>
                        <a:spcAft>
                          <a:spcPts val="0"/>
                        </a:spcAft>
                        <a:buNone/>
                      </a:pPr>
                      <a:endParaRPr sz="1200" b="1"/>
                    </a:p>
                    <a:p>
                      <a:pPr marL="0" lvl="0" indent="0" algn="ctr" rtl="0">
                        <a:spcBef>
                          <a:spcPts val="0"/>
                        </a:spcBef>
                        <a:spcAft>
                          <a:spcPts val="0"/>
                        </a:spcAft>
                        <a:buNone/>
                      </a:pPr>
                      <a:r>
                        <a:rPr lang="en-GB" sz="1200" b="1" i="1"/>
                        <a:t>Minimal Social Distancing</a:t>
                      </a:r>
                      <a:endParaRPr sz="1200" b="1"/>
                    </a:p>
                  </a:txBody>
                  <a:tcPr marL="31775" marR="31775" marT="31775" marB="31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None/>
                      </a:pPr>
                      <a:r>
                        <a:rPr lang="en-GB" sz="1200">
                          <a:solidFill>
                            <a:srgbClr val="434343"/>
                          </a:solidFill>
                        </a:rPr>
                        <a:t>Traditional with preparation for Blended Learning</a:t>
                      </a:r>
                      <a:endParaRPr sz="1200">
                        <a:solidFill>
                          <a:srgbClr val="434343"/>
                        </a:solidFill>
                      </a:endParaRPr>
                    </a:p>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WCPSS Virtual Academy</a:t>
                      </a:r>
                      <a:endParaRPr sz="1200">
                        <a:solidFill>
                          <a:srgbClr val="434343"/>
                        </a:solidFill>
                      </a:endParaRPr>
                    </a:p>
                  </a:txBody>
                  <a:tcPr marL="31775" marR="31775" marT="31775" marB="31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8025">
                        <a:alpha val="16760"/>
                      </a:srgbClr>
                    </a:solidFill>
                  </a:tcPr>
                </a:tc>
                <a:tc>
                  <a:txBody>
                    <a:bodyPr/>
                    <a:lstStyle/>
                    <a:p>
                      <a:pPr marL="0" lvl="0" indent="0" algn="ctr" rtl="0">
                        <a:spcBef>
                          <a:spcPts val="0"/>
                        </a:spcBef>
                        <a:spcAft>
                          <a:spcPts val="0"/>
                        </a:spcAft>
                        <a:buNone/>
                      </a:pPr>
                      <a:r>
                        <a:rPr lang="en-GB" sz="1200">
                          <a:solidFill>
                            <a:srgbClr val="434343"/>
                          </a:solidFill>
                        </a:rPr>
                        <a:t>Back to school transition activities for all students (in all plans)</a:t>
                      </a:r>
                      <a:endParaRPr sz="1200">
                        <a:solidFill>
                          <a:srgbClr val="434343"/>
                        </a:solidFill>
                      </a:endParaRPr>
                    </a:p>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Building and establishing relationships (in all plans)</a:t>
                      </a:r>
                      <a:endParaRPr sz="1200">
                        <a:solidFill>
                          <a:srgbClr val="434343"/>
                        </a:solidFill>
                      </a:endParaRPr>
                    </a:p>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Teaching and supporting behavior expectations (in all plans)</a:t>
                      </a:r>
                      <a:endParaRPr sz="1200">
                        <a:solidFill>
                          <a:srgbClr val="434343"/>
                        </a:solidFill>
                      </a:endParaRPr>
                    </a:p>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In-person and virtual mental health resources </a:t>
                      </a:r>
                      <a:endParaRPr sz="1200">
                        <a:solidFill>
                          <a:srgbClr val="434343"/>
                        </a:solidFill>
                      </a:endParaRPr>
                    </a:p>
                  </a:txBody>
                  <a:tcPr marL="31775" marR="31775" marT="31775" marB="31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8025">
                        <a:alpha val="16760"/>
                      </a:srgbClr>
                    </a:solidFill>
                  </a:tcPr>
                </a:tc>
                <a:tc>
                  <a:txBody>
                    <a:bodyPr/>
                    <a:lstStyle/>
                    <a:p>
                      <a:pPr marL="0" lvl="0" indent="0" algn="ctr" rtl="0">
                        <a:spcBef>
                          <a:spcPts val="0"/>
                        </a:spcBef>
                        <a:spcAft>
                          <a:spcPts val="0"/>
                        </a:spcAft>
                        <a:buNone/>
                      </a:pPr>
                      <a:r>
                        <a:rPr lang="en-GB" sz="1200">
                          <a:solidFill>
                            <a:srgbClr val="434343"/>
                          </a:solidFill>
                        </a:rPr>
                        <a:t>All schools follow approved 2020 - 2021 school calendars </a:t>
                      </a:r>
                      <a:endParaRPr sz="1200">
                        <a:solidFill>
                          <a:srgbClr val="434343"/>
                        </a:solidFill>
                      </a:endParaRPr>
                    </a:p>
                  </a:txBody>
                  <a:tcPr marL="31775" marR="31775" marT="31775" marB="31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8025">
                        <a:alpha val="16760"/>
                      </a:srgbClr>
                    </a:solidFill>
                  </a:tcPr>
                </a:tc>
                <a:tc>
                  <a:txBody>
                    <a:bodyPr/>
                    <a:lstStyle/>
                    <a:p>
                      <a:pPr marL="0" lvl="0" indent="0" algn="ctr" rtl="0">
                        <a:spcBef>
                          <a:spcPts val="0"/>
                        </a:spcBef>
                        <a:spcAft>
                          <a:spcPts val="0"/>
                        </a:spcAft>
                        <a:buNone/>
                      </a:pPr>
                      <a:r>
                        <a:rPr lang="en-GB" sz="1200">
                          <a:solidFill>
                            <a:srgbClr val="434343"/>
                          </a:solidFill>
                        </a:rPr>
                        <a:t>Enhanced health protocols </a:t>
                      </a:r>
                      <a:endParaRPr sz="1200" b="1" i="1">
                        <a:solidFill>
                          <a:srgbClr val="434343"/>
                        </a:solidFill>
                      </a:endParaRPr>
                    </a:p>
                    <a:p>
                      <a:pPr marL="0" lvl="0" indent="0" algn="ctr" rtl="0">
                        <a:spcBef>
                          <a:spcPts val="0"/>
                        </a:spcBef>
                        <a:spcAft>
                          <a:spcPts val="0"/>
                        </a:spcAft>
                        <a:buNone/>
                      </a:pPr>
                      <a:endParaRPr sz="1200" b="1" i="1">
                        <a:solidFill>
                          <a:srgbClr val="434343"/>
                        </a:solidFill>
                      </a:endParaRPr>
                    </a:p>
                    <a:p>
                      <a:pPr marL="0" lvl="0" indent="0" algn="ctr" rtl="0">
                        <a:spcBef>
                          <a:spcPts val="0"/>
                        </a:spcBef>
                        <a:spcAft>
                          <a:spcPts val="0"/>
                        </a:spcAft>
                        <a:buNone/>
                      </a:pPr>
                      <a:r>
                        <a:rPr lang="en-GB" sz="1200">
                          <a:solidFill>
                            <a:srgbClr val="434343"/>
                          </a:solidFill>
                        </a:rPr>
                        <a:t>Social distancing </a:t>
                      </a:r>
                      <a:r>
                        <a:rPr lang="en-GB" sz="1200" b="1" i="1">
                          <a:solidFill>
                            <a:srgbClr val="434343"/>
                          </a:solidFill>
                        </a:rPr>
                        <a:t>recommended</a:t>
                      </a:r>
                      <a:endParaRPr sz="1200" b="1" i="1">
                        <a:solidFill>
                          <a:srgbClr val="434343"/>
                        </a:solidFill>
                      </a:endParaRPr>
                    </a:p>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Follow local, state, federal guidance</a:t>
                      </a:r>
                      <a:endParaRPr sz="1200">
                        <a:solidFill>
                          <a:srgbClr val="434343"/>
                        </a:solidFill>
                      </a:endParaRPr>
                    </a:p>
                  </a:txBody>
                  <a:tcPr marL="31775" marR="31775" marT="31775" marB="31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58025">
                        <a:alpha val="16760"/>
                      </a:srgbClr>
                    </a:solidFill>
                  </a:tcPr>
                </a:tc>
                <a:tc>
                  <a:txBody>
                    <a:bodyPr/>
                    <a:lstStyle/>
                    <a:p>
                      <a:pPr marL="0" lvl="0" indent="0" algn="ctr" rtl="0">
                        <a:spcBef>
                          <a:spcPts val="0"/>
                        </a:spcBef>
                        <a:spcAft>
                          <a:spcPts val="0"/>
                        </a:spcAft>
                        <a:buNone/>
                      </a:pPr>
                      <a:r>
                        <a:rPr lang="en-GB" sz="1200">
                          <a:solidFill>
                            <a:srgbClr val="434343"/>
                          </a:solidFill>
                        </a:rPr>
                        <a:t>Open</a:t>
                      </a:r>
                      <a:endParaRPr sz="1200">
                        <a:solidFill>
                          <a:srgbClr val="434343"/>
                        </a:solidFill>
                      </a:endParaRPr>
                    </a:p>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All students in school at same time</a:t>
                      </a:r>
                      <a:endParaRPr sz="1200">
                        <a:solidFill>
                          <a:srgbClr val="434343"/>
                        </a:solidFill>
                      </a:endParaRPr>
                    </a:p>
                  </a:txBody>
                  <a:tcPr marL="31775" marR="31775" marT="31775" marB="31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8025">
                        <a:alpha val="16760"/>
                      </a:srgbClr>
                    </a:solidFill>
                  </a:tcPr>
                </a:tc>
                <a:tc>
                  <a:txBody>
                    <a:bodyPr/>
                    <a:lstStyle/>
                    <a:p>
                      <a:pPr marL="0" lvl="0" indent="0" algn="ctr" rtl="0">
                        <a:spcBef>
                          <a:spcPts val="0"/>
                        </a:spcBef>
                        <a:spcAft>
                          <a:spcPts val="0"/>
                        </a:spcAft>
                        <a:buNone/>
                      </a:pPr>
                      <a:r>
                        <a:rPr lang="en-GB" sz="1200">
                          <a:solidFill>
                            <a:srgbClr val="434343"/>
                          </a:solidFill>
                        </a:rPr>
                        <a:t>Traditional yellow bus and contracted transportation services</a:t>
                      </a:r>
                      <a:endParaRPr sz="1200">
                        <a:solidFill>
                          <a:srgbClr val="434343"/>
                        </a:solidFill>
                      </a:endParaRPr>
                    </a:p>
                  </a:txBody>
                  <a:tcPr marL="31775" marR="31775" marT="31775" marB="31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58025">
                        <a:alpha val="16760"/>
                      </a:srgbClr>
                    </a:solidFill>
                  </a:tcPr>
                </a:tc>
                <a:extLst>
                  <a:ext uri="{0D108BD9-81ED-4DB2-BD59-A6C34878D82A}">
                    <a16:rowId xmlns:a16="http://schemas.microsoft.com/office/drawing/2014/main" val="10001"/>
                  </a:ext>
                </a:extLst>
              </a:tr>
              <a:tr h="2456925">
                <a:tc>
                  <a:txBody>
                    <a:bodyPr/>
                    <a:lstStyle/>
                    <a:p>
                      <a:pPr marL="0" lvl="0" indent="0" algn="ctr" rtl="0">
                        <a:spcBef>
                          <a:spcPts val="0"/>
                        </a:spcBef>
                        <a:spcAft>
                          <a:spcPts val="0"/>
                        </a:spcAft>
                        <a:buNone/>
                      </a:pPr>
                      <a:r>
                        <a:rPr lang="en-GB" sz="1200" b="1"/>
                        <a:t>REOPENING</a:t>
                      </a:r>
                      <a:endParaRPr sz="1200" b="1"/>
                    </a:p>
                    <a:p>
                      <a:pPr marL="0" lvl="0" indent="0" algn="ctr" rtl="0">
                        <a:spcBef>
                          <a:spcPts val="0"/>
                        </a:spcBef>
                        <a:spcAft>
                          <a:spcPts val="0"/>
                        </a:spcAft>
                        <a:buNone/>
                      </a:pPr>
                      <a:r>
                        <a:rPr lang="en-GB" sz="1200" b="1"/>
                        <a:t>PLAN B</a:t>
                      </a:r>
                      <a:endParaRPr sz="1200" b="1"/>
                    </a:p>
                    <a:p>
                      <a:pPr marL="0" lvl="0" indent="0" algn="ctr" rtl="0">
                        <a:spcBef>
                          <a:spcPts val="0"/>
                        </a:spcBef>
                        <a:spcAft>
                          <a:spcPts val="0"/>
                        </a:spcAft>
                        <a:buNone/>
                      </a:pPr>
                      <a:endParaRPr sz="1200" b="1"/>
                    </a:p>
                    <a:p>
                      <a:pPr marL="0" lvl="0" indent="0" algn="ctr" rtl="0">
                        <a:spcBef>
                          <a:spcPts val="0"/>
                        </a:spcBef>
                        <a:spcAft>
                          <a:spcPts val="0"/>
                        </a:spcAft>
                        <a:buNone/>
                      </a:pPr>
                      <a:r>
                        <a:rPr lang="en-GB" sz="1200" b="1" i="1"/>
                        <a:t>Moderate Social Distancing</a:t>
                      </a:r>
                      <a:endParaRPr sz="1200" b="1" i="1"/>
                    </a:p>
                  </a:txBody>
                  <a:tcPr marL="31775" marR="31775" marT="31775" marB="31775" anchor="ctr">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5"/>
                    </a:solidFill>
                  </a:tcPr>
                </a:tc>
                <a:tc>
                  <a:txBody>
                    <a:bodyPr/>
                    <a:lstStyle/>
                    <a:p>
                      <a:pPr marL="0" lvl="0" indent="0" algn="ctr" rtl="0">
                        <a:spcBef>
                          <a:spcPts val="0"/>
                        </a:spcBef>
                        <a:spcAft>
                          <a:spcPts val="0"/>
                        </a:spcAft>
                        <a:buNone/>
                      </a:pPr>
                      <a:r>
                        <a:rPr lang="en-GB" sz="1200" b="1">
                          <a:solidFill>
                            <a:srgbClr val="434343"/>
                          </a:solidFill>
                        </a:rPr>
                        <a:t>Three Week Rotation</a:t>
                      </a:r>
                      <a:r>
                        <a:rPr lang="en-GB" sz="1200">
                          <a:solidFill>
                            <a:srgbClr val="434343"/>
                          </a:solidFill>
                        </a:rPr>
                        <a:t>:  </a:t>
                      </a:r>
                      <a:endParaRPr sz="1200">
                        <a:solidFill>
                          <a:srgbClr val="434343"/>
                        </a:solidFill>
                      </a:endParaRPr>
                    </a:p>
                    <a:p>
                      <a:pPr marL="0" lvl="0" indent="0" algn="ctr" rtl="0">
                        <a:spcBef>
                          <a:spcPts val="0"/>
                        </a:spcBef>
                        <a:spcAft>
                          <a:spcPts val="0"/>
                        </a:spcAft>
                        <a:buNone/>
                      </a:pPr>
                      <a:r>
                        <a:rPr lang="en-GB" sz="1200"/>
                        <a:t>st</a:t>
                      </a:r>
                      <a:r>
                        <a:rPr lang="en-GB" sz="1200">
                          <a:solidFill>
                            <a:srgbClr val="434343"/>
                          </a:solidFill>
                        </a:rPr>
                        <a:t>udents are assigned to groups 1, 2, 3); attend school in an ongoing rotation - in-person for one week/online instruction for two weeks</a:t>
                      </a:r>
                      <a:endParaRPr sz="1200">
                        <a:solidFill>
                          <a:srgbClr val="434343"/>
                        </a:solidFill>
                      </a:endParaRPr>
                    </a:p>
                    <a:p>
                      <a:pPr marL="0" lvl="0" indent="0" algn="l" rtl="0">
                        <a:spcBef>
                          <a:spcPts val="0"/>
                        </a:spcBef>
                        <a:spcAft>
                          <a:spcPts val="0"/>
                        </a:spcAft>
                        <a:buNone/>
                      </a:pPr>
                      <a:endParaRPr sz="1200">
                        <a:solidFill>
                          <a:srgbClr val="434343"/>
                        </a:solidFill>
                      </a:endParaRPr>
                    </a:p>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WCPSS Virtual Academy</a:t>
                      </a:r>
                      <a:endParaRPr sz="1200">
                        <a:solidFill>
                          <a:srgbClr val="434343"/>
                        </a:solidFill>
                      </a:endParaRPr>
                    </a:p>
                  </a:txBody>
                  <a:tcPr marL="31775" marR="31775" marT="31775" marB="31775" anchor="ctr">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FDB">
                        <a:alpha val="16200"/>
                      </a:srgbClr>
                    </a:solidFill>
                  </a:tcPr>
                </a:tc>
                <a:tc>
                  <a:txBody>
                    <a:bodyPr/>
                    <a:lstStyle/>
                    <a:p>
                      <a:pPr marL="0" lvl="0" indent="0" algn="ctr" rtl="0">
                        <a:spcBef>
                          <a:spcPts val="0"/>
                        </a:spcBef>
                        <a:spcAft>
                          <a:spcPts val="0"/>
                        </a:spcAft>
                        <a:buNone/>
                      </a:pPr>
                      <a:r>
                        <a:rPr lang="en-GB" sz="1200">
                          <a:solidFill>
                            <a:srgbClr val="434343"/>
                          </a:solidFill>
                        </a:rPr>
                        <a:t>In-person and virtual mental health resources </a:t>
                      </a:r>
                      <a:endParaRPr sz="1200">
                        <a:solidFill>
                          <a:srgbClr val="434343"/>
                        </a:solidFill>
                      </a:endParaRPr>
                    </a:p>
                  </a:txBody>
                  <a:tcPr marL="31775" marR="31775" marT="31775" marB="31775" anchor="ctr">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FDB">
                        <a:alpha val="16200"/>
                      </a:srgbClr>
                    </a:solidFill>
                  </a:tcPr>
                </a:tc>
                <a:tc>
                  <a:txBody>
                    <a:bodyPr/>
                    <a:lstStyle/>
                    <a:p>
                      <a:pPr marL="0" lvl="0" indent="0" algn="ctr" rtl="0">
                        <a:spcBef>
                          <a:spcPts val="0"/>
                        </a:spcBef>
                        <a:spcAft>
                          <a:spcPts val="0"/>
                        </a:spcAft>
                        <a:buNone/>
                      </a:pPr>
                      <a:r>
                        <a:rPr lang="en-GB" sz="1200">
                          <a:solidFill>
                            <a:srgbClr val="434343"/>
                          </a:solidFill>
                        </a:rPr>
                        <a:t>Traditional, Modified &amp; Early Colleges follow approved 2020 - 2021 school calendars</a:t>
                      </a:r>
                      <a:endParaRPr sz="1200">
                        <a:solidFill>
                          <a:srgbClr val="434343"/>
                        </a:solidFill>
                      </a:endParaRPr>
                    </a:p>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Multi-track Year Round &amp; Single Track Year Round follow the Single Track 4 calendar</a:t>
                      </a:r>
                      <a:endParaRPr sz="1200">
                        <a:solidFill>
                          <a:srgbClr val="434343"/>
                        </a:solidFill>
                      </a:endParaRPr>
                    </a:p>
                  </a:txBody>
                  <a:tcPr marL="31775" marR="31775" marT="31775" marB="31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FDB">
                        <a:alpha val="16200"/>
                      </a:srgbClr>
                    </a:solidFill>
                  </a:tcPr>
                </a:tc>
                <a:tc>
                  <a:txBody>
                    <a:bodyPr/>
                    <a:lstStyle/>
                    <a:p>
                      <a:pPr marL="0" lvl="0" indent="0" algn="ctr" rtl="0">
                        <a:spcBef>
                          <a:spcPts val="0"/>
                        </a:spcBef>
                        <a:spcAft>
                          <a:spcPts val="0"/>
                        </a:spcAft>
                        <a:buNone/>
                      </a:pPr>
                      <a:r>
                        <a:rPr lang="en-GB" sz="1200">
                          <a:solidFill>
                            <a:srgbClr val="434343"/>
                          </a:solidFill>
                        </a:rPr>
                        <a:t>Enhanced health protocols </a:t>
                      </a:r>
                      <a:r>
                        <a:rPr lang="en-GB" sz="1200" b="1">
                          <a:solidFill>
                            <a:srgbClr val="434343"/>
                          </a:solidFill>
                        </a:rPr>
                        <a:t>in addition to increased requirements </a:t>
                      </a:r>
                      <a:endParaRPr sz="1200" b="1">
                        <a:solidFill>
                          <a:srgbClr val="434343"/>
                        </a:solidFill>
                      </a:endParaRPr>
                    </a:p>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Social distancing </a:t>
                      </a:r>
                      <a:r>
                        <a:rPr lang="en-GB" sz="1200" b="1" i="1">
                          <a:solidFill>
                            <a:srgbClr val="434343"/>
                          </a:solidFill>
                        </a:rPr>
                        <a:t>required</a:t>
                      </a:r>
                      <a:endParaRPr sz="1200">
                        <a:solidFill>
                          <a:srgbClr val="434343"/>
                        </a:solidFill>
                      </a:endParaRPr>
                    </a:p>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Follow local, state, federal guidance</a:t>
                      </a:r>
                      <a:endParaRPr sz="1200">
                        <a:solidFill>
                          <a:srgbClr val="434343"/>
                        </a:solidFill>
                      </a:endParaRPr>
                    </a:p>
                  </a:txBody>
                  <a:tcPr marL="31775" marR="31775" marT="31775" marB="3177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AFDB">
                        <a:alpha val="16200"/>
                      </a:srgbClr>
                    </a:solidFill>
                  </a:tcPr>
                </a:tc>
                <a:tc>
                  <a:txBody>
                    <a:bodyPr/>
                    <a:lstStyle/>
                    <a:p>
                      <a:pPr marL="0" lvl="0" indent="0" algn="ctr" rtl="0">
                        <a:spcBef>
                          <a:spcPts val="0"/>
                        </a:spcBef>
                        <a:spcAft>
                          <a:spcPts val="0"/>
                        </a:spcAft>
                        <a:buNone/>
                      </a:pPr>
                      <a:r>
                        <a:rPr lang="en-GB" sz="1200">
                          <a:solidFill>
                            <a:srgbClr val="434343"/>
                          </a:solidFill>
                        </a:rPr>
                        <a:t>Open</a:t>
                      </a:r>
                      <a:endParaRPr sz="1200">
                        <a:solidFill>
                          <a:srgbClr val="434343"/>
                        </a:solidFill>
                      </a:endParaRPr>
                    </a:p>
                    <a:p>
                      <a:pPr marL="0" lvl="0" indent="0" algn="l"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One third of students in school facilities</a:t>
                      </a:r>
                      <a:endParaRPr sz="1200">
                        <a:solidFill>
                          <a:srgbClr val="434343"/>
                        </a:solidFill>
                      </a:endParaRPr>
                    </a:p>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Two thirds of students remote</a:t>
                      </a:r>
                      <a:endParaRPr sz="1200">
                        <a:solidFill>
                          <a:srgbClr val="434343"/>
                        </a:solidFill>
                      </a:endParaRPr>
                    </a:p>
                  </a:txBody>
                  <a:tcPr marL="31775" marR="31775" marT="31775" marB="31775" anchor="ctr">
                    <a:lnL w="2857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FDB">
                        <a:alpha val="16200"/>
                      </a:srgbClr>
                    </a:solidFill>
                  </a:tcPr>
                </a:tc>
                <a:tc>
                  <a:txBody>
                    <a:bodyPr/>
                    <a:lstStyle/>
                    <a:p>
                      <a:pPr marL="0" lvl="0" indent="0" algn="ctr" rtl="0">
                        <a:lnSpc>
                          <a:spcPct val="90000"/>
                        </a:lnSpc>
                        <a:spcBef>
                          <a:spcPts val="700"/>
                        </a:spcBef>
                        <a:spcAft>
                          <a:spcPts val="0"/>
                        </a:spcAft>
                        <a:buNone/>
                      </a:pPr>
                      <a:r>
                        <a:rPr lang="en-GB" sz="1200">
                          <a:solidFill>
                            <a:srgbClr val="434343"/>
                          </a:solidFill>
                        </a:rPr>
                        <a:t>23 students per bus run</a:t>
                      </a:r>
                      <a:endParaRPr sz="1200">
                        <a:solidFill>
                          <a:srgbClr val="434343"/>
                        </a:solidFill>
                      </a:endParaRPr>
                    </a:p>
                    <a:p>
                      <a:pPr marL="0" lvl="0" indent="0" algn="ctr" rtl="0">
                        <a:lnSpc>
                          <a:spcPct val="90000"/>
                        </a:lnSpc>
                        <a:spcBef>
                          <a:spcPts val="700"/>
                        </a:spcBef>
                        <a:spcAft>
                          <a:spcPts val="0"/>
                        </a:spcAft>
                        <a:buNone/>
                      </a:pPr>
                      <a:r>
                        <a:rPr lang="en-GB" sz="1200">
                          <a:solidFill>
                            <a:srgbClr val="434343"/>
                          </a:solidFill>
                        </a:rPr>
                        <a:t>1 student per seat</a:t>
                      </a:r>
                      <a:endParaRPr sz="1200">
                        <a:solidFill>
                          <a:srgbClr val="434343"/>
                        </a:solidFill>
                      </a:endParaRPr>
                    </a:p>
                    <a:p>
                      <a:pPr marL="0" lvl="0" indent="0" algn="ctr" rtl="0">
                        <a:lnSpc>
                          <a:spcPct val="90000"/>
                        </a:lnSpc>
                        <a:spcBef>
                          <a:spcPts val="700"/>
                        </a:spcBef>
                        <a:spcAft>
                          <a:spcPts val="0"/>
                        </a:spcAft>
                        <a:buNone/>
                      </a:pPr>
                      <a:endParaRPr sz="1200">
                        <a:solidFill>
                          <a:srgbClr val="434343"/>
                        </a:solidFill>
                      </a:endParaRPr>
                    </a:p>
                    <a:p>
                      <a:pPr marL="0" lvl="0" indent="0" algn="ctr" rtl="0">
                        <a:lnSpc>
                          <a:spcPct val="90000"/>
                        </a:lnSpc>
                        <a:spcBef>
                          <a:spcPts val="700"/>
                        </a:spcBef>
                        <a:spcAft>
                          <a:spcPts val="0"/>
                        </a:spcAft>
                        <a:buNone/>
                      </a:pPr>
                      <a:r>
                        <a:rPr lang="en-GB" sz="1200">
                          <a:solidFill>
                            <a:srgbClr val="434343"/>
                          </a:solidFill>
                        </a:rPr>
                        <a:t>2 passengers per contracted vehicle</a:t>
                      </a:r>
                      <a:endParaRPr sz="1200">
                        <a:solidFill>
                          <a:srgbClr val="434343"/>
                        </a:solidFill>
                      </a:endParaRPr>
                    </a:p>
                  </a:txBody>
                  <a:tcPr marL="31775" marR="31775" marT="31775" marB="31775" anchor="ctr">
                    <a:lnL w="12700"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AFDB">
                        <a:alpha val="16200"/>
                      </a:srgbClr>
                    </a:solidFill>
                  </a:tcPr>
                </a:tc>
                <a:extLst>
                  <a:ext uri="{0D108BD9-81ED-4DB2-BD59-A6C34878D82A}">
                    <a16:rowId xmlns:a16="http://schemas.microsoft.com/office/drawing/2014/main" val="10002"/>
                  </a:ext>
                </a:extLst>
              </a:tr>
              <a:tr h="1126000">
                <a:tc>
                  <a:txBody>
                    <a:bodyPr/>
                    <a:lstStyle/>
                    <a:p>
                      <a:pPr marL="0" lvl="0" indent="0" algn="ctr" rtl="0">
                        <a:spcBef>
                          <a:spcPts val="0"/>
                        </a:spcBef>
                        <a:spcAft>
                          <a:spcPts val="0"/>
                        </a:spcAft>
                        <a:buNone/>
                      </a:pPr>
                      <a:r>
                        <a:rPr lang="en-GB" sz="1200" b="1"/>
                        <a:t>REOPENING </a:t>
                      </a:r>
                      <a:endParaRPr sz="1200" b="1"/>
                    </a:p>
                    <a:p>
                      <a:pPr marL="0" lvl="0" indent="0" algn="ctr" rtl="0">
                        <a:spcBef>
                          <a:spcPts val="0"/>
                        </a:spcBef>
                        <a:spcAft>
                          <a:spcPts val="0"/>
                        </a:spcAft>
                        <a:buNone/>
                      </a:pPr>
                      <a:r>
                        <a:rPr lang="en-GB" sz="1200" b="1"/>
                        <a:t>PLAN C</a:t>
                      </a:r>
                      <a:endParaRPr sz="1200" b="1"/>
                    </a:p>
                    <a:p>
                      <a:pPr marL="0" lvl="0" indent="0" algn="ctr" rtl="0">
                        <a:spcBef>
                          <a:spcPts val="0"/>
                        </a:spcBef>
                        <a:spcAft>
                          <a:spcPts val="0"/>
                        </a:spcAft>
                        <a:buNone/>
                      </a:pPr>
                      <a:endParaRPr sz="1200"/>
                    </a:p>
                    <a:p>
                      <a:pPr marL="0" lvl="0" indent="0" algn="ctr" rtl="0">
                        <a:spcBef>
                          <a:spcPts val="0"/>
                        </a:spcBef>
                        <a:spcAft>
                          <a:spcPts val="0"/>
                        </a:spcAft>
                        <a:buNone/>
                      </a:pPr>
                      <a:r>
                        <a:rPr lang="en-GB" sz="1200" b="1" i="1"/>
                        <a:t>Remote Learning </a:t>
                      </a:r>
                      <a:endParaRPr sz="1200" b="1" i="1"/>
                    </a:p>
                  </a:txBody>
                  <a:tcPr marL="31775" marR="31775" marT="31775" marB="31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GB" sz="1200">
                          <a:solidFill>
                            <a:srgbClr val="434343"/>
                          </a:solidFill>
                        </a:rPr>
                        <a:t>Remote Instruction</a:t>
                      </a:r>
                      <a:br>
                        <a:rPr lang="en-GB" sz="1200">
                          <a:solidFill>
                            <a:srgbClr val="434343"/>
                          </a:solidFill>
                        </a:rPr>
                      </a:br>
                      <a:r>
                        <a:rPr lang="en-GB" sz="1200">
                          <a:solidFill>
                            <a:srgbClr val="434343"/>
                          </a:solidFill>
                        </a:rPr>
                        <a:t>for all</a:t>
                      </a:r>
                      <a:endParaRPr sz="1200">
                        <a:solidFill>
                          <a:srgbClr val="434343"/>
                        </a:solidFill>
                      </a:endParaRPr>
                    </a:p>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WCPSS Virtual Academy</a:t>
                      </a:r>
                      <a:endParaRPr sz="1200">
                        <a:solidFill>
                          <a:srgbClr val="434343"/>
                        </a:solidFill>
                      </a:endParaRPr>
                    </a:p>
                  </a:txBody>
                  <a:tcPr marL="31775" marR="31775" marT="31775" marB="31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B0962">
                        <a:alpha val="15080"/>
                      </a:srgbClr>
                    </a:solidFill>
                  </a:tcPr>
                </a:tc>
                <a:tc>
                  <a:txBody>
                    <a:bodyPr/>
                    <a:lstStyle/>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Virtual mental health resources </a:t>
                      </a:r>
                      <a:endParaRPr sz="1200">
                        <a:solidFill>
                          <a:srgbClr val="434343"/>
                        </a:solidFill>
                      </a:endParaRPr>
                    </a:p>
                  </a:txBody>
                  <a:tcPr marL="31775" marR="31775" marT="31775" marB="31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B0962">
                        <a:alpha val="15080"/>
                      </a:srgbClr>
                    </a:solidFill>
                  </a:tcPr>
                </a:tc>
                <a:tc>
                  <a:txBody>
                    <a:bodyPr/>
                    <a:lstStyle/>
                    <a:p>
                      <a:pPr marL="0" lvl="0" indent="0" algn="ctr" rtl="0">
                        <a:spcBef>
                          <a:spcPts val="0"/>
                        </a:spcBef>
                        <a:spcAft>
                          <a:spcPts val="0"/>
                        </a:spcAft>
                        <a:buNone/>
                      </a:pPr>
                      <a:r>
                        <a:rPr lang="en-GB" sz="1200">
                          <a:solidFill>
                            <a:srgbClr val="434343"/>
                          </a:solidFill>
                        </a:rPr>
                        <a:t>Same as Plan B</a:t>
                      </a:r>
                      <a:endParaRPr sz="1200">
                        <a:solidFill>
                          <a:srgbClr val="434343"/>
                        </a:solidFill>
                      </a:endParaRPr>
                    </a:p>
                  </a:txBody>
                  <a:tcPr marL="31775" marR="31775" marT="31775" marB="31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B0962">
                        <a:alpha val="15080"/>
                      </a:srgbClr>
                    </a:solidFill>
                  </a:tcPr>
                </a:tc>
                <a:tc>
                  <a:txBody>
                    <a:bodyPr/>
                    <a:lstStyle/>
                    <a:p>
                      <a:pPr marL="0" lvl="0" indent="0" algn="ctr" rtl="0">
                        <a:spcBef>
                          <a:spcPts val="0"/>
                        </a:spcBef>
                        <a:spcAft>
                          <a:spcPts val="0"/>
                        </a:spcAft>
                        <a:buNone/>
                      </a:pPr>
                      <a:r>
                        <a:rPr lang="en-GB" sz="1200">
                          <a:solidFill>
                            <a:srgbClr val="434343"/>
                          </a:solidFill>
                        </a:rPr>
                        <a:t>N/A</a:t>
                      </a:r>
                      <a:endParaRPr sz="1200">
                        <a:solidFill>
                          <a:srgbClr val="434343"/>
                        </a:solidFill>
                      </a:endParaRPr>
                    </a:p>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All at home</a:t>
                      </a:r>
                      <a:endParaRPr sz="1200">
                        <a:solidFill>
                          <a:srgbClr val="434343"/>
                        </a:solidFill>
                      </a:endParaRPr>
                    </a:p>
                  </a:txBody>
                  <a:tcPr marL="31775" marR="31775" marT="31775" marB="31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B0962">
                        <a:alpha val="15080"/>
                      </a:srgbClr>
                    </a:solidFill>
                  </a:tcPr>
                </a:tc>
                <a:tc>
                  <a:txBody>
                    <a:bodyPr/>
                    <a:lstStyle/>
                    <a:p>
                      <a:pPr marL="0" lvl="0" indent="0" algn="ctr" rtl="0">
                        <a:spcBef>
                          <a:spcPts val="0"/>
                        </a:spcBef>
                        <a:spcAft>
                          <a:spcPts val="0"/>
                        </a:spcAft>
                        <a:buNone/>
                      </a:pPr>
                      <a:r>
                        <a:rPr lang="en-GB" sz="1200">
                          <a:solidFill>
                            <a:srgbClr val="434343"/>
                          </a:solidFill>
                        </a:rPr>
                        <a:t>Closed</a:t>
                      </a:r>
                      <a:endParaRPr sz="1200">
                        <a:solidFill>
                          <a:srgbClr val="434343"/>
                        </a:solidFill>
                      </a:endParaRPr>
                    </a:p>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No students in school facilities</a:t>
                      </a:r>
                      <a:endParaRPr sz="1200">
                        <a:solidFill>
                          <a:srgbClr val="434343"/>
                        </a:solidFill>
                      </a:endParaRPr>
                    </a:p>
                  </a:txBody>
                  <a:tcPr marL="31775" marR="31775" marT="31775" marB="31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B0962">
                        <a:alpha val="15080"/>
                      </a:srgbClr>
                    </a:solidFill>
                  </a:tcPr>
                </a:tc>
                <a:tc>
                  <a:txBody>
                    <a:bodyPr/>
                    <a:lstStyle/>
                    <a:p>
                      <a:pPr marL="0" lvl="0" indent="0" algn="ctr" rtl="0">
                        <a:spcBef>
                          <a:spcPts val="0"/>
                        </a:spcBef>
                        <a:spcAft>
                          <a:spcPts val="0"/>
                        </a:spcAft>
                        <a:buNone/>
                      </a:pPr>
                      <a:r>
                        <a:rPr lang="en-GB" sz="1200">
                          <a:solidFill>
                            <a:srgbClr val="434343"/>
                          </a:solidFill>
                        </a:rPr>
                        <a:t>N/A</a:t>
                      </a:r>
                      <a:endParaRPr sz="1200">
                        <a:solidFill>
                          <a:srgbClr val="434343"/>
                        </a:solidFill>
                      </a:endParaRPr>
                    </a:p>
                    <a:p>
                      <a:pPr marL="0" lvl="0" indent="0" algn="ctr" rtl="0">
                        <a:spcBef>
                          <a:spcPts val="0"/>
                        </a:spcBef>
                        <a:spcAft>
                          <a:spcPts val="0"/>
                        </a:spcAft>
                        <a:buNone/>
                      </a:pPr>
                      <a:endParaRPr sz="1200">
                        <a:solidFill>
                          <a:srgbClr val="434343"/>
                        </a:solidFill>
                      </a:endParaRPr>
                    </a:p>
                    <a:p>
                      <a:pPr marL="0" lvl="0" indent="0" algn="ctr" rtl="0">
                        <a:spcBef>
                          <a:spcPts val="0"/>
                        </a:spcBef>
                        <a:spcAft>
                          <a:spcPts val="0"/>
                        </a:spcAft>
                        <a:buNone/>
                      </a:pPr>
                      <a:r>
                        <a:rPr lang="en-GB" sz="1200">
                          <a:solidFill>
                            <a:srgbClr val="434343"/>
                          </a:solidFill>
                        </a:rPr>
                        <a:t>Support Food Service Delivery</a:t>
                      </a:r>
                      <a:endParaRPr sz="1200">
                        <a:solidFill>
                          <a:srgbClr val="434343"/>
                        </a:solidFill>
                      </a:endParaRPr>
                    </a:p>
                  </a:txBody>
                  <a:tcPr marL="31775" marR="31775" marT="31775" marB="31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B0962">
                        <a:alpha val="15080"/>
                      </a:srgbClr>
                    </a:solidFill>
                  </a:tcPr>
                </a:tc>
                <a:extLst>
                  <a:ext uri="{0D108BD9-81ED-4DB2-BD59-A6C34878D82A}">
                    <a16:rowId xmlns:a16="http://schemas.microsoft.com/office/drawing/2014/main" val="10003"/>
                  </a:ext>
                </a:extLst>
              </a:tr>
            </a:tbl>
          </a:graphicData>
        </a:graphic>
      </p:graphicFrame>
      <p:sp>
        <p:nvSpPr>
          <p:cNvPr id="515" name="Google Shape;515;p47"/>
          <p:cNvSpPr txBox="1">
            <a:spLocks noGrp="1"/>
          </p:cNvSpPr>
          <p:nvPr>
            <p:ph type="sldNum" idx="12"/>
          </p:nvPr>
        </p:nvSpPr>
        <p:spPr>
          <a:xfrm>
            <a:off x="10786822" y="6251692"/>
            <a:ext cx="731700" cy="524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8"/>
          <p:cNvSpPr txBox="1">
            <a:spLocks noGrp="1"/>
          </p:cNvSpPr>
          <p:nvPr>
            <p:ph type="title"/>
          </p:nvPr>
        </p:nvSpPr>
        <p:spPr>
          <a:xfrm>
            <a:off x="2509775" y="2200675"/>
            <a:ext cx="8939400" cy="26658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GB" sz="7200"/>
              <a:t>LET’S TALK ABOUT...</a:t>
            </a:r>
            <a:endParaRPr sz="7200"/>
          </a:p>
          <a:p>
            <a:pPr marL="0" lvl="0" indent="0" algn="ctr" rtl="0">
              <a:spcBef>
                <a:spcPts val="0"/>
              </a:spcBef>
              <a:spcAft>
                <a:spcPts val="0"/>
              </a:spcAft>
              <a:buNone/>
            </a:pPr>
            <a:r>
              <a:rPr lang="en-GB" sz="7200"/>
              <a:t>PLAN B FIRST</a:t>
            </a:r>
            <a:endParaRPr sz="7200">
              <a:solidFill>
                <a:srgbClr val="E69138"/>
              </a:solidFill>
            </a:endParaRPr>
          </a:p>
        </p:txBody>
      </p:sp>
      <p:pic>
        <p:nvPicPr>
          <p:cNvPr id="521" name="Google Shape;521;p48"/>
          <p:cNvPicPr preferRelativeResize="0"/>
          <p:nvPr/>
        </p:nvPicPr>
        <p:blipFill>
          <a:blip r:embed="rId3">
            <a:alphaModFix/>
          </a:blip>
          <a:stretch>
            <a:fillRect/>
          </a:stretch>
        </p:blipFill>
        <p:spPr>
          <a:xfrm>
            <a:off x="9802600" y="887200"/>
            <a:ext cx="1791100" cy="1766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9"/>
          <p:cNvSpPr txBox="1">
            <a:spLocks noGrp="1"/>
          </p:cNvSpPr>
          <p:nvPr>
            <p:ph type="title"/>
          </p:nvPr>
        </p:nvSpPr>
        <p:spPr>
          <a:xfrm>
            <a:off x="1775275" y="2395500"/>
            <a:ext cx="3696300" cy="2067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GB">
                <a:solidFill>
                  <a:srgbClr val="C27BA0"/>
                </a:solidFill>
              </a:rPr>
              <a:t>PLAN B Scheduling</a:t>
            </a:r>
            <a:endParaRPr>
              <a:solidFill>
                <a:srgbClr val="C27BA0"/>
              </a:solidFill>
            </a:endParaRPr>
          </a:p>
        </p:txBody>
      </p:sp>
      <p:sp>
        <p:nvSpPr>
          <p:cNvPr id="527" name="Google Shape;527;p49"/>
          <p:cNvSpPr txBox="1">
            <a:spLocks noGrp="1"/>
          </p:cNvSpPr>
          <p:nvPr>
            <p:ph type="body" idx="1"/>
          </p:nvPr>
        </p:nvSpPr>
        <p:spPr>
          <a:xfrm>
            <a:off x="6944176" y="1041025"/>
            <a:ext cx="3638100" cy="4555200"/>
          </a:xfrm>
          <a:prstGeom prst="rect">
            <a:avLst/>
          </a:prstGeom>
        </p:spPr>
        <p:txBody>
          <a:bodyPr spcFirstLastPara="1" wrap="square" lIns="121900" tIns="121900" rIns="121900" bIns="121900" anchor="t" anchorCtr="0">
            <a:noAutofit/>
          </a:bodyPr>
          <a:lstStyle/>
          <a:p>
            <a:pPr marL="457200" lvl="0" indent="-393700" algn="l" rtl="0">
              <a:spcBef>
                <a:spcPts val="0"/>
              </a:spcBef>
              <a:spcAft>
                <a:spcPts val="0"/>
              </a:spcAft>
              <a:buSzPts val="2600"/>
              <a:buChar char="●"/>
            </a:pPr>
            <a:r>
              <a:rPr lang="en-GB"/>
              <a:t>One of 3 plans (A-B-C)</a:t>
            </a:r>
            <a:endParaRPr/>
          </a:p>
          <a:p>
            <a:pPr marL="457200" lvl="0" indent="-393700" algn="l" rtl="0">
              <a:spcBef>
                <a:spcPts val="0"/>
              </a:spcBef>
              <a:spcAft>
                <a:spcPts val="0"/>
              </a:spcAft>
              <a:buSzPts val="2600"/>
              <a:buChar char="●"/>
            </a:pPr>
            <a:r>
              <a:rPr lang="en-GB"/>
              <a:t>1 week in school + 2 weeks out of school.</a:t>
            </a:r>
            <a:endParaRPr/>
          </a:p>
          <a:p>
            <a:pPr marL="457200" lvl="0" indent="-393700" algn="l" rtl="0">
              <a:spcBef>
                <a:spcPts val="0"/>
              </a:spcBef>
              <a:spcAft>
                <a:spcPts val="0"/>
              </a:spcAft>
              <a:buSzPts val="2600"/>
              <a:buChar char="●"/>
            </a:pPr>
            <a:r>
              <a:rPr lang="en-GB"/>
              <a:t>During 2 weeks out of school, students will be doing Remote Learning at home. </a:t>
            </a:r>
            <a:endParaRPr/>
          </a:p>
          <a:p>
            <a:pPr marL="457200" lvl="0" indent="-393700" algn="l" rtl="0">
              <a:spcBef>
                <a:spcPts val="0"/>
              </a:spcBef>
              <a:spcAft>
                <a:spcPts val="0"/>
              </a:spcAft>
              <a:buSzPts val="2600"/>
              <a:buChar char="●"/>
            </a:pPr>
            <a:r>
              <a:rPr lang="en-GB"/>
              <a:t>Student groups will be clustered by Central Office. Priority: siblings/transportation.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50"/>
          <p:cNvSpPr txBox="1">
            <a:spLocks noGrp="1"/>
          </p:cNvSpPr>
          <p:nvPr>
            <p:ph type="body" idx="1"/>
          </p:nvPr>
        </p:nvSpPr>
        <p:spPr>
          <a:xfrm>
            <a:off x="487805" y="984967"/>
            <a:ext cx="11572800" cy="5685600"/>
          </a:xfrm>
          <a:prstGeom prst="rect">
            <a:avLst/>
          </a:prstGeom>
        </p:spPr>
        <p:txBody>
          <a:bodyPr spcFirstLastPara="1" wrap="square" lIns="45725" tIns="22875" rIns="45725" bIns="22875" anchor="t" anchorCtr="0">
            <a:noAutofit/>
          </a:bodyPr>
          <a:lstStyle/>
          <a:p>
            <a:pPr marL="0" lvl="0" indent="0" algn="l" rtl="0">
              <a:lnSpc>
                <a:spcPct val="115000"/>
              </a:lnSpc>
              <a:spcBef>
                <a:spcPts val="1100"/>
              </a:spcBef>
              <a:spcAft>
                <a:spcPts val="0"/>
              </a:spcAft>
              <a:buNone/>
            </a:pPr>
            <a:r>
              <a:rPr lang="en-GB" sz="2300" b="1">
                <a:solidFill>
                  <a:srgbClr val="000000"/>
                </a:solidFill>
              </a:rPr>
              <a:t>Factors considered in our decision:</a:t>
            </a:r>
            <a:endParaRPr sz="2300" b="1">
              <a:solidFill>
                <a:srgbClr val="000000"/>
              </a:solidFill>
            </a:endParaRPr>
          </a:p>
          <a:p>
            <a:pPr marL="609600" lvl="0" indent="-438150" algn="l" rtl="0">
              <a:lnSpc>
                <a:spcPct val="115000"/>
              </a:lnSpc>
              <a:spcBef>
                <a:spcPts val="1300"/>
              </a:spcBef>
              <a:spcAft>
                <a:spcPts val="0"/>
              </a:spcAft>
              <a:buClr>
                <a:srgbClr val="000000"/>
              </a:buClr>
              <a:buSzPts val="2100"/>
              <a:buChar char="•"/>
            </a:pPr>
            <a:r>
              <a:rPr lang="en-GB" sz="2100">
                <a:solidFill>
                  <a:srgbClr val="000000"/>
                </a:solidFill>
              </a:rPr>
              <a:t>Emphasizes the health and safety of families and staff</a:t>
            </a:r>
            <a:endParaRPr sz="2100">
              <a:solidFill>
                <a:srgbClr val="000000"/>
              </a:solidFill>
            </a:endParaRPr>
          </a:p>
          <a:p>
            <a:pPr marL="609600" lvl="0" indent="-438150" algn="l" rtl="0">
              <a:lnSpc>
                <a:spcPct val="115000"/>
              </a:lnSpc>
              <a:spcBef>
                <a:spcPts val="1300"/>
              </a:spcBef>
              <a:spcAft>
                <a:spcPts val="0"/>
              </a:spcAft>
              <a:buClr>
                <a:srgbClr val="000000"/>
              </a:buClr>
              <a:buSzPts val="2100"/>
              <a:buChar char="•"/>
            </a:pPr>
            <a:r>
              <a:rPr lang="en-GB" sz="2100">
                <a:solidFill>
                  <a:srgbClr val="000000"/>
                </a:solidFill>
              </a:rPr>
              <a:t>Supports in-person learning</a:t>
            </a:r>
            <a:endParaRPr sz="2100">
              <a:solidFill>
                <a:srgbClr val="000000"/>
              </a:solidFill>
            </a:endParaRPr>
          </a:p>
          <a:p>
            <a:pPr marL="609600" lvl="0" indent="-438150" algn="l" rtl="0">
              <a:lnSpc>
                <a:spcPct val="115000"/>
              </a:lnSpc>
              <a:spcBef>
                <a:spcPts val="1300"/>
              </a:spcBef>
              <a:spcAft>
                <a:spcPts val="0"/>
              </a:spcAft>
              <a:buClr>
                <a:srgbClr val="000000"/>
              </a:buClr>
              <a:buSzPts val="2100"/>
              <a:buChar char="•"/>
            </a:pPr>
            <a:r>
              <a:rPr lang="en-GB" sz="2100">
                <a:solidFill>
                  <a:srgbClr val="000000"/>
                </a:solidFill>
              </a:rPr>
              <a:t>Provides schools and families information needed for planning</a:t>
            </a:r>
            <a:endParaRPr sz="2100">
              <a:solidFill>
                <a:srgbClr val="000000"/>
              </a:solidFill>
            </a:endParaRPr>
          </a:p>
          <a:p>
            <a:pPr marL="609600" lvl="0" indent="-438150" algn="l" rtl="0">
              <a:lnSpc>
                <a:spcPct val="115000"/>
              </a:lnSpc>
              <a:spcBef>
                <a:spcPts val="1300"/>
              </a:spcBef>
              <a:spcAft>
                <a:spcPts val="0"/>
              </a:spcAft>
              <a:buClr>
                <a:srgbClr val="000000"/>
              </a:buClr>
              <a:buSzPts val="2100"/>
              <a:buChar char="•"/>
            </a:pPr>
            <a:r>
              <a:rPr lang="en-GB" sz="2100">
                <a:solidFill>
                  <a:srgbClr val="000000"/>
                </a:solidFill>
              </a:rPr>
              <a:t>Provides a consistent schedule of in-person and remote instruction </a:t>
            </a:r>
            <a:endParaRPr sz="2100">
              <a:solidFill>
                <a:srgbClr val="000000"/>
              </a:solidFill>
            </a:endParaRPr>
          </a:p>
          <a:p>
            <a:pPr marL="609600" lvl="0" indent="-438150" algn="l" rtl="0">
              <a:lnSpc>
                <a:spcPct val="115000"/>
              </a:lnSpc>
              <a:spcBef>
                <a:spcPts val="1300"/>
              </a:spcBef>
              <a:spcAft>
                <a:spcPts val="0"/>
              </a:spcAft>
              <a:buClr>
                <a:srgbClr val="000000"/>
              </a:buClr>
              <a:buSzPts val="2100"/>
              <a:buChar char="•"/>
            </a:pPr>
            <a:r>
              <a:rPr lang="en-GB" sz="2100">
                <a:solidFill>
                  <a:srgbClr val="000000"/>
                </a:solidFill>
              </a:rPr>
              <a:t>Allows for strong instructional practices</a:t>
            </a:r>
            <a:endParaRPr sz="2100">
              <a:solidFill>
                <a:srgbClr val="000000"/>
              </a:solidFill>
            </a:endParaRPr>
          </a:p>
          <a:p>
            <a:pPr marL="609600" lvl="0" indent="-438150" algn="l" rtl="0">
              <a:lnSpc>
                <a:spcPct val="115000"/>
              </a:lnSpc>
              <a:spcBef>
                <a:spcPts val="1300"/>
              </a:spcBef>
              <a:spcAft>
                <a:spcPts val="0"/>
              </a:spcAft>
              <a:buClr>
                <a:srgbClr val="000000"/>
              </a:buClr>
              <a:buSzPts val="2100"/>
              <a:buChar char="•"/>
            </a:pPr>
            <a:r>
              <a:rPr lang="en-GB" sz="2100">
                <a:solidFill>
                  <a:srgbClr val="000000"/>
                </a:solidFill>
              </a:rPr>
              <a:t>Offers the most flexibility should conditions demand future changes to school schedules</a:t>
            </a:r>
            <a:endParaRPr sz="2100">
              <a:solidFill>
                <a:srgbClr val="000000"/>
              </a:solidFill>
            </a:endParaRPr>
          </a:p>
          <a:p>
            <a:pPr marL="609600" lvl="0" indent="-431800" algn="l" rtl="0">
              <a:lnSpc>
                <a:spcPct val="115000"/>
              </a:lnSpc>
              <a:spcBef>
                <a:spcPts val="1300"/>
              </a:spcBef>
              <a:spcAft>
                <a:spcPts val="0"/>
              </a:spcAft>
              <a:buClr>
                <a:srgbClr val="000000"/>
              </a:buClr>
              <a:buSzPts val="2000"/>
              <a:buChar char="•"/>
            </a:pPr>
            <a:r>
              <a:rPr lang="en-GB" sz="2000">
                <a:solidFill>
                  <a:srgbClr val="000000"/>
                </a:solidFill>
              </a:rPr>
              <a:t>Preschool and CCK will follow the Plan B as well</a:t>
            </a:r>
            <a:endParaRPr sz="2000">
              <a:solidFill>
                <a:srgbClr val="000000"/>
              </a:solidFill>
            </a:endParaRPr>
          </a:p>
          <a:p>
            <a:pPr marL="609600" lvl="0" indent="-431800" algn="l" rtl="0">
              <a:lnSpc>
                <a:spcPct val="115000"/>
              </a:lnSpc>
              <a:spcBef>
                <a:spcPts val="1300"/>
              </a:spcBef>
              <a:spcAft>
                <a:spcPts val="0"/>
              </a:spcAft>
              <a:buSzPts val="2000"/>
              <a:buChar char="•"/>
            </a:pPr>
            <a:r>
              <a:rPr lang="en-GB" sz="2000">
                <a:solidFill>
                  <a:srgbClr val="000000"/>
                </a:solidFill>
              </a:rPr>
              <a:t>Please review the</a:t>
            </a:r>
            <a:r>
              <a:rPr lang="en-GB" sz="2000"/>
              <a:t> </a:t>
            </a:r>
            <a:r>
              <a:rPr lang="en-GB" sz="2000" u="sng">
                <a:solidFill>
                  <a:schemeClr val="hlink"/>
                </a:solidFill>
                <a:hlinkClick r:id="rId3"/>
              </a:rPr>
              <a:t>WCPSS Return to School Guidebook</a:t>
            </a:r>
            <a:r>
              <a:rPr lang="en-GB" sz="2000"/>
              <a:t> r</a:t>
            </a:r>
            <a:r>
              <a:rPr lang="en-GB" sz="2000">
                <a:solidFill>
                  <a:srgbClr val="000000"/>
                </a:solidFill>
              </a:rPr>
              <a:t>egarding procedures</a:t>
            </a:r>
            <a:endParaRPr sz="2000">
              <a:solidFill>
                <a:srgbClr val="000000"/>
              </a:solidFill>
            </a:endParaRPr>
          </a:p>
          <a:p>
            <a:pPr marL="0" lvl="0" indent="0" algn="l" rtl="0">
              <a:spcBef>
                <a:spcPts val="1300"/>
              </a:spcBef>
              <a:spcAft>
                <a:spcPts val="0"/>
              </a:spcAft>
              <a:buNone/>
            </a:pPr>
            <a:endParaRPr sz="2700"/>
          </a:p>
        </p:txBody>
      </p:sp>
      <p:sp>
        <p:nvSpPr>
          <p:cNvPr id="533" name="Google Shape;533;p50"/>
          <p:cNvSpPr txBox="1">
            <a:spLocks noGrp="1"/>
          </p:cNvSpPr>
          <p:nvPr>
            <p:ph type="title"/>
          </p:nvPr>
        </p:nvSpPr>
        <p:spPr>
          <a:xfrm>
            <a:off x="1117623" y="143244"/>
            <a:ext cx="14020800" cy="975900"/>
          </a:xfrm>
          <a:prstGeom prst="rect">
            <a:avLst/>
          </a:prstGeom>
        </p:spPr>
        <p:txBody>
          <a:bodyPr spcFirstLastPara="1" wrap="square" lIns="45725" tIns="22875" rIns="45725" bIns="22875" anchor="ctr" anchorCtr="0">
            <a:noAutofit/>
          </a:bodyPr>
          <a:lstStyle/>
          <a:p>
            <a:pPr marL="0" lvl="0" indent="0" algn="l" rtl="0">
              <a:spcBef>
                <a:spcPts val="0"/>
              </a:spcBef>
              <a:spcAft>
                <a:spcPts val="0"/>
              </a:spcAft>
              <a:buNone/>
            </a:pPr>
            <a:r>
              <a:rPr lang="en-GB"/>
              <a:t>Returning to Campus under Plan B </a:t>
            </a:r>
            <a:endParaRPr/>
          </a:p>
        </p:txBody>
      </p:sp>
      <p:sp>
        <p:nvSpPr>
          <p:cNvPr id="534" name="Google Shape;534;p50"/>
          <p:cNvSpPr txBox="1">
            <a:spLocks noGrp="1"/>
          </p:cNvSpPr>
          <p:nvPr>
            <p:ph type="sldNum" idx="12"/>
          </p:nvPr>
        </p:nvSpPr>
        <p:spPr>
          <a:xfrm>
            <a:off x="14382577" y="8335590"/>
            <a:ext cx="975600" cy="699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1"/>
          <p:cNvSpPr txBox="1">
            <a:spLocks noGrp="1"/>
          </p:cNvSpPr>
          <p:nvPr>
            <p:ph type="title"/>
          </p:nvPr>
        </p:nvSpPr>
        <p:spPr>
          <a:xfrm>
            <a:off x="2328800" y="2294225"/>
            <a:ext cx="8396400" cy="19227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a:t>Structures</a:t>
            </a:r>
            <a:endParaRPr/>
          </a:p>
        </p:txBody>
      </p:sp>
      <p:sp>
        <p:nvSpPr>
          <p:cNvPr id="540" name="Google Shape;540;p51"/>
          <p:cNvSpPr/>
          <p:nvPr/>
        </p:nvSpPr>
        <p:spPr>
          <a:xfrm>
            <a:off x="3746513" y="4216925"/>
            <a:ext cx="5560985" cy="419000"/>
          </a:xfrm>
          <a:custGeom>
            <a:avLst/>
            <a:gdLst/>
            <a:ahLst/>
            <a:cxnLst/>
            <a:rect l="l" t="t" r="r" b="b"/>
            <a:pathLst>
              <a:path w="260011" h="16760" extrusionOk="0">
                <a:moveTo>
                  <a:pt x="0" y="11079"/>
                </a:moveTo>
                <a:cubicBezTo>
                  <a:pt x="7210" y="6753"/>
                  <a:pt x="16204" y="6492"/>
                  <a:pt x="24472" y="4961"/>
                </a:cubicBezTo>
                <a:cubicBezTo>
                  <a:pt x="38995" y="2271"/>
                  <a:pt x="53858" y="1804"/>
                  <a:pt x="68608" y="1028"/>
                </a:cubicBezTo>
                <a:cubicBezTo>
                  <a:pt x="109509" y="-1125"/>
                  <a:pt x="150762" y="318"/>
                  <a:pt x="191403" y="5398"/>
                </a:cubicBezTo>
                <a:cubicBezTo>
                  <a:pt x="214405" y="8273"/>
                  <a:pt x="236830" y="16760"/>
                  <a:pt x="260011" y="16760"/>
                </a:cubicBezTo>
              </a:path>
            </a:pathLst>
          </a:custGeom>
          <a:noFill/>
          <a:ln w="76200" cap="flat" cmpd="sng">
            <a:solidFill>
              <a:srgbClr val="76A5AF"/>
            </a:solidFill>
            <a:prstDash val="solid"/>
            <a:round/>
            <a:headEnd type="none" w="med" len="med"/>
            <a:tailEnd type="none" w="med" len="med"/>
          </a:ln>
        </p:spPr>
      </p:sp>
      <p:pic>
        <p:nvPicPr>
          <p:cNvPr id="541" name="Google Shape;541;p51"/>
          <p:cNvPicPr preferRelativeResize="0"/>
          <p:nvPr/>
        </p:nvPicPr>
        <p:blipFill>
          <a:blip r:embed="rId3">
            <a:alphaModFix/>
          </a:blip>
          <a:stretch>
            <a:fillRect/>
          </a:stretch>
        </p:blipFill>
        <p:spPr>
          <a:xfrm>
            <a:off x="9307500" y="870600"/>
            <a:ext cx="1791100" cy="1766025"/>
          </a:xfrm>
          <a:prstGeom prst="rect">
            <a:avLst/>
          </a:prstGeom>
          <a:noFill/>
          <a:ln>
            <a:noFill/>
          </a:ln>
        </p:spPr>
      </p:pic>
    </p:spTree>
  </p:cSld>
  <p:clrMapOvr>
    <a:masterClrMapping/>
  </p:clrMapOvr>
</p:sld>
</file>

<file path=ppt/theme/theme1.xml><?xml version="1.0" encoding="utf-8"?>
<a:theme xmlns:a="http://schemas.openxmlformats.org/drawingml/2006/main" name="0165_Ogawa_Template_SlidesMania">
  <a:themeElements>
    <a:clrScheme name="Simple Light">
      <a:dk1>
        <a:srgbClr val="000000"/>
      </a:dk1>
      <a:lt1>
        <a:srgbClr val="FFFFFF"/>
      </a:lt1>
      <a:dk2>
        <a:srgbClr val="000000"/>
      </a:dk2>
      <a:lt2>
        <a:srgbClr val="EEEEEE"/>
      </a:lt2>
      <a:accent1>
        <a:srgbClr val="D9E0E8"/>
      </a:accent1>
      <a:accent2>
        <a:srgbClr val="E9D9E7"/>
      </a:accent2>
      <a:accent3>
        <a:srgbClr val="D7EBE2"/>
      </a:accent3>
      <a:accent4>
        <a:srgbClr val="F6F3CC"/>
      </a:accent4>
      <a:accent5>
        <a:srgbClr val="00FFFF"/>
      </a:accent5>
      <a:accent6>
        <a:srgbClr val="00FF00"/>
      </a:accent6>
      <a:hlink>
        <a:srgbClr val="17171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WCPSS">
      <a:dk1>
        <a:srgbClr val="91969B"/>
      </a:dk1>
      <a:lt1>
        <a:srgbClr val="FFFFFF"/>
      </a:lt1>
      <a:dk2>
        <a:srgbClr val="CACACA"/>
      </a:dk2>
      <a:lt2>
        <a:srgbClr val="FFFFFF"/>
      </a:lt2>
      <a:accent1>
        <a:srgbClr val="4B5050"/>
      </a:accent1>
      <a:accent2>
        <a:srgbClr val="F58025"/>
      </a:accent2>
      <a:accent3>
        <a:srgbClr val="DB0962"/>
      </a:accent3>
      <a:accent4>
        <a:srgbClr val="005595"/>
      </a:accent4>
      <a:accent5>
        <a:srgbClr val="00AFDB"/>
      </a:accent5>
      <a:accent6>
        <a:srgbClr val="C1D82F"/>
      </a:accent6>
      <a:hlink>
        <a:srgbClr val="DB0962"/>
      </a:hlink>
      <a:folHlink>
        <a:srgbClr val="FFDE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CPSS">
      <a:dk1>
        <a:srgbClr val="91969B"/>
      </a:dk1>
      <a:lt1>
        <a:srgbClr val="FFFFFF"/>
      </a:lt1>
      <a:dk2>
        <a:srgbClr val="CACACA"/>
      </a:dk2>
      <a:lt2>
        <a:srgbClr val="FFFFFF"/>
      </a:lt2>
      <a:accent1>
        <a:srgbClr val="4B5050"/>
      </a:accent1>
      <a:accent2>
        <a:srgbClr val="F58025"/>
      </a:accent2>
      <a:accent3>
        <a:srgbClr val="DB0962"/>
      </a:accent3>
      <a:accent4>
        <a:srgbClr val="005595"/>
      </a:accent4>
      <a:accent5>
        <a:srgbClr val="00AFDB"/>
      </a:accent5>
      <a:accent6>
        <a:srgbClr val="C1D82F"/>
      </a:accent6>
      <a:hlink>
        <a:srgbClr val="DB0962"/>
      </a:hlink>
      <a:folHlink>
        <a:srgbClr val="FFDE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4229</Words>
  <Application>Microsoft Office PowerPoint</Application>
  <PresentationFormat>Widescreen</PresentationFormat>
  <Paragraphs>461</Paragraphs>
  <Slides>44</Slides>
  <Notes>44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44</vt:i4>
      </vt:variant>
    </vt:vector>
  </HeadingPairs>
  <TitlesOfParts>
    <vt:vector size="57" baseType="lpstr">
      <vt:lpstr>Lato Light</vt:lpstr>
      <vt:lpstr>Homemade Apple</vt:lpstr>
      <vt:lpstr>Calibri</vt:lpstr>
      <vt:lpstr>Arial Rounded</vt:lpstr>
      <vt:lpstr>Patrick Hand</vt:lpstr>
      <vt:lpstr>Barlow Condensed</vt:lpstr>
      <vt:lpstr>Poppins</vt:lpstr>
      <vt:lpstr>Roboto</vt:lpstr>
      <vt:lpstr>Arial</vt:lpstr>
      <vt:lpstr>Raleway</vt:lpstr>
      <vt:lpstr>0165_Ogawa_Template_SlidesMania</vt:lpstr>
      <vt:lpstr>Office Theme</vt:lpstr>
      <vt:lpstr>Office Theme</vt:lpstr>
      <vt:lpstr>YES Coffee &amp; Conversations Virtual Chat</vt:lpstr>
      <vt:lpstr>HELLO!</vt:lpstr>
      <vt:lpstr>Virtual Chat Reminders</vt:lpstr>
      <vt:lpstr>State Requirements for Each Public School Unit</vt:lpstr>
      <vt:lpstr>District Framework for Plans A, B, and C</vt:lpstr>
      <vt:lpstr>LET’S TALK ABOUT... PLAN B FIRST</vt:lpstr>
      <vt:lpstr>PLAN B Scheduling</vt:lpstr>
      <vt:lpstr>Returning to Campus under Plan B </vt:lpstr>
      <vt:lpstr>Structures</vt:lpstr>
      <vt:lpstr>Scheduling of Instructional Time</vt:lpstr>
      <vt:lpstr>Scheduling of Instructional Time</vt:lpstr>
      <vt:lpstr>Scheduling of Instructional Time</vt:lpstr>
      <vt:lpstr>Plan B Instructional Answers Based on FAQs</vt:lpstr>
      <vt:lpstr>Live Instruction</vt:lpstr>
      <vt:lpstr>Plan B Questions Continued</vt:lpstr>
      <vt:lpstr>Plan B Answers Based on FAQs</vt:lpstr>
      <vt:lpstr>Curriculum</vt:lpstr>
      <vt:lpstr>Supports for Students with IEPs</vt:lpstr>
      <vt:lpstr>Notes</vt:lpstr>
      <vt:lpstr>LET’S TALK ABOUT...         VIRTUAL ACADEMY</vt:lpstr>
      <vt:lpstr>WCPSS Virtual Academy</vt:lpstr>
      <vt:lpstr>WCPSS Virtual Academy:  Application &amp; Enrollment</vt:lpstr>
      <vt:lpstr>WCPSS Virtual Academy: Schedules</vt:lpstr>
      <vt:lpstr>WCPSS Virtual Academy: Schedules</vt:lpstr>
      <vt:lpstr>Virtual Academy FAQs</vt:lpstr>
      <vt:lpstr>WCPSS Virtual Academy Communication </vt:lpstr>
      <vt:lpstr>Notes</vt:lpstr>
      <vt:lpstr>WHAT HAPPENS IF NC CHANGES PLAN B TO PLAN A OR PLAN C?</vt:lpstr>
      <vt:lpstr>Notes</vt:lpstr>
      <vt:lpstr>Let’s Review</vt:lpstr>
      <vt:lpstr>Notes</vt:lpstr>
      <vt:lpstr>Cleaning</vt:lpstr>
      <vt:lpstr>Health, Safety, Social Distancing FAQs</vt:lpstr>
      <vt:lpstr>COVID-19 Students with Symptoms</vt:lpstr>
      <vt:lpstr>COVID-19 Students Diagnosed with No Symptoms</vt:lpstr>
      <vt:lpstr>COVID-19 Exposure</vt:lpstr>
      <vt:lpstr>COVID-19 on a School Campus</vt:lpstr>
      <vt:lpstr>Technology Requirements</vt:lpstr>
      <vt:lpstr>Social Emotional Learning &amp; Student Support Services</vt:lpstr>
      <vt:lpstr>Where we are in the timeline?</vt:lpstr>
      <vt:lpstr>PowerPoint Presentation</vt:lpstr>
      <vt:lpstr>STAY CONNECTED</vt:lpstr>
      <vt:lpstr>Q &amp; 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YES Coffee &amp; Conversations Virtual Chat</dc:title>
  <cp:lastModifiedBy>Katherine Williams</cp:lastModifiedBy>
  <cp:revision>1</cp:revision>
  <dcterms:modified xsi:type="dcterms:W3CDTF">2020-07-25T20:55:29Z</dcterms:modified>
</cp:coreProperties>
</file>