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9" r:id="rId4"/>
  </p:sldMasterIdLst>
  <p:notesMasterIdLst>
    <p:notesMasterId r:id="rId30"/>
  </p:notesMasterIdLst>
  <p:handoutMasterIdLst>
    <p:handoutMasterId r:id="rId31"/>
  </p:handoutMasterIdLst>
  <p:sldIdLst>
    <p:sldId id="256" r:id="rId5"/>
    <p:sldId id="286" r:id="rId6"/>
    <p:sldId id="298" r:id="rId7"/>
    <p:sldId id="258" r:id="rId8"/>
    <p:sldId id="290" r:id="rId9"/>
    <p:sldId id="259" r:id="rId10"/>
    <p:sldId id="260" r:id="rId11"/>
    <p:sldId id="265" r:id="rId12"/>
    <p:sldId id="267" r:id="rId13"/>
    <p:sldId id="273" r:id="rId14"/>
    <p:sldId id="302" r:id="rId15"/>
    <p:sldId id="294" r:id="rId16"/>
    <p:sldId id="276" r:id="rId17"/>
    <p:sldId id="323" r:id="rId18"/>
    <p:sldId id="278" r:id="rId19"/>
    <p:sldId id="310" r:id="rId20"/>
    <p:sldId id="292" r:id="rId21"/>
    <p:sldId id="283" r:id="rId22"/>
    <p:sldId id="320" r:id="rId23"/>
    <p:sldId id="285" r:id="rId24"/>
    <p:sldId id="293" r:id="rId25"/>
    <p:sldId id="316" r:id="rId26"/>
    <p:sldId id="321" r:id="rId27"/>
    <p:sldId id="300" r:id="rId28"/>
    <p:sldId id="319" r:id="rId2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3548" autoAdjust="0"/>
  </p:normalViewPr>
  <p:slideViewPr>
    <p:cSldViewPr>
      <p:cViewPr varScale="1">
        <p:scale>
          <a:sx n="83" d="100"/>
          <a:sy n="83" d="100"/>
        </p:scale>
        <p:origin x="1464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448515-8E09-4CC0-AB64-AF76D8B3669D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40D55B-0634-4423-984D-087E83B8E6F7}">
      <dgm:prSet phldrT="[Text]" custT="1"/>
      <dgm:spPr/>
      <dgm:t>
        <a:bodyPr/>
        <a:lstStyle/>
        <a:p>
          <a:r>
            <a:rPr lang="en-US" sz="2500" smtClean="0">
              <a:solidFill>
                <a:schemeClr val="tx1"/>
              </a:solidFill>
            </a:rPr>
            <a:t>Hydrogen</a:t>
          </a:r>
          <a:endParaRPr lang="en-US" sz="2500" dirty="0">
            <a:solidFill>
              <a:schemeClr val="tx1"/>
            </a:solidFill>
          </a:endParaRPr>
        </a:p>
      </dgm:t>
    </dgm:pt>
    <dgm:pt modelId="{09DC2BC9-33D2-4683-8F82-4E48366BD41C}" type="parTrans" cxnId="{5ABA83C4-1630-4D2A-B63E-9ACB5CB37DF0}">
      <dgm:prSet/>
      <dgm:spPr/>
      <dgm:t>
        <a:bodyPr/>
        <a:lstStyle/>
        <a:p>
          <a:endParaRPr lang="en-US"/>
        </a:p>
      </dgm:t>
    </dgm:pt>
    <dgm:pt modelId="{F18B5042-B83B-4C6A-8D5F-C4AD1B1536B3}" type="sibTrans" cxnId="{5ABA83C4-1630-4D2A-B63E-9ACB5CB37DF0}">
      <dgm:prSet/>
      <dgm:spPr/>
      <dgm:t>
        <a:bodyPr/>
        <a:lstStyle/>
        <a:p>
          <a:endParaRPr lang="en-US"/>
        </a:p>
      </dgm:t>
    </dgm:pt>
    <dgm:pt modelId="{4AE15C4A-8CB8-4040-B1E6-A0BF94D5FBBA}">
      <dgm:prSet phldrT="[Text]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Ms. Miller (LA)</a:t>
          </a:r>
          <a:endParaRPr lang="en-US" sz="1800" dirty="0">
            <a:solidFill>
              <a:schemeClr val="tx1"/>
            </a:solidFill>
          </a:endParaRPr>
        </a:p>
      </dgm:t>
    </dgm:pt>
    <dgm:pt modelId="{65BAC2BB-2953-406D-AAB3-89EEDB8594B3}" type="parTrans" cxnId="{706B2153-68F4-4346-BEEC-80B4DF705AD8}">
      <dgm:prSet/>
      <dgm:spPr/>
      <dgm:t>
        <a:bodyPr/>
        <a:lstStyle/>
        <a:p>
          <a:endParaRPr lang="en-US"/>
        </a:p>
      </dgm:t>
    </dgm:pt>
    <dgm:pt modelId="{774B014D-4E02-4B74-8A05-BA8513E8AC2C}" type="sibTrans" cxnId="{706B2153-68F4-4346-BEEC-80B4DF705AD8}">
      <dgm:prSet/>
      <dgm:spPr/>
      <dgm:t>
        <a:bodyPr/>
        <a:lstStyle/>
        <a:p>
          <a:endParaRPr lang="en-US"/>
        </a:p>
      </dgm:t>
    </dgm:pt>
    <dgm:pt modelId="{7B2E3D54-A406-42FD-BB9A-99CBC14D2DD3}">
      <dgm:prSet phldrT="[Text]" custT="1"/>
      <dgm:spPr/>
      <dgm:t>
        <a:bodyPr/>
        <a:lstStyle/>
        <a:p>
          <a:r>
            <a:rPr lang="en-US" sz="2500" dirty="0" smtClean="0">
              <a:solidFill>
                <a:schemeClr val="tx1"/>
              </a:solidFill>
            </a:rPr>
            <a:t>Oxygen</a:t>
          </a:r>
          <a:endParaRPr lang="en-US" sz="2500" dirty="0">
            <a:solidFill>
              <a:schemeClr val="tx1"/>
            </a:solidFill>
          </a:endParaRPr>
        </a:p>
      </dgm:t>
    </dgm:pt>
    <dgm:pt modelId="{AFE03FD0-6025-4CE2-AED0-EE06762332A5}" type="parTrans" cxnId="{303F977C-46B5-4D1F-A4A9-811EE6DB8021}">
      <dgm:prSet/>
      <dgm:spPr/>
      <dgm:t>
        <a:bodyPr/>
        <a:lstStyle/>
        <a:p>
          <a:endParaRPr lang="en-US"/>
        </a:p>
      </dgm:t>
    </dgm:pt>
    <dgm:pt modelId="{A0878C2B-5FA5-4EBC-956C-62168D7B8486}" type="sibTrans" cxnId="{303F977C-46B5-4D1F-A4A9-811EE6DB8021}">
      <dgm:prSet/>
      <dgm:spPr/>
      <dgm:t>
        <a:bodyPr/>
        <a:lstStyle/>
        <a:p>
          <a:endParaRPr lang="en-US"/>
        </a:p>
      </dgm:t>
    </dgm:pt>
    <dgm:pt modelId="{7603A08E-621A-4C64-A6CB-759B06161088}">
      <dgm:prSet phldrT="[Text]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To Be Determined (LA)</a:t>
          </a:r>
          <a:endParaRPr lang="en-US" sz="1800" dirty="0">
            <a:solidFill>
              <a:schemeClr val="tx1"/>
            </a:solidFill>
          </a:endParaRPr>
        </a:p>
      </dgm:t>
    </dgm:pt>
    <dgm:pt modelId="{5E85F9F4-DEE3-4216-8D39-3B37E474D313}" type="parTrans" cxnId="{03128ADC-9E05-4D3C-91A9-07D7AD3685CD}">
      <dgm:prSet/>
      <dgm:spPr/>
      <dgm:t>
        <a:bodyPr/>
        <a:lstStyle/>
        <a:p>
          <a:endParaRPr lang="en-US"/>
        </a:p>
      </dgm:t>
    </dgm:pt>
    <dgm:pt modelId="{68631BC8-6594-400A-9DFD-68F59E8AA56F}" type="sibTrans" cxnId="{03128ADC-9E05-4D3C-91A9-07D7AD3685CD}">
      <dgm:prSet/>
      <dgm:spPr/>
      <dgm:t>
        <a:bodyPr/>
        <a:lstStyle/>
        <a:p>
          <a:endParaRPr lang="en-US"/>
        </a:p>
      </dgm:t>
    </dgm:pt>
    <dgm:pt modelId="{079147D0-88EE-49F1-AD65-B9B3CB3C636B}">
      <dgm:prSet phldrT="[Text]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Mrs. Murphy (</a:t>
          </a:r>
          <a:r>
            <a:rPr lang="en-US" sz="1800" dirty="0" err="1" smtClean="0">
              <a:solidFill>
                <a:schemeClr val="tx1"/>
              </a:solidFill>
            </a:rPr>
            <a:t>Sci</a:t>
          </a:r>
          <a:r>
            <a:rPr lang="en-US" sz="1800" dirty="0" smtClean="0">
              <a:solidFill>
                <a:schemeClr val="tx1"/>
              </a:solidFill>
            </a:rPr>
            <a:t>)</a:t>
          </a:r>
          <a:endParaRPr lang="en-US" sz="1800" dirty="0">
            <a:solidFill>
              <a:schemeClr val="tx1"/>
            </a:solidFill>
          </a:endParaRPr>
        </a:p>
      </dgm:t>
    </dgm:pt>
    <dgm:pt modelId="{5E4DDA98-7B94-4C26-A908-3FCDD37BB8F4}" type="parTrans" cxnId="{4CF7D27B-798E-415C-B264-0AC3B39621CB}">
      <dgm:prSet/>
      <dgm:spPr/>
      <dgm:t>
        <a:bodyPr/>
        <a:lstStyle/>
        <a:p>
          <a:endParaRPr lang="en-US"/>
        </a:p>
      </dgm:t>
    </dgm:pt>
    <dgm:pt modelId="{DFE0CC9E-4F83-4EBE-9A53-61B343388118}" type="sibTrans" cxnId="{4CF7D27B-798E-415C-B264-0AC3B39621CB}">
      <dgm:prSet/>
      <dgm:spPr/>
      <dgm:t>
        <a:bodyPr/>
        <a:lstStyle/>
        <a:p>
          <a:endParaRPr lang="en-US"/>
        </a:p>
      </dgm:t>
    </dgm:pt>
    <dgm:pt modelId="{A62F0D8F-5CC2-44F4-BE21-EFA9795E6CEA}">
      <dgm:prSet phldrT="[Text]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Mrs. Murphy (LA)</a:t>
          </a:r>
          <a:endParaRPr lang="en-US" sz="1800" dirty="0">
            <a:solidFill>
              <a:schemeClr val="tx1"/>
            </a:solidFill>
          </a:endParaRPr>
        </a:p>
      </dgm:t>
    </dgm:pt>
    <dgm:pt modelId="{6E7BFB29-8729-4281-989C-FCB08661C35F}" type="parTrans" cxnId="{5667C735-6F46-417D-AB54-FE1049D882D5}">
      <dgm:prSet/>
      <dgm:spPr/>
      <dgm:t>
        <a:bodyPr/>
        <a:lstStyle/>
        <a:p>
          <a:endParaRPr lang="en-US"/>
        </a:p>
      </dgm:t>
    </dgm:pt>
    <dgm:pt modelId="{939DE070-C232-4C49-97D0-B4D1ADEC95E2}" type="sibTrans" cxnId="{5667C735-6F46-417D-AB54-FE1049D882D5}">
      <dgm:prSet/>
      <dgm:spPr/>
      <dgm:t>
        <a:bodyPr/>
        <a:lstStyle/>
        <a:p>
          <a:endParaRPr lang="en-US"/>
        </a:p>
      </dgm:t>
    </dgm:pt>
    <dgm:pt modelId="{ED1F57C2-0BFF-40ED-8435-B90B1E7D2C32}">
      <dgm:prSet phldrT="[Text]"/>
      <dgm:spPr/>
      <dgm:t>
        <a:bodyPr/>
        <a:lstStyle/>
        <a:p>
          <a:r>
            <a:rPr lang="en-US" sz="1800" smtClean="0">
              <a:solidFill>
                <a:schemeClr val="tx1"/>
              </a:solidFill>
            </a:rPr>
            <a:t>Mrs. Macon (Math)</a:t>
          </a:r>
          <a:endParaRPr lang="en-US" sz="1800" dirty="0">
            <a:solidFill>
              <a:schemeClr val="tx1"/>
            </a:solidFill>
          </a:endParaRPr>
        </a:p>
      </dgm:t>
    </dgm:pt>
    <dgm:pt modelId="{62321D76-478C-420F-8A87-B62618E8570C}" type="parTrans" cxnId="{50B7B013-212D-4897-8493-51DC2AB03314}">
      <dgm:prSet/>
      <dgm:spPr/>
      <dgm:t>
        <a:bodyPr/>
        <a:lstStyle/>
        <a:p>
          <a:endParaRPr lang="en-US"/>
        </a:p>
      </dgm:t>
    </dgm:pt>
    <dgm:pt modelId="{B2891FE3-A15E-4A7F-A073-DB95629EDBBA}" type="sibTrans" cxnId="{50B7B013-212D-4897-8493-51DC2AB03314}">
      <dgm:prSet/>
      <dgm:spPr/>
      <dgm:t>
        <a:bodyPr/>
        <a:lstStyle/>
        <a:p>
          <a:endParaRPr lang="en-US"/>
        </a:p>
      </dgm:t>
    </dgm:pt>
    <dgm:pt modelId="{AAD41EB5-1076-4CFC-8ED1-F60E8664F98A}">
      <dgm:prSet phldrT="[Text]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Mrs. </a:t>
          </a:r>
          <a:r>
            <a:rPr lang="en-US" sz="1800" dirty="0" err="1" smtClean="0">
              <a:solidFill>
                <a:schemeClr val="tx1"/>
              </a:solidFill>
            </a:rPr>
            <a:t>Kuzmicki</a:t>
          </a:r>
          <a:r>
            <a:rPr lang="en-US" sz="1800" dirty="0" smtClean="0">
              <a:solidFill>
                <a:schemeClr val="tx1"/>
              </a:solidFill>
            </a:rPr>
            <a:t> (</a:t>
          </a:r>
          <a:r>
            <a:rPr lang="en-US" sz="1800" dirty="0" err="1" smtClean="0">
              <a:solidFill>
                <a:schemeClr val="tx1"/>
              </a:solidFill>
            </a:rPr>
            <a:t>Sci</a:t>
          </a:r>
          <a:r>
            <a:rPr lang="en-US" sz="1800" dirty="0" smtClean="0">
              <a:solidFill>
                <a:schemeClr val="tx1"/>
              </a:solidFill>
            </a:rPr>
            <a:t>)</a:t>
          </a:r>
          <a:endParaRPr lang="en-US" sz="1800" dirty="0">
            <a:solidFill>
              <a:schemeClr val="tx1"/>
            </a:solidFill>
          </a:endParaRPr>
        </a:p>
      </dgm:t>
    </dgm:pt>
    <dgm:pt modelId="{AB28E6CF-63AB-4312-90D0-0FCA80728EEC}" type="parTrans" cxnId="{D72FF710-2D56-4E7D-9D64-5B8FEE7028EF}">
      <dgm:prSet/>
      <dgm:spPr/>
      <dgm:t>
        <a:bodyPr/>
        <a:lstStyle/>
        <a:p>
          <a:endParaRPr lang="en-US"/>
        </a:p>
      </dgm:t>
    </dgm:pt>
    <dgm:pt modelId="{C36D1EA3-538F-4013-93B9-235F38CF4672}" type="sibTrans" cxnId="{D72FF710-2D56-4E7D-9D64-5B8FEE7028EF}">
      <dgm:prSet/>
      <dgm:spPr/>
      <dgm:t>
        <a:bodyPr/>
        <a:lstStyle/>
        <a:p>
          <a:endParaRPr lang="en-US"/>
        </a:p>
      </dgm:t>
    </dgm:pt>
    <dgm:pt modelId="{C924640C-BE95-4ED5-BBC0-9ADCA7B01B71}">
      <dgm:prSet phldrT="[Text]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Mrs. Robbins (SS)</a:t>
          </a:r>
          <a:endParaRPr lang="en-US" sz="1800" dirty="0">
            <a:solidFill>
              <a:schemeClr val="tx1"/>
            </a:solidFill>
          </a:endParaRPr>
        </a:p>
      </dgm:t>
    </dgm:pt>
    <dgm:pt modelId="{00347560-83EE-4E94-9AE8-69A81280D898}" type="parTrans" cxnId="{2B10D650-AEF8-4FF6-AED2-362A4F29B7B6}">
      <dgm:prSet/>
      <dgm:spPr/>
      <dgm:t>
        <a:bodyPr/>
        <a:lstStyle/>
        <a:p>
          <a:endParaRPr lang="en-US"/>
        </a:p>
      </dgm:t>
    </dgm:pt>
    <dgm:pt modelId="{4E8F1620-EE32-46AB-909F-9254A8A130D8}" type="sibTrans" cxnId="{2B10D650-AEF8-4FF6-AED2-362A4F29B7B6}">
      <dgm:prSet/>
      <dgm:spPr/>
      <dgm:t>
        <a:bodyPr/>
        <a:lstStyle/>
        <a:p>
          <a:endParaRPr lang="en-US"/>
        </a:p>
      </dgm:t>
    </dgm:pt>
    <dgm:pt modelId="{C799A22A-C387-4DD5-9C7E-D96291079734}">
      <dgm:prSet phldrT="[Text]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Mrs. </a:t>
          </a:r>
          <a:r>
            <a:rPr lang="en-US" sz="1800" dirty="0" err="1" smtClean="0">
              <a:solidFill>
                <a:schemeClr val="tx1"/>
              </a:solidFill>
            </a:rPr>
            <a:t>Rohrbaugh</a:t>
          </a:r>
          <a:r>
            <a:rPr lang="en-US" sz="1800" dirty="0" smtClean="0">
              <a:solidFill>
                <a:schemeClr val="tx1"/>
              </a:solidFill>
            </a:rPr>
            <a:t> (SS)</a:t>
          </a:r>
          <a:endParaRPr lang="en-US" sz="1800" dirty="0">
            <a:solidFill>
              <a:schemeClr val="tx1"/>
            </a:solidFill>
          </a:endParaRPr>
        </a:p>
      </dgm:t>
    </dgm:pt>
    <dgm:pt modelId="{BB65CAB4-CA82-42E9-BE65-01566A7C89B8}" type="parTrans" cxnId="{F2842858-703A-4CAF-8F73-0A03A52A6888}">
      <dgm:prSet/>
      <dgm:spPr/>
      <dgm:t>
        <a:bodyPr/>
        <a:lstStyle/>
        <a:p>
          <a:endParaRPr lang="en-US"/>
        </a:p>
      </dgm:t>
    </dgm:pt>
    <dgm:pt modelId="{47C271D8-A08B-4AE9-8072-15B490D759B4}" type="sibTrans" cxnId="{F2842858-703A-4CAF-8F73-0A03A52A6888}">
      <dgm:prSet/>
      <dgm:spPr/>
      <dgm:t>
        <a:bodyPr/>
        <a:lstStyle/>
        <a:p>
          <a:endParaRPr lang="en-US"/>
        </a:p>
      </dgm:t>
    </dgm:pt>
    <dgm:pt modelId="{61B04275-D778-4628-9E07-724A1BD48DFC}">
      <dgm:prSet phldrT="[Text]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Mrs. </a:t>
          </a:r>
          <a:r>
            <a:rPr lang="en-US" sz="1800" err="1" smtClean="0">
              <a:solidFill>
                <a:schemeClr val="tx1"/>
              </a:solidFill>
            </a:rPr>
            <a:t>Zeches</a:t>
          </a:r>
          <a:r>
            <a:rPr lang="en-US" sz="1800" smtClean="0">
              <a:solidFill>
                <a:schemeClr val="tx1"/>
              </a:solidFill>
            </a:rPr>
            <a:t>  </a:t>
          </a:r>
          <a:r>
            <a:rPr lang="en-US" sz="1800" dirty="0" err="1" smtClean="0">
              <a:solidFill>
                <a:schemeClr val="tx1"/>
              </a:solidFill>
            </a:rPr>
            <a:t>Sci</a:t>
          </a:r>
          <a:r>
            <a:rPr lang="en-US" sz="1800" dirty="0" smtClean="0">
              <a:solidFill>
                <a:schemeClr val="tx1"/>
              </a:solidFill>
            </a:rPr>
            <a:t>)</a:t>
          </a:r>
          <a:endParaRPr lang="en-US" sz="1800" dirty="0">
            <a:solidFill>
              <a:schemeClr val="tx1"/>
            </a:solidFill>
          </a:endParaRPr>
        </a:p>
      </dgm:t>
    </dgm:pt>
    <dgm:pt modelId="{CFD09283-DE82-47D6-A814-A82B0924CD73}" type="parTrans" cxnId="{F35B4095-0744-46BE-9D92-1163224DC325}">
      <dgm:prSet/>
      <dgm:spPr/>
      <dgm:t>
        <a:bodyPr/>
        <a:lstStyle/>
        <a:p>
          <a:endParaRPr lang="en-US"/>
        </a:p>
      </dgm:t>
    </dgm:pt>
    <dgm:pt modelId="{8E7E9F59-EB58-4CB9-BB9C-85D8485BF795}" type="sibTrans" cxnId="{F35B4095-0744-46BE-9D92-1163224DC325}">
      <dgm:prSet/>
      <dgm:spPr/>
      <dgm:t>
        <a:bodyPr/>
        <a:lstStyle/>
        <a:p>
          <a:endParaRPr lang="en-US"/>
        </a:p>
      </dgm:t>
    </dgm:pt>
    <dgm:pt modelId="{5405FBCA-1D61-4738-9FEB-7C1AC45E54F0}">
      <dgm:prSet phldrT="[Text]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Ms. </a:t>
          </a:r>
          <a:r>
            <a:rPr lang="en-US" sz="1800" dirty="0" err="1" smtClean="0">
              <a:solidFill>
                <a:schemeClr val="tx1"/>
              </a:solidFill>
            </a:rPr>
            <a:t>Wieszczyk</a:t>
          </a:r>
          <a:r>
            <a:rPr lang="en-US" sz="1800" dirty="0" smtClean="0">
              <a:solidFill>
                <a:schemeClr val="tx1"/>
              </a:solidFill>
            </a:rPr>
            <a:t> (SS)</a:t>
          </a:r>
          <a:endParaRPr lang="en-US" sz="1800" dirty="0">
            <a:solidFill>
              <a:schemeClr val="tx1"/>
            </a:solidFill>
          </a:endParaRPr>
        </a:p>
      </dgm:t>
    </dgm:pt>
    <dgm:pt modelId="{3DB4C0C6-2A3A-4AC5-80DA-6AECB0A3335B}" type="parTrans" cxnId="{5B99C644-A4D9-4BDF-BBAA-BD4EE121CA64}">
      <dgm:prSet/>
      <dgm:spPr/>
      <dgm:t>
        <a:bodyPr/>
        <a:lstStyle/>
        <a:p>
          <a:endParaRPr lang="en-US"/>
        </a:p>
      </dgm:t>
    </dgm:pt>
    <dgm:pt modelId="{028A6328-AC2A-407D-AE77-F195F897FE97}" type="sibTrans" cxnId="{5B99C644-A4D9-4BDF-BBAA-BD4EE121CA64}">
      <dgm:prSet/>
      <dgm:spPr/>
      <dgm:t>
        <a:bodyPr/>
        <a:lstStyle/>
        <a:p>
          <a:endParaRPr lang="en-US"/>
        </a:p>
      </dgm:t>
    </dgm:pt>
    <dgm:pt modelId="{7B9DE565-5115-461C-9CF6-586B64D74FF3}">
      <dgm:prSet phldrT="[Text]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Mrs. Peacock (Math)</a:t>
          </a:r>
          <a:endParaRPr lang="en-US" sz="1800" dirty="0">
            <a:solidFill>
              <a:schemeClr val="tx1"/>
            </a:solidFill>
          </a:endParaRPr>
        </a:p>
      </dgm:t>
    </dgm:pt>
    <dgm:pt modelId="{36A884F5-8D4F-4265-9EC5-6250687ACBDA}" type="parTrans" cxnId="{71E1558B-9289-409D-B1AF-24425507C87C}">
      <dgm:prSet/>
      <dgm:spPr/>
      <dgm:t>
        <a:bodyPr/>
        <a:lstStyle/>
        <a:p>
          <a:endParaRPr lang="en-US"/>
        </a:p>
      </dgm:t>
    </dgm:pt>
    <dgm:pt modelId="{3A073297-B0D9-44DA-B6DD-3127B8E520C1}" type="sibTrans" cxnId="{71E1558B-9289-409D-B1AF-24425507C87C}">
      <dgm:prSet/>
      <dgm:spPr/>
      <dgm:t>
        <a:bodyPr/>
        <a:lstStyle/>
        <a:p>
          <a:endParaRPr lang="en-US"/>
        </a:p>
      </dgm:t>
    </dgm:pt>
    <dgm:pt modelId="{647B0B7A-4ACE-497A-BD3C-C9C7A2D27DE2}">
      <dgm:prSet phldrT="[Text]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Mrs. </a:t>
          </a:r>
          <a:r>
            <a:rPr lang="en-US" sz="1800" dirty="0" err="1" smtClean="0">
              <a:solidFill>
                <a:schemeClr val="tx1"/>
              </a:solidFill>
            </a:rPr>
            <a:t>Defore</a:t>
          </a:r>
          <a:r>
            <a:rPr lang="en-US" sz="1800" dirty="0" smtClean="0">
              <a:solidFill>
                <a:schemeClr val="tx1"/>
              </a:solidFill>
            </a:rPr>
            <a:t> (Math)</a:t>
          </a:r>
          <a:endParaRPr lang="en-US" sz="1800" dirty="0">
            <a:solidFill>
              <a:schemeClr val="tx1"/>
            </a:solidFill>
          </a:endParaRPr>
        </a:p>
      </dgm:t>
    </dgm:pt>
    <dgm:pt modelId="{E48B39FA-9AF2-4B00-9A6E-9C819F4347E4}" type="parTrans" cxnId="{5CE4DC86-10DE-44F8-B08E-14ACCBA69679}">
      <dgm:prSet/>
      <dgm:spPr/>
    </dgm:pt>
    <dgm:pt modelId="{59C09CAF-95EA-42B3-9AD8-BA9DE68BECBF}" type="sibTrans" cxnId="{5CE4DC86-10DE-44F8-B08E-14ACCBA69679}">
      <dgm:prSet/>
      <dgm:spPr/>
    </dgm:pt>
    <dgm:pt modelId="{7FF39847-3A94-465D-B4B8-52ACEF3B6694}">
      <dgm:prSet phldrT="[Text]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Ms. </a:t>
          </a:r>
          <a:r>
            <a:rPr lang="en-US" sz="1800" dirty="0" err="1" smtClean="0">
              <a:solidFill>
                <a:schemeClr val="tx1"/>
              </a:solidFill>
            </a:rPr>
            <a:t>Wilday</a:t>
          </a:r>
          <a:r>
            <a:rPr lang="en-US" sz="1800" dirty="0" smtClean="0">
              <a:solidFill>
                <a:schemeClr val="tx1"/>
              </a:solidFill>
            </a:rPr>
            <a:t> (Math)</a:t>
          </a:r>
          <a:endParaRPr lang="en-US" sz="1800" dirty="0">
            <a:solidFill>
              <a:schemeClr val="tx1"/>
            </a:solidFill>
          </a:endParaRPr>
        </a:p>
      </dgm:t>
    </dgm:pt>
    <dgm:pt modelId="{6D7F146F-7542-420D-99C5-43922112150B}" type="parTrans" cxnId="{E3EC7308-7F91-4B04-B255-12B9D00ADA81}">
      <dgm:prSet/>
      <dgm:spPr/>
    </dgm:pt>
    <dgm:pt modelId="{5BF337DD-599B-47E9-BB87-58C448417B34}" type="sibTrans" cxnId="{E3EC7308-7F91-4B04-B255-12B9D00ADA81}">
      <dgm:prSet/>
      <dgm:spPr/>
    </dgm:pt>
    <dgm:pt modelId="{AC7564E3-5A5B-4597-94A1-1F2E65626322}" type="pres">
      <dgm:prSet presAssocID="{8A448515-8E09-4CC0-AB64-AF76D8B3669D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2899DC-7939-4C81-9D84-785D3BD4107D}" type="pres">
      <dgm:prSet presAssocID="{3240D55B-0634-4423-984D-087E83B8E6F7}" presName="comp" presStyleCnt="0"/>
      <dgm:spPr/>
      <dgm:t>
        <a:bodyPr/>
        <a:lstStyle/>
        <a:p>
          <a:endParaRPr lang="en-US"/>
        </a:p>
      </dgm:t>
    </dgm:pt>
    <dgm:pt modelId="{FAB91EEB-F312-402F-93C7-34008366A3DC}" type="pres">
      <dgm:prSet presAssocID="{3240D55B-0634-4423-984D-087E83B8E6F7}" presName="box" presStyleLbl="node1" presStyleIdx="0" presStyleCnt="2" custScaleY="115047"/>
      <dgm:spPr/>
      <dgm:t>
        <a:bodyPr/>
        <a:lstStyle/>
        <a:p>
          <a:endParaRPr lang="en-US"/>
        </a:p>
      </dgm:t>
    </dgm:pt>
    <dgm:pt modelId="{94796F17-0BA1-4ED9-9316-2FE757E6C29A}" type="pres">
      <dgm:prSet presAssocID="{3240D55B-0634-4423-984D-087E83B8E6F7}" presName="img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373AE22B-D170-4670-8BF2-29338D84EBA1}" type="pres">
      <dgm:prSet presAssocID="{3240D55B-0634-4423-984D-087E83B8E6F7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3C049B-0289-413C-A342-5B86C5A891EA}" type="pres">
      <dgm:prSet presAssocID="{F18B5042-B83B-4C6A-8D5F-C4AD1B1536B3}" presName="spacer" presStyleCnt="0"/>
      <dgm:spPr/>
      <dgm:t>
        <a:bodyPr/>
        <a:lstStyle/>
        <a:p>
          <a:endParaRPr lang="en-US"/>
        </a:p>
      </dgm:t>
    </dgm:pt>
    <dgm:pt modelId="{0EF01190-3806-4C5F-8D82-8452723243C5}" type="pres">
      <dgm:prSet presAssocID="{7B2E3D54-A406-42FD-BB9A-99CBC14D2DD3}" presName="comp" presStyleCnt="0"/>
      <dgm:spPr/>
      <dgm:t>
        <a:bodyPr/>
        <a:lstStyle/>
        <a:p>
          <a:endParaRPr lang="en-US"/>
        </a:p>
      </dgm:t>
    </dgm:pt>
    <dgm:pt modelId="{B39C9469-0FD5-4816-8966-83CB52C8308A}" type="pres">
      <dgm:prSet presAssocID="{7B2E3D54-A406-42FD-BB9A-99CBC14D2DD3}" presName="box" presStyleLbl="node1" presStyleIdx="1" presStyleCnt="2"/>
      <dgm:spPr/>
      <dgm:t>
        <a:bodyPr/>
        <a:lstStyle/>
        <a:p>
          <a:endParaRPr lang="en-US"/>
        </a:p>
      </dgm:t>
    </dgm:pt>
    <dgm:pt modelId="{40810508-5584-433A-9F73-E54BEEC1FE85}" type="pres">
      <dgm:prSet presAssocID="{7B2E3D54-A406-42FD-BB9A-99CBC14D2DD3}" presName="img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53D8FE90-730D-4B0B-8444-5EC39414419C}" type="pres">
      <dgm:prSet presAssocID="{7B2E3D54-A406-42FD-BB9A-99CBC14D2DD3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037E9D-086A-4E6D-9D65-5798740BB39F}" type="presOf" srcId="{61B04275-D778-4628-9E07-724A1BD48DFC}" destId="{B39C9469-0FD5-4816-8966-83CB52C8308A}" srcOrd="0" destOrd="4" presId="urn:microsoft.com/office/officeart/2005/8/layout/vList4#1"/>
    <dgm:cxn modelId="{E46B751A-E86B-4264-A2DC-0958947B2AF2}" type="presOf" srcId="{4AE15C4A-8CB8-4040-B1E6-A0BF94D5FBBA}" destId="{FAB91EEB-F312-402F-93C7-34008366A3DC}" srcOrd="0" destOrd="1" presId="urn:microsoft.com/office/officeart/2005/8/layout/vList4#1"/>
    <dgm:cxn modelId="{3A958CDA-CCD6-4966-B864-6F12779335D4}" type="presOf" srcId="{7FF39847-3A94-465D-B4B8-52ACEF3B6694}" destId="{B39C9469-0FD5-4816-8966-83CB52C8308A}" srcOrd="0" destOrd="6" presId="urn:microsoft.com/office/officeart/2005/8/layout/vList4#1"/>
    <dgm:cxn modelId="{01F5F763-7911-44BA-B69B-886775EAC5E7}" type="presOf" srcId="{079147D0-88EE-49F1-AD65-B9B3CB3C636B}" destId="{B39C9469-0FD5-4816-8966-83CB52C8308A}" srcOrd="0" destOrd="3" presId="urn:microsoft.com/office/officeart/2005/8/layout/vList4#1"/>
    <dgm:cxn modelId="{F2842858-703A-4CAF-8F73-0A03A52A6888}" srcId="{3240D55B-0634-4423-984D-087E83B8E6F7}" destId="{C799A22A-C387-4DD5-9C7E-D96291079734}" srcOrd="5" destOrd="0" parTransId="{BB65CAB4-CA82-42E9-BE65-01566A7C89B8}" sibTransId="{47C271D8-A08B-4AE9-8072-15B490D759B4}"/>
    <dgm:cxn modelId="{8446DEAB-442B-44A3-9B65-B15D9DECDE50}" type="presOf" srcId="{7B2E3D54-A406-42FD-BB9A-99CBC14D2DD3}" destId="{B39C9469-0FD5-4816-8966-83CB52C8308A}" srcOrd="0" destOrd="0" presId="urn:microsoft.com/office/officeart/2005/8/layout/vList4#1"/>
    <dgm:cxn modelId="{EAA28AF1-2ED0-4A2A-A5BF-E8902A4E80AD}" type="presOf" srcId="{3240D55B-0634-4423-984D-087E83B8E6F7}" destId="{373AE22B-D170-4670-8BF2-29338D84EBA1}" srcOrd="1" destOrd="0" presId="urn:microsoft.com/office/officeart/2005/8/layout/vList4#1"/>
    <dgm:cxn modelId="{F35B4095-0744-46BE-9D92-1163224DC325}" srcId="{7B2E3D54-A406-42FD-BB9A-99CBC14D2DD3}" destId="{61B04275-D778-4628-9E07-724A1BD48DFC}" srcOrd="3" destOrd="0" parTransId="{CFD09283-DE82-47D6-A814-A82B0924CD73}" sibTransId="{8E7E9F59-EB58-4CB9-BB9C-85D8485BF795}"/>
    <dgm:cxn modelId="{706B2153-68F4-4346-BEEC-80B4DF705AD8}" srcId="{3240D55B-0634-4423-984D-087E83B8E6F7}" destId="{4AE15C4A-8CB8-4040-B1E6-A0BF94D5FBBA}" srcOrd="0" destOrd="0" parTransId="{65BAC2BB-2953-406D-AAB3-89EEDB8594B3}" sibTransId="{774B014D-4E02-4B74-8A05-BA8513E8AC2C}"/>
    <dgm:cxn modelId="{7F2ED8C3-92FA-45CF-84A3-6EF35C66C473}" type="presOf" srcId="{A62F0D8F-5CC2-44F4-BE21-EFA9795E6CEA}" destId="{FAB91EEB-F312-402F-93C7-34008366A3DC}" srcOrd="0" destOrd="2" presId="urn:microsoft.com/office/officeart/2005/8/layout/vList4#1"/>
    <dgm:cxn modelId="{93F3CF4D-3D46-46C0-8436-C07AFE64F6CF}" type="presOf" srcId="{079147D0-88EE-49F1-AD65-B9B3CB3C636B}" destId="{53D8FE90-730D-4B0B-8444-5EC39414419C}" srcOrd="1" destOrd="3" presId="urn:microsoft.com/office/officeart/2005/8/layout/vList4#1"/>
    <dgm:cxn modelId="{FC935C99-2768-47F0-95D9-77821A0B1910}" type="presOf" srcId="{7B9DE565-5115-461C-9CF6-586B64D74FF3}" destId="{373AE22B-D170-4670-8BF2-29338D84EBA1}" srcOrd="1" destOrd="7" presId="urn:microsoft.com/office/officeart/2005/8/layout/vList4#1"/>
    <dgm:cxn modelId="{D0A2C207-1993-42A4-A059-1989B252D441}" type="presOf" srcId="{3240D55B-0634-4423-984D-087E83B8E6F7}" destId="{FAB91EEB-F312-402F-93C7-34008366A3DC}" srcOrd="0" destOrd="0" presId="urn:microsoft.com/office/officeart/2005/8/layout/vList4#1"/>
    <dgm:cxn modelId="{5CE4DC86-10DE-44F8-B08E-14ACCBA69679}" srcId="{7B2E3D54-A406-42FD-BB9A-99CBC14D2DD3}" destId="{647B0B7A-4ACE-497A-BD3C-C9C7A2D27DE2}" srcOrd="1" destOrd="0" parTransId="{E48B39FA-9AF2-4B00-9A6E-9C819F4347E4}" sibTransId="{59C09CAF-95EA-42B3-9AD8-BA9DE68BECBF}"/>
    <dgm:cxn modelId="{AB45BE76-DEBB-4BFB-9D1B-C4263C760975}" type="presOf" srcId="{ED1F57C2-0BFF-40ED-8435-B90B1E7D2C32}" destId="{373AE22B-D170-4670-8BF2-29338D84EBA1}" srcOrd="1" destOrd="3" presId="urn:microsoft.com/office/officeart/2005/8/layout/vList4#1"/>
    <dgm:cxn modelId="{303F977C-46B5-4D1F-A4A9-811EE6DB8021}" srcId="{8A448515-8E09-4CC0-AB64-AF76D8B3669D}" destId="{7B2E3D54-A406-42FD-BB9A-99CBC14D2DD3}" srcOrd="1" destOrd="0" parTransId="{AFE03FD0-6025-4CE2-AED0-EE06762332A5}" sibTransId="{A0878C2B-5FA5-4EBC-956C-62168D7B8486}"/>
    <dgm:cxn modelId="{D72FF710-2D56-4E7D-9D64-5B8FEE7028EF}" srcId="{3240D55B-0634-4423-984D-087E83B8E6F7}" destId="{AAD41EB5-1076-4CFC-8ED1-F60E8664F98A}" srcOrd="3" destOrd="0" parTransId="{AB28E6CF-63AB-4312-90D0-0FCA80728EEC}" sibTransId="{C36D1EA3-538F-4013-93B9-235F38CF4672}"/>
    <dgm:cxn modelId="{4CF7D27B-798E-415C-B264-0AC3B39621CB}" srcId="{7B2E3D54-A406-42FD-BB9A-99CBC14D2DD3}" destId="{079147D0-88EE-49F1-AD65-B9B3CB3C636B}" srcOrd="2" destOrd="0" parTransId="{5E4DDA98-7B94-4C26-A908-3FCDD37BB8F4}" sibTransId="{DFE0CC9E-4F83-4EBE-9A53-61B343388118}"/>
    <dgm:cxn modelId="{D4CB0FD1-8BB1-4D7C-86DD-429FC14F00AF}" type="presOf" srcId="{8A448515-8E09-4CC0-AB64-AF76D8B3669D}" destId="{AC7564E3-5A5B-4597-94A1-1F2E65626322}" srcOrd="0" destOrd="0" presId="urn:microsoft.com/office/officeart/2005/8/layout/vList4#1"/>
    <dgm:cxn modelId="{BFEAE229-0700-4340-81AB-8922AEFC3947}" type="presOf" srcId="{7B9DE565-5115-461C-9CF6-586B64D74FF3}" destId="{FAB91EEB-F312-402F-93C7-34008366A3DC}" srcOrd="0" destOrd="7" presId="urn:microsoft.com/office/officeart/2005/8/layout/vList4#1"/>
    <dgm:cxn modelId="{379AA8E9-00E5-4FC0-8482-B3406BB70480}" type="presOf" srcId="{61B04275-D778-4628-9E07-724A1BD48DFC}" destId="{53D8FE90-730D-4B0B-8444-5EC39414419C}" srcOrd="1" destOrd="4" presId="urn:microsoft.com/office/officeart/2005/8/layout/vList4#1"/>
    <dgm:cxn modelId="{71E1558B-9289-409D-B1AF-24425507C87C}" srcId="{3240D55B-0634-4423-984D-087E83B8E6F7}" destId="{7B9DE565-5115-461C-9CF6-586B64D74FF3}" srcOrd="6" destOrd="0" parTransId="{36A884F5-8D4F-4265-9EC5-6250687ACBDA}" sibTransId="{3A073297-B0D9-44DA-B6DD-3127B8E520C1}"/>
    <dgm:cxn modelId="{33544BC5-92DD-48B4-A1B1-71B413102F4D}" type="presOf" srcId="{7603A08E-621A-4C64-A6CB-759B06161088}" destId="{B39C9469-0FD5-4816-8966-83CB52C8308A}" srcOrd="0" destOrd="1" presId="urn:microsoft.com/office/officeart/2005/8/layout/vList4#1"/>
    <dgm:cxn modelId="{FB8F9B5A-0159-4990-B3CD-EC2A30FA4A1F}" type="presOf" srcId="{A62F0D8F-5CC2-44F4-BE21-EFA9795E6CEA}" destId="{373AE22B-D170-4670-8BF2-29338D84EBA1}" srcOrd="1" destOrd="2" presId="urn:microsoft.com/office/officeart/2005/8/layout/vList4#1"/>
    <dgm:cxn modelId="{C3A08A82-684B-4B4D-90AF-F88D299CBD3B}" type="presOf" srcId="{C924640C-BE95-4ED5-BBC0-9ADCA7B01B71}" destId="{373AE22B-D170-4670-8BF2-29338D84EBA1}" srcOrd="1" destOrd="5" presId="urn:microsoft.com/office/officeart/2005/8/layout/vList4#1"/>
    <dgm:cxn modelId="{C1D95533-DD62-475F-A20E-FDE9054F793B}" type="presOf" srcId="{7603A08E-621A-4C64-A6CB-759B06161088}" destId="{53D8FE90-730D-4B0B-8444-5EC39414419C}" srcOrd="1" destOrd="1" presId="urn:microsoft.com/office/officeart/2005/8/layout/vList4#1"/>
    <dgm:cxn modelId="{5B99C644-A4D9-4BDF-BBAA-BD4EE121CA64}" srcId="{7B2E3D54-A406-42FD-BB9A-99CBC14D2DD3}" destId="{5405FBCA-1D61-4738-9FEB-7C1AC45E54F0}" srcOrd="4" destOrd="0" parTransId="{3DB4C0C6-2A3A-4AC5-80DA-6AECB0A3335B}" sibTransId="{028A6328-AC2A-407D-AE77-F195F897FE97}"/>
    <dgm:cxn modelId="{3C249142-5F6D-44E9-9DCB-AC4D0EC5C630}" type="presOf" srcId="{5405FBCA-1D61-4738-9FEB-7C1AC45E54F0}" destId="{B39C9469-0FD5-4816-8966-83CB52C8308A}" srcOrd="0" destOrd="5" presId="urn:microsoft.com/office/officeart/2005/8/layout/vList4#1"/>
    <dgm:cxn modelId="{037DCA69-F6F5-48DF-BD62-F71F3A1AAE18}" type="presOf" srcId="{4AE15C4A-8CB8-4040-B1E6-A0BF94D5FBBA}" destId="{373AE22B-D170-4670-8BF2-29338D84EBA1}" srcOrd="1" destOrd="1" presId="urn:microsoft.com/office/officeart/2005/8/layout/vList4#1"/>
    <dgm:cxn modelId="{E9813672-E1D9-4FD2-9924-258A4D286186}" type="presOf" srcId="{7B2E3D54-A406-42FD-BB9A-99CBC14D2DD3}" destId="{53D8FE90-730D-4B0B-8444-5EC39414419C}" srcOrd="1" destOrd="0" presId="urn:microsoft.com/office/officeart/2005/8/layout/vList4#1"/>
    <dgm:cxn modelId="{E0BCF1B3-92C8-449F-983B-E89EC6DBA458}" type="presOf" srcId="{7FF39847-3A94-465D-B4B8-52ACEF3B6694}" destId="{53D8FE90-730D-4B0B-8444-5EC39414419C}" srcOrd="1" destOrd="6" presId="urn:microsoft.com/office/officeart/2005/8/layout/vList4#1"/>
    <dgm:cxn modelId="{50B7B013-212D-4897-8493-51DC2AB03314}" srcId="{3240D55B-0634-4423-984D-087E83B8E6F7}" destId="{ED1F57C2-0BFF-40ED-8435-B90B1E7D2C32}" srcOrd="2" destOrd="0" parTransId="{62321D76-478C-420F-8A87-B62618E8570C}" sibTransId="{B2891FE3-A15E-4A7F-A073-DB95629EDBBA}"/>
    <dgm:cxn modelId="{03128ADC-9E05-4D3C-91A9-07D7AD3685CD}" srcId="{7B2E3D54-A406-42FD-BB9A-99CBC14D2DD3}" destId="{7603A08E-621A-4C64-A6CB-759B06161088}" srcOrd="0" destOrd="0" parTransId="{5E85F9F4-DEE3-4216-8D39-3B37E474D313}" sibTransId="{68631BC8-6594-400A-9DFD-68F59E8AA56F}"/>
    <dgm:cxn modelId="{7666E5C4-0F8F-4FCC-B1D4-B535E8778119}" type="presOf" srcId="{C799A22A-C387-4DD5-9C7E-D96291079734}" destId="{373AE22B-D170-4670-8BF2-29338D84EBA1}" srcOrd="1" destOrd="6" presId="urn:microsoft.com/office/officeart/2005/8/layout/vList4#1"/>
    <dgm:cxn modelId="{86B031C5-CB2C-4309-B260-4B9EBF579BAE}" type="presOf" srcId="{C799A22A-C387-4DD5-9C7E-D96291079734}" destId="{FAB91EEB-F312-402F-93C7-34008366A3DC}" srcOrd="0" destOrd="6" presId="urn:microsoft.com/office/officeart/2005/8/layout/vList4#1"/>
    <dgm:cxn modelId="{6B4DFEE3-1C95-42DC-877D-5BED9ACF5CFC}" type="presOf" srcId="{ED1F57C2-0BFF-40ED-8435-B90B1E7D2C32}" destId="{FAB91EEB-F312-402F-93C7-34008366A3DC}" srcOrd="0" destOrd="3" presId="urn:microsoft.com/office/officeart/2005/8/layout/vList4#1"/>
    <dgm:cxn modelId="{318BEA09-F495-4181-99F6-49A5609DB496}" type="presOf" srcId="{C924640C-BE95-4ED5-BBC0-9ADCA7B01B71}" destId="{FAB91EEB-F312-402F-93C7-34008366A3DC}" srcOrd="0" destOrd="5" presId="urn:microsoft.com/office/officeart/2005/8/layout/vList4#1"/>
    <dgm:cxn modelId="{BAB4AC9C-EC80-4D30-B63C-1FE541A201F9}" type="presOf" srcId="{AAD41EB5-1076-4CFC-8ED1-F60E8664F98A}" destId="{373AE22B-D170-4670-8BF2-29338D84EBA1}" srcOrd="1" destOrd="4" presId="urn:microsoft.com/office/officeart/2005/8/layout/vList4#1"/>
    <dgm:cxn modelId="{26F009DB-81A8-4C46-84C8-2BC8FDF9310C}" type="presOf" srcId="{647B0B7A-4ACE-497A-BD3C-C9C7A2D27DE2}" destId="{53D8FE90-730D-4B0B-8444-5EC39414419C}" srcOrd="1" destOrd="2" presId="urn:microsoft.com/office/officeart/2005/8/layout/vList4#1"/>
    <dgm:cxn modelId="{708C4B9C-F435-4F41-BF63-D188A30EB0B4}" type="presOf" srcId="{647B0B7A-4ACE-497A-BD3C-C9C7A2D27DE2}" destId="{B39C9469-0FD5-4816-8966-83CB52C8308A}" srcOrd="0" destOrd="2" presId="urn:microsoft.com/office/officeart/2005/8/layout/vList4#1"/>
    <dgm:cxn modelId="{B0C0A1A0-8056-4D1D-80F2-D3B4933BE4D0}" type="presOf" srcId="{AAD41EB5-1076-4CFC-8ED1-F60E8664F98A}" destId="{FAB91EEB-F312-402F-93C7-34008366A3DC}" srcOrd="0" destOrd="4" presId="urn:microsoft.com/office/officeart/2005/8/layout/vList4#1"/>
    <dgm:cxn modelId="{5667C735-6F46-417D-AB54-FE1049D882D5}" srcId="{3240D55B-0634-4423-984D-087E83B8E6F7}" destId="{A62F0D8F-5CC2-44F4-BE21-EFA9795E6CEA}" srcOrd="1" destOrd="0" parTransId="{6E7BFB29-8729-4281-989C-FCB08661C35F}" sibTransId="{939DE070-C232-4C49-97D0-B4D1ADEC95E2}"/>
    <dgm:cxn modelId="{E3EC7308-7F91-4B04-B255-12B9D00ADA81}" srcId="{7B2E3D54-A406-42FD-BB9A-99CBC14D2DD3}" destId="{7FF39847-3A94-465D-B4B8-52ACEF3B6694}" srcOrd="5" destOrd="0" parTransId="{6D7F146F-7542-420D-99C5-43922112150B}" sibTransId="{5BF337DD-599B-47E9-BB87-58C448417B34}"/>
    <dgm:cxn modelId="{5FF02B3C-54D4-44A4-A433-091A3304D728}" type="presOf" srcId="{5405FBCA-1D61-4738-9FEB-7C1AC45E54F0}" destId="{53D8FE90-730D-4B0B-8444-5EC39414419C}" srcOrd="1" destOrd="5" presId="urn:microsoft.com/office/officeart/2005/8/layout/vList4#1"/>
    <dgm:cxn modelId="{2B10D650-AEF8-4FF6-AED2-362A4F29B7B6}" srcId="{3240D55B-0634-4423-984D-087E83B8E6F7}" destId="{C924640C-BE95-4ED5-BBC0-9ADCA7B01B71}" srcOrd="4" destOrd="0" parTransId="{00347560-83EE-4E94-9AE8-69A81280D898}" sibTransId="{4E8F1620-EE32-46AB-909F-9254A8A130D8}"/>
    <dgm:cxn modelId="{5ABA83C4-1630-4D2A-B63E-9ACB5CB37DF0}" srcId="{8A448515-8E09-4CC0-AB64-AF76D8B3669D}" destId="{3240D55B-0634-4423-984D-087E83B8E6F7}" srcOrd="0" destOrd="0" parTransId="{09DC2BC9-33D2-4683-8F82-4E48366BD41C}" sibTransId="{F18B5042-B83B-4C6A-8D5F-C4AD1B1536B3}"/>
    <dgm:cxn modelId="{6E673E56-2DE0-40A7-A736-9EF7E8732EA5}" type="presParOf" srcId="{AC7564E3-5A5B-4597-94A1-1F2E65626322}" destId="{252899DC-7939-4C81-9D84-785D3BD4107D}" srcOrd="0" destOrd="0" presId="urn:microsoft.com/office/officeart/2005/8/layout/vList4#1"/>
    <dgm:cxn modelId="{864690C6-B1B6-4C48-8954-6289C9904F35}" type="presParOf" srcId="{252899DC-7939-4C81-9D84-785D3BD4107D}" destId="{FAB91EEB-F312-402F-93C7-34008366A3DC}" srcOrd="0" destOrd="0" presId="urn:microsoft.com/office/officeart/2005/8/layout/vList4#1"/>
    <dgm:cxn modelId="{529DA673-7AB8-449C-AAEC-2228D377AEE6}" type="presParOf" srcId="{252899DC-7939-4C81-9D84-785D3BD4107D}" destId="{94796F17-0BA1-4ED9-9316-2FE757E6C29A}" srcOrd="1" destOrd="0" presId="urn:microsoft.com/office/officeart/2005/8/layout/vList4#1"/>
    <dgm:cxn modelId="{B6BF027B-C49B-49BD-8F05-3CBF6E95A5D0}" type="presParOf" srcId="{252899DC-7939-4C81-9D84-785D3BD4107D}" destId="{373AE22B-D170-4670-8BF2-29338D84EBA1}" srcOrd="2" destOrd="0" presId="urn:microsoft.com/office/officeart/2005/8/layout/vList4#1"/>
    <dgm:cxn modelId="{4CA17D27-AD70-4D65-9C29-3F95054AB8B6}" type="presParOf" srcId="{AC7564E3-5A5B-4597-94A1-1F2E65626322}" destId="{B83C049B-0289-413C-A342-5B86C5A891EA}" srcOrd="1" destOrd="0" presId="urn:microsoft.com/office/officeart/2005/8/layout/vList4#1"/>
    <dgm:cxn modelId="{42C911D7-1A4D-4653-829D-023675FA080A}" type="presParOf" srcId="{AC7564E3-5A5B-4597-94A1-1F2E65626322}" destId="{0EF01190-3806-4C5F-8D82-8452723243C5}" srcOrd="2" destOrd="0" presId="urn:microsoft.com/office/officeart/2005/8/layout/vList4#1"/>
    <dgm:cxn modelId="{41A94D87-A0AF-4952-BD4E-8DB344ED3481}" type="presParOf" srcId="{0EF01190-3806-4C5F-8D82-8452723243C5}" destId="{B39C9469-0FD5-4816-8966-83CB52C8308A}" srcOrd="0" destOrd="0" presId="urn:microsoft.com/office/officeart/2005/8/layout/vList4#1"/>
    <dgm:cxn modelId="{2EE672C7-78F0-440B-A898-A05F448421B6}" type="presParOf" srcId="{0EF01190-3806-4C5F-8D82-8452723243C5}" destId="{40810508-5584-433A-9F73-E54BEEC1FE85}" srcOrd="1" destOrd="0" presId="urn:microsoft.com/office/officeart/2005/8/layout/vList4#1"/>
    <dgm:cxn modelId="{4EA7CAA1-7EEB-461A-9775-113C5FE89E6F}" type="presParOf" srcId="{0EF01190-3806-4C5F-8D82-8452723243C5}" destId="{53D8FE90-730D-4B0B-8444-5EC39414419C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48C13E7-DF44-4F1D-B9BC-9A714804B39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B5A73A0-79C1-427E-8C69-893F0A57BA09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Four core classes per day.</a:t>
          </a:r>
          <a:endParaRPr lang="en-US" dirty="0">
            <a:solidFill>
              <a:schemeClr val="tx1"/>
            </a:solidFill>
          </a:endParaRPr>
        </a:p>
      </dgm:t>
    </dgm:pt>
    <dgm:pt modelId="{AFDEA4BB-B409-48D3-A789-6B0E9ED13718}" type="parTrans" cxnId="{57DF0DEA-0E82-4C25-A287-3EBE978D2E24}">
      <dgm:prSet/>
      <dgm:spPr/>
      <dgm:t>
        <a:bodyPr/>
        <a:lstStyle/>
        <a:p>
          <a:endParaRPr lang="en-US"/>
        </a:p>
      </dgm:t>
    </dgm:pt>
    <dgm:pt modelId="{9597068A-FC59-4768-90C7-9BBEE3AD8758}" type="sibTrans" cxnId="{57DF0DEA-0E82-4C25-A287-3EBE978D2E24}">
      <dgm:prSet/>
      <dgm:spPr/>
      <dgm:t>
        <a:bodyPr/>
        <a:lstStyle/>
        <a:p>
          <a:endParaRPr lang="en-US"/>
        </a:p>
      </dgm:t>
    </dgm:pt>
    <dgm:pt modelId="{FEB534FA-BF02-4A67-8FDD-3178CAF0ABD7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Three elective classes per day.</a:t>
          </a:r>
          <a:endParaRPr lang="en-US" dirty="0">
            <a:solidFill>
              <a:schemeClr val="tx1"/>
            </a:solidFill>
          </a:endParaRPr>
        </a:p>
      </dgm:t>
    </dgm:pt>
    <dgm:pt modelId="{1DA1528A-6F81-4DE6-9A31-40661A5FF8DA}" type="parTrans" cxnId="{F3E57892-9BEA-4BEA-AC46-45B1AB854C3A}">
      <dgm:prSet/>
      <dgm:spPr/>
      <dgm:t>
        <a:bodyPr/>
        <a:lstStyle/>
        <a:p>
          <a:endParaRPr lang="en-US"/>
        </a:p>
      </dgm:t>
    </dgm:pt>
    <dgm:pt modelId="{A24E97ED-9B10-4820-9434-B5A72611EA0E}" type="sibTrans" cxnId="{F3E57892-9BEA-4BEA-AC46-45B1AB854C3A}">
      <dgm:prSet/>
      <dgm:spPr/>
      <dgm:t>
        <a:bodyPr/>
        <a:lstStyle/>
        <a:p>
          <a:endParaRPr lang="en-US"/>
        </a:p>
      </dgm:t>
    </dgm:pt>
    <dgm:pt modelId="{30785196-6737-4467-ACD7-BFBB4B1569BD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Lunch Period</a:t>
          </a:r>
          <a:endParaRPr lang="en-US" dirty="0">
            <a:solidFill>
              <a:schemeClr val="tx1"/>
            </a:solidFill>
          </a:endParaRPr>
        </a:p>
      </dgm:t>
    </dgm:pt>
    <dgm:pt modelId="{8B79149F-C739-4ED5-91BD-93BBB2FA7FCC}" type="parTrans" cxnId="{F597443B-2ECB-4C11-BD2F-B5BD2DE29BB2}">
      <dgm:prSet/>
      <dgm:spPr/>
      <dgm:t>
        <a:bodyPr/>
        <a:lstStyle/>
        <a:p>
          <a:endParaRPr lang="en-US"/>
        </a:p>
      </dgm:t>
    </dgm:pt>
    <dgm:pt modelId="{EBA90B65-6DB9-442D-9D20-A329E230FD60}" type="sibTrans" cxnId="{F597443B-2ECB-4C11-BD2F-B5BD2DE29BB2}">
      <dgm:prSet/>
      <dgm:spPr/>
      <dgm:t>
        <a:bodyPr/>
        <a:lstStyle/>
        <a:p>
          <a:endParaRPr lang="en-US"/>
        </a:p>
      </dgm:t>
    </dgm:pt>
    <dgm:pt modelId="{8EB35E5B-E3C9-4FFB-9402-BC94DD3B0714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Students may attend tutoring during lunch.</a:t>
          </a:r>
          <a:endParaRPr lang="en-US" dirty="0">
            <a:solidFill>
              <a:schemeClr val="tx1"/>
            </a:solidFill>
          </a:endParaRPr>
        </a:p>
      </dgm:t>
    </dgm:pt>
    <dgm:pt modelId="{90E4F8E7-6838-4718-AB1A-623A4E469F91}" type="parTrans" cxnId="{3F13267D-BB99-4A6B-812C-1B4B364C8901}">
      <dgm:prSet/>
      <dgm:spPr/>
      <dgm:t>
        <a:bodyPr/>
        <a:lstStyle/>
        <a:p>
          <a:endParaRPr lang="en-US"/>
        </a:p>
      </dgm:t>
    </dgm:pt>
    <dgm:pt modelId="{94E69665-BF59-4BC6-9F8C-9EA99F5C39C9}" type="sibTrans" cxnId="{3F13267D-BB99-4A6B-812C-1B4B364C8901}">
      <dgm:prSet/>
      <dgm:spPr/>
      <dgm:t>
        <a:bodyPr/>
        <a:lstStyle/>
        <a:p>
          <a:endParaRPr lang="en-US"/>
        </a:p>
      </dgm:t>
    </dgm:pt>
    <dgm:pt modelId="{B3C50DC1-79FB-4F2F-951C-4D2C7ECA6D53}" type="pres">
      <dgm:prSet presAssocID="{448C13E7-DF44-4F1D-B9BC-9A714804B39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3D057C-EBC9-423C-B1B8-3E709DD44D85}" type="pres">
      <dgm:prSet presAssocID="{FB5A73A0-79C1-427E-8C69-893F0A57BA0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76EFEE-6247-4F88-8857-B25B8A1A0ED3}" type="pres">
      <dgm:prSet presAssocID="{9597068A-FC59-4768-90C7-9BBEE3AD8758}" presName="sibTrans" presStyleCnt="0"/>
      <dgm:spPr/>
    </dgm:pt>
    <dgm:pt modelId="{77583975-86C2-401A-905E-B0E542147F94}" type="pres">
      <dgm:prSet presAssocID="{FEB534FA-BF02-4A67-8FDD-3178CAF0ABD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2EBF52-73B2-4E92-94C1-A864CD7DFD37}" type="pres">
      <dgm:prSet presAssocID="{A24E97ED-9B10-4820-9434-B5A72611EA0E}" presName="sibTrans" presStyleCnt="0"/>
      <dgm:spPr/>
    </dgm:pt>
    <dgm:pt modelId="{1FD97588-4182-4032-8389-D681E769CB6B}" type="pres">
      <dgm:prSet presAssocID="{30785196-6737-4467-ACD7-BFBB4B1569B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B81FC2-92E5-49E8-BECE-AD8CD864E310}" type="presOf" srcId="{FB5A73A0-79C1-427E-8C69-893F0A57BA09}" destId="{513D057C-EBC9-423C-B1B8-3E709DD44D85}" srcOrd="0" destOrd="0" presId="urn:microsoft.com/office/officeart/2005/8/layout/default"/>
    <dgm:cxn modelId="{57DF0DEA-0E82-4C25-A287-3EBE978D2E24}" srcId="{448C13E7-DF44-4F1D-B9BC-9A714804B391}" destId="{FB5A73A0-79C1-427E-8C69-893F0A57BA09}" srcOrd="0" destOrd="0" parTransId="{AFDEA4BB-B409-48D3-A789-6B0E9ED13718}" sibTransId="{9597068A-FC59-4768-90C7-9BBEE3AD8758}"/>
    <dgm:cxn modelId="{DD5D4AF0-C32F-4F09-A6F7-1F0EF7F46B59}" type="presOf" srcId="{448C13E7-DF44-4F1D-B9BC-9A714804B391}" destId="{B3C50DC1-79FB-4F2F-951C-4D2C7ECA6D53}" srcOrd="0" destOrd="0" presId="urn:microsoft.com/office/officeart/2005/8/layout/default"/>
    <dgm:cxn modelId="{38507D77-72E3-4307-BF30-0D41EDB1AD1E}" type="presOf" srcId="{FEB534FA-BF02-4A67-8FDD-3178CAF0ABD7}" destId="{77583975-86C2-401A-905E-B0E542147F94}" srcOrd="0" destOrd="0" presId="urn:microsoft.com/office/officeart/2005/8/layout/default"/>
    <dgm:cxn modelId="{9C354570-8360-4537-A26C-218377CC2CB9}" type="presOf" srcId="{8EB35E5B-E3C9-4FFB-9402-BC94DD3B0714}" destId="{1FD97588-4182-4032-8389-D681E769CB6B}" srcOrd="0" destOrd="1" presId="urn:microsoft.com/office/officeart/2005/8/layout/default"/>
    <dgm:cxn modelId="{F3E57892-9BEA-4BEA-AC46-45B1AB854C3A}" srcId="{448C13E7-DF44-4F1D-B9BC-9A714804B391}" destId="{FEB534FA-BF02-4A67-8FDD-3178CAF0ABD7}" srcOrd="1" destOrd="0" parTransId="{1DA1528A-6F81-4DE6-9A31-40661A5FF8DA}" sibTransId="{A24E97ED-9B10-4820-9434-B5A72611EA0E}"/>
    <dgm:cxn modelId="{F597443B-2ECB-4C11-BD2F-B5BD2DE29BB2}" srcId="{448C13E7-DF44-4F1D-B9BC-9A714804B391}" destId="{30785196-6737-4467-ACD7-BFBB4B1569BD}" srcOrd="2" destOrd="0" parTransId="{8B79149F-C739-4ED5-91BD-93BBB2FA7FCC}" sibTransId="{EBA90B65-6DB9-442D-9D20-A329E230FD60}"/>
    <dgm:cxn modelId="{3F13267D-BB99-4A6B-812C-1B4B364C8901}" srcId="{30785196-6737-4467-ACD7-BFBB4B1569BD}" destId="{8EB35E5B-E3C9-4FFB-9402-BC94DD3B0714}" srcOrd="0" destOrd="0" parTransId="{90E4F8E7-6838-4718-AB1A-623A4E469F91}" sibTransId="{94E69665-BF59-4BC6-9F8C-9EA99F5C39C9}"/>
    <dgm:cxn modelId="{2C0E6A4E-55C7-4186-80A7-0FB5AA952BAB}" type="presOf" srcId="{30785196-6737-4467-ACD7-BFBB4B1569BD}" destId="{1FD97588-4182-4032-8389-D681E769CB6B}" srcOrd="0" destOrd="0" presId="urn:microsoft.com/office/officeart/2005/8/layout/default"/>
    <dgm:cxn modelId="{8A2C4E56-2712-4332-9011-42EC09A88F94}" type="presParOf" srcId="{B3C50DC1-79FB-4F2F-951C-4D2C7ECA6D53}" destId="{513D057C-EBC9-423C-B1B8-3E709DD44D85}" srcOrd="0" destOrd="0" presId="urn:microsoft.com/office/officeart/2005/8/layout/default"/>
    <dgm:cxn modelId="{0369CECF-92B7-4237-82AB-07837FF16724}" type="presParOf" srcId="{B3C50DC1-79FB-4F2F-951C-4D2C7ECA6D53}" destId="{F776EFEE-6247-4F88-8857-B25B8A1A0ED3}" srcOrd="1" destOrd="0" presId="urn:microsoft.com/office/officeart/2005/8/layout/default"/>
    <dgm:cxn modelId="{DD94B464-1D78-4147-9788-BF54244F0EC5}" type="presParOf" srcId="{B3C50DC1-79FB-4F2F-951C-4D2C7ECA6D53}" destId="{77583975-86C2-401A-905E-B0E542147F94}" srcOrd="2" destOrd="0" presId="urn:microsoft.com/office/officeart/2005/8/layout/default"/>
    <dgm:cxn modelId="{8AE05B97-876F-450D-BA4B-AC53DFF553BF}" type="presParOf" srcId="{B3C50DC1-79FB-4F2F-951C-4D2C7ECA6D53}" destId="{A32EBF52-73B2-4E92-94C1-A864CD7DFD37}" srcOrd="3" destOrd="0" presId="urn:microsoft.com/office/officeart/2005/8/layout/default"/>
    <dgm:cxn modelId="{58D85707-BB5A-4669-A3BA-1A0760D10DA4}" type="presParOf" srcId="{B3C50DC1-79FB-4F2F-951C-4D2C7ECA6D53}" destId="{1FD97588-4182-4032-8389-D681E769CB6B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15FEBCE-9FAD-434A-A0FA-441DEEB196E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746532-7BA3-43C0-AE6F-BE3DE0C3C1B1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Schedule Changes will be made under the following conditions:</a:t>
          </a:r>
          <a:endParaRPr lang="en-US" dirty="0">
            <a:solidFill>
              <a:schemeClr val="tx1"/>
            </a:solidFill>
          </a:endParaRPr>
        </a:p>
      </dgm:t>
    </dgm:pt>
    <dgm:pt modelId="{26D20A4C-D62A-4ED9-B6BF-A350CE4E12D2}" type="parTrans" cxnId="{6F234E01-A061-4B5C-BFD4-76510E02D742}">
      <dgm:prSet/>
      <dgm:spPr/>
      <dgm:t>
        <a:bodyPr/>
        <a:lstStyle/>
        <a:p>
          <a:endParaRPr lang="en-US"/>
        </a:p>
      </dgm:t>
    </dgm:pt>
    <dgm:pt modelId="{DE1A6709-3AF3-4B92-8439-AE24F23B96EE}" type="sibTrans" cxnId="{6F234E01-A061-4B5C-BFD4-76510E02D742}">
      <dgm:prSet/>
      <dgm:spPr/>
      <dgm:t>
        <a:bodyPr/>
        <a:lstStyle/>
        <a:p>
          <a:endParaRPr lang="en-US"/>
        </a:p>
      </dgm:t>
    </dgm:pt>
    <dgm:pt modelId="{CEE0A7EF-F4C9-44E8-A23E-D762779D968C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The student is missing a class</a:t>
          </a:r>
          <a:endParaRPr lang="en-US" dirty="0">
            <a:solidFill>
              <a:schemeClr val="tx1"/>
            </a:solidFill>
          </a:endParaRPr>
        </a:p>
      </dgm:t>
    </dgm:pt>
    <dgm:pt modelId="{D71DADC5-30B0-4F7E-B219-C91C6C2C1BB7}" type="parTrans" cxnId="{3B5442E0-A737-4E01-B67F-9CC4832AC574}">
      <dgm:prSet/>
      <dgm:spPr/>
      <dgm:t>
        <a:bodyPr/>
        <a:lstStyle/>
        <a:p>
          <a:endParaRPr lang="en-US"/>
        </a:p>
      </dgm:t>
    </dgm:pt>
    <dgm:pt modelId="{CDE2A4D3-D1E9-423F-B9A5-EFA70E8CD339}" type="sibTrans" cxnId="{3B5442E0-A737-4E01-B67F-9CC4832AC574}">
      <dgm:prSet/>
      <dgm:spPr/>
      <dgm:t>
        <a:bodyPr/>
        <a:lstStyle/>
        <a:p>
          <a:endParaRPr lang="en-US"/>
        </a:p>
      </dgm:t>
    </dgm:pt>
    <dgm:pt modelId="{A136F855-9A91-4C91-8740-D98B80225B87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The student has not met prerequisite for a course</a:t>
          </a:r>
          <a:endParaRPr lang="en-US" dirty="0">
            <a:solidFill>
              <a:schemeClr val="tx1"/>
            </a:solidFill>
          </a:endParaRPr>
        </a:p>
      </dgm:t>
    </dgm:pt>
    <dgm:pt modelId="{E5F5972D-1C2D-4841-A099-C7F21C4B6E2D}" type="parTrans" cxnId="{539CC56E-92CF-4A6F-B9AF-C51C9FB494C3}">
      <dgm:prSet/>
      <dgm:spPr/>
      <dgm:t>
        <a:bodyPr/>
        <a:lstStyle/>
        <a:p>
          <a:endParaRPr lang="en-US"/>
        </a:p>
      </dgm:t>
    </dgm:pt>
    <dgm:pt modelId="{28AFC5C2-E792-4F00-A637-CC595CE7592F}" type="sibTrans" cxnId="{539CC56E-92CF-4A6F-B9AF-C51C9FB494C3}">
      <dgm:prSet/>
      <dgm:spPr/>
      <dgm:t>
        <a:bodyPr/>
        <a:lstStyle/>
        <a:p>
          <a:endParaRPr lang="en-US"/>
        </a:p>
      </dgm:t>
    </dgm:pt>
    <dgm:pt modelId="{9318A1F9-A6FE-4728-9742-3AD107639BD7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Balancing class sizes</a:t>
          </a:r>
          <a:endParaRPr lang="en-US" dirty="0">
            <a:solidFill>
              <a:schemeClr val="tx1"/>
            </a:solidFill>
          </a:endParaRPr>
        </a:p>
      </dgm:t>
    </dgm:pt>
    <dgm:pt modelId="{73554DB3-7D94-468E-9111-8E1ED28E1A04}" type="parTrans" cxnId="{26F19A8C-6B65-4E4F-9CF1-3C0313A0E1DD}">
      <dgm:prSet/>
      <dgm:spPr/>
      <dgm:t>
        <a:bodyPr/>
        <a:lstStyle/>
        <a:p>
          <a:endParaRPr lang="en-US"/>
        </a:p>
      </dgm:t>
    </dgm:pt>
    <dgm:pt modelId="{C79B24A4-643D-4080-8537-1EB2067ED2C5}" type="sibTrans" cxnId="{26F19A8C-6B65-4E4F-9CF1-3C0313A0E1DD}">
      <dgm:prSet/>
      <dgm:spPr/>
      <dgm:t>
        <a:bodyPr/>
        <a:lstStyle/>
        <a:p>
          <a:endParaRPr lang="en-US"/>
        </a:p>
      </dgm:t>
    </dgm:pt>
    <dgm:pt modelId="{BB7745A1-3D64-41F5-8C44-4F6D51273ADE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Request for a schedule change due to personal preference will not be considered!!</a:t>
          </a:r>
          <a:endParaRPr lang="en-US" dirty="0">
            <a:solidFill>
              <a:schemeClr val="tx1"/>
            </a:solidFill>
          </a:endParaRPr>
        </a:p>
      </dgm:t>
    </dgm:pt>
    <dgm:pt modelId="{0B14476D-0E23-44DF-A929-6533C5277E68}" type="parTrans" cxnId="{CA0BFE3F-6785-40B6-9279-8B3A11E79CCC}">
      <dgm:prSet/>
      <dgm:spPr/>
      <dgm:t>
        <a:bodyPr/>
        <a:lstStyle/>
        <a:p>
          <a:endParaRPr lang="en-US"/>
        </a:p>
      </dgm:t>
    </dgm:pt>
    <dgm:pt modelId="{D0463F49-943A-4D07-BAC9-FE7F44CA138F}" type="sibTrans" cxnId="{CA0BFE3F-6785-40B6-9279-8B3A11E79CCC}">
      <dgm:prSet/>
      <dgm:spPr/>
      <dgm:t>
        <a:bodyPr/>
        <a:lstStyle/>
        <a:p>
          <a:endParaRPr lang="en-US"/>
        </a:p>
      </dgm:t>
    </dgm:pt>
    <dgm:pt modelId="{2CF89326-FAF8-4BA3-95C4-4B617A6E91FB}" type="pres">
      <dgm:prSet presAssocID="{D15FEBCE-9FAD-434A-A0FA-441DEEB196E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45170F2-EEBA-424F-9AC3-DE36CC32F7C9}" type="pres">
      <dgm:prSet presAssocID="{D15FEBCE-9FAD-434A-A0FA-441DEEB196ED}" presName="Name1" presStyleCnt="0"/>
      <dgm:spPr/>
    </dgm:pt>
    <dgm:pt modelId="{C4BFE9AA-6BAD-41A8-96F1-EF5D5402F972}" type="pres">
      <dgm:prSet presAssocID="{D15FEBCE-9FAD-434A-A0FA-441DEEB196ED}" presName="cycle" presStyleCnt="0"/>
      <dgm:spPr/>
    </dgm:pt>
    <dgm:pt modelId="{788C3A5F-A818-409B-AFD7-70F6E52617F0}" type="pres">
      <dgm:prSet presAssocID="{D15FEBCE-9FAD-434A-A0FA-441DEEB196ED}" presName="srcNode" presStyleLbl="node1" presStyleIdx="0" presStyleCnt="2"/>
      <dgm:spPr/>
    </dgm:pt>
    <dgm:pt modelId="{D1A73FFA-3542-4206-98F6-F55FDB834062}" type="pres">
      <dgm:prSet presAssocID="{D15FEBCE-9FAD-434A-A0FA-441DEEB196ED}" presName="conn" presStyleLbl="parChTrans1D2" presStyleIdx="0" presStyleCnt="1"/>
      <dgm:spPr/>
      <dgm:t>
        <a:bodyPr/>
        <a:lstStyle/>
        <a:p>
          <a:endParaRPr lang="en-US"/>
        </a:p>
      </dgm:t>
    </dgm:pt>
    <dgm:pt modelId="{5B087C73-55B0-4959-AEF3-067A127AA753}" type="pres">
      <dgm:prSet presAssocID="{D15FEBCE-9FAD-434A-A0FA-441DEEB196ED}" presName="extraNode" presStyleLbl="node1" presStyleIdx="0" presStyleCnt="2"/>
      <dgm:spPr/>
    </dgm:pt>
    <dgm:pt modelId="{19055015-495D-462B-8C42-8C96E49485FA}" type="pres">
      <dgm:prSet presAssocID="{D15FEBCE-9FAD-434A-A0FA-441DEEB196ED}" presName="dstNode" presStyleLbl="node1" presStyleIdx="0" presStyleCnt="2"/>
      <dgm:spPr/>
    </dgm:pt>
    <dgm:pt modelId="{24F2EC56-0E2F-45A1-9816-C9DE917CA482}" type="pres">
      <dgm:prSet presAssocID="{8C746532-7BA3-43C0-AE6F-BE3DE0C3C1B1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54A6DD-01DE-43E7-AA2B-1A6FF67285FE}" type="pres">
      <dgm:prSet presAssocID="{8C746532-7BA3-43C0-AE6F-BE3DE0C3C1B1}" presName="accent_1" presStyleCnt="0"/>
      <dgm:spPr/>
    </dgm:pt>
    <dgm:pt modelId="{045DC087-EA16-497F-A031-2B19AC474CF3}" type="pres">
      <dgm:prSet presAssocID="{8C746532-7BA3-43C0-AE6F-BE3DE0C3C1B1}" presName="accentRepeatNode" presStyleLbl="solidFgAcc1" presStyleIdx="0" presStyleCnt="2"/>
      <dgm:spPr/>
    </dgm:pt>
    <dgm:pt modelId="{0DD4FB2C-D7B5-4E0A-AAAA-4626F0921946}" type="pres">
      <dgm:prSet presAssocID="{BB7745A1-3D64-41F5-8C44-4F6D51273ADE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29A362-B992-4495-8D95-F1039478005F}" type="pres">
      <dgm:prSet presAssocID="{BB7745A1-3D64-41F5-8C44-4F6D51273ADE}" presName="accent_2" presStyleCnt="0"/>
      <dgm:spPr/>
    </dgm:pt>
    <dgm:pt modelId="{B070F46C-1A8B-43B3-BBB1-C2F4559CEAA5}" type="pres">
      <dgm:prSet presAssocID="{BB7745A1-3D64-41F5-8C44-4F6D51273ADE}" presName="accentRepeatNode" presStyleLbl="solidFgAcc1" presStyleIdx="1" presStyleCnt="2"/>
      <dgm:spPr/>
    </dgm:pt>
  </dgm:ptLst>
  <dgm:cxnLst>
    <dgm:cxn modelId="{C54C6B5B-5322-421D-B591-A8A5A2917324}" type="presOf" srcId="{A136F855-9A91-4C91-8740-D98B80225B87}" destId="{24F2EC56-0E2F-45A1-9816-C9DE917CA482}" srcOrd="0" destOrd="2" presId="urn:microsoft.com/office/officeart/2008/layout/VerticalCurvedList"/>
    <dgm:cxn modelId="{7735CD5C-E059-471D-B792-CCF08A70D7A2}" type="presOf" srcId="{CDE2A4D3-D1E9-423F-B9A5-EFA70E8CD339}" destId="{D1A73FFA-3542-4206-98F6-F55FDB834062}" srcOrd="0" destOrd="0" presId="urn:microsoft.com/office/officeart/2008/layout/VerticalCurvedList"/>
    <dgm:cxn modelId="{26F19A8C-6B65-4E4F-9CF1-3C0313A0E1DD}" srcId="{8C746532-7BA3-43C0-AE6F-BE3DE0C3C1B1}" destId="{9318A1F9-A6FE-4728-9742-3AD107639BD7}" srcOrd="2" destOrd="0" parTransId="{73554DB3-7D94-468E-9111-8E1ED28E1A04}" sibTransId="{C79B24A4-643D-4080-8537-1EB2067ED2C5}"/>
    <dgm:cxn modelId="{78990C3B-BF21-4DA1-A88E-AFFBD196EE5B}" type="presOf" srcId="{D15FEBCE-9FAD-434A-A0FA-441DEEB196ED}" destId="{2CF89326-FAF8-4BA3-95C4-4B617A6E91FB}" srcOrd="0" destOrd="0" presId="urn:microsoft.com/office/officeart/2008/layout/VerticalCurvedList"/>
    <dgm:cxn modelId="{CC2888AE-75E3-4206-9F42-1BB6F60353ED}" type="presOf" srcId="{9318A1F9-A6FE-4728-9742-3AD107639BD7}" destId="{24F2EC56-0E2F-45A1-9816-C9DE917CA482}" srcOrd="0" destOrd="3" presId="urn:microsoft.com/office/officeart/2008/layout/VerticalCurvedList"/>
    <dgm:cxn modelId="{539CC56E-92CF-4A6F-B9AF-C51C9FB494C3}" srcId="{8C746532-7BA3-43C0-AE6F-BE3DE0C3C1B1}" destId="{A136F855-9A91-4C91-8740-D98B80225B87}" srcOrd="1" destOrd="0" parTransId="{E5F5972D-1C2D-4841-A099-C7F21C4B6E2D}" sibTransId="{28AFC5C2-E792-4F00-A637-CC595CE7592F}"/>
    <dgm:cxn modelId="{CA0BFE3F-6785-40B6-9279-8B3A11E79CCC}" srcId="{D15FEBCE-9FAD-434A-A0FA-441DEEB196ED}" destId="{BB7745A1-3D64-41F5-8C44-4F6D51273ADE}" srcOrd="1" destOrd="0" parTransId="{0B14476D-0E23-44DF-A929-6533C5277E68}" sibTransId="{D0463F49-943A-4D07-BAC9-FE7F44CA138F}"/>
    <dgm:cxn modelId="{6F234E01-A061-4B5C-BFD4-76510E02D742}" srcId="{D15FEBCE-9FAD-434A-A0FA-441DEEB196ED}" destId="{8C746532-7BA3-43C0-AE6F-BE3DE0C3C1B1}" srcOrd="0" destOrd="0" parTransId="{26D20A4C-D62A-4ED9-B6BF-A350CE4E12D2}" sibTransId="{DE1A6709-3AF3-4B92-8439-AE24F23B96EE}"/>
    <dgm:cxn modelId="{4E67D7F8-4167-47BB-8A86-AE667AE6777E}" type="presOf" srcId="{CEE0A7EF-F4C9-44E8-A23E-D762779D968C}" destId="{24F2EC56-0E2F-45A1-9816-C9DE917CA482}" srcOrd="0" destOrd="1" presId="urn:microsoft.com/office/officeart/2008/layout/VerticalCurvedList"/>
    <dgm:cxn modelId="{2F6012BE-93D6-4A21-B2DB-A3BB95E2BC56}" type="presOf" srcId="{BB7745A1-3D64-41F5-8C44-4F6D51273ADE}" destId="{0DD4FB2C-D7B5-4E0A-AAAA-4626F0921946}" srcOrd="0" destOrd="0" presId="urn:microsoft.com/office/officeart/2008/layout/VerticalCurvedList"/>
    <dgm:cxn modelId="{3B5442E0-A737-4E01-B67F-9CC4832AC574}" srcId="{8C746532-7BA3-43C0-AE6F-BE3DE0C3C1B1}" destId="{CEE0A7EF-F4C9-44E8-A23E-D762779D968C}" srcOrd="0" destOrd="0" parTransId="{D71DADC5-30B0-4F7E-B219-C91C6C2C1BB7}" sibTransId="{CDE2A4D3-D1E9-423F-B9A5-EFA70E8CD339}"/>
    <dgm:cxn modelId="{B7B002EC-A6F5-4B6D-BF10-524724E24A1C}" type="presOf" srcId="{8C746532-7BA3-43C0-AE6F-BE3DE0C3C1B1}" destId="{24F2EC56-0E2F-45A1-9816-C9DE917CA482}" srcOrd="0" destOrd="0" presId="urn:microsoft.com/office/officeart/2008/layout/VerticalCurvedList"/>
    <dgm:cxn modelId="{4E183514-864A-444C-9EF0-B15C95F3D103}" type="presParOf" srcId="{2CF89326-FAF8-4BA3-95C4-4B617A6E91FB}" destId="{045170F2-EEBA-424F-9AC3-DE36CC32F7C9}" srcOrd="0" destOrd="0" presId="urn:microsoft.com/office/officeart/2008/layout/VerticalCurvedList"/>
    <dgm:cxn modelId="{C6429726-3453-47D4-B98F-E36820CDEC95}" type="presParOf" srcId="{045170F2-EEBA-424F-9AC3-DE36CC32F7C9}" destId="{C4BFE9AA-6BAD-41A8-96F1-EF5D5402F972}" srcOrd="0" destOrd="0" presId="urn:microsoft.com/office/officeart/2008/layout/VerticalCurvedList"/>
    <dgm:cxn modelId="{E5A55241-994E-4076-9EB8-4609F2262628}" type="presParOf" srcId="{C4BFE9AA-6BAD-41A8-96F1-EF5D5402F972}" destId="{788C3A5F-A818-409B-AFD7-70F6E52617F0}" srcOrd="0" destOrd="0" presId="urn:microsoft.com/office/officeart/2008/layout/VerticalCurvedList"/>
    <dgm:cxn modelId="{91BAE20C-99C0-49AC-A999-7A6D6AF268FB}" type="presParOf" srcId="{C4BFE9AA-6BAD-41A8-96F1-EF5D5402F972}" destId="{D1A73FFA-3542-4206-98F6-F55FDB834062}" srcOrd="1" destOrd="0" presId="urn:microsoft.com/office/officeart/2008/layout/VerticalCurvedList"/>
    <dgm:cxn modelId="{05735868-FE0D-47A6-82C1-C58277216766}" type="presParOf" srcId="{C4BFE9AA-6BAD-41A8-96F1-EF5D5402F972}" destId="{5B087C73-55B0-4959-AEF3-067A127AA753}" srcOrd="2" destOrd="0" presId="urn:microsoft.com/office/officeart/2008/layout/VerticalCurvedList"/>
    <dgm:cxn modelId="{BB8C650D-3938-4735-B1B6-12205DB68081}" type="presParOf" srcId="{C4BFE9AA-6BAD-41A8-96F1-EF5D5402F972}" destId="{19055015-495D-462B-8C42-8C96E49485FA}" srcOrd="3" destOrd="0" presId="urn:microsoft.com/office/officeart/2008/layout/VerticalCurvedList"/>
    <dgm:cxn modelId="{21FDB1D4-1D54-47EE-B91B-13F8E2F57300}" type="presParOf" srcId="{045170F2-EEBA-424F-9AC3-DE36CC32F7C9}" destId="{24F2EC56-0E2F-45A1-9816-C9DE917CA482}" srcOrd="1" destOrd="0" presId="urn:microsoft.com/office/officeart/2008/layout/VerticalCurvedList"/>
    <dgm:cxn modelId="{EEB0A7F1-5B47-4EBC-ACCD-0AF96987187B}" type="presParOf" srcId="{045170F2-EEBA-424F-9AC3-DE36CC32F7C9}" destId="{1E54A6DD-01DE-43E7-AA2B-1A6FF67285FE}" srcOrd="2" destOrd="0" presId="urn:microsoft.com/office/officeart/2008/layout/VerticalCurvedList"/>
    <dgm:cxn modelId="{A200C0C4-314A-4AC6-8DA8-6B9F5A06B8B4}" type="presParOf" srcId="{1E54A6DD-01DE-43E7-AA2B-1A6FF67285FE}" destId="{045DC087-EA16-497F-A031-2B19AC474CF3}" srcOrd="0" destOrd="0" presId="urn:microsoft.com/office/officeart/2008/layout/VerticalCurvedList"/>
    <dgm:cxn modelId="{BB5736C5-FD91-496E-A557-B0F3325EB2D2}" type="presParOf" srcId="{045170F2-EEBA-424F-9AC3-DE36CC32F7C9}" destId="{0DD4FB2C-D7B5-4E0A-AAAA-4626F0921946}" srcOrd="3" destOrd="0" presId="urn:microsoft.com/office/officeart/2008/layout/VerticalCurvedList"/>
    <dgm:cxn modelId="{1C8D23C3-7A78-46EB-BDE2-C89EC104B42F}" type="presParOf" srcId="{045170F2-EEBA-424F-9AC3-DE36CC32F7C9}" destId="{B729A362-B992-4495-8D95-F1039478005F}" srcOrd="4" destOrd="0" presId="urn:microsoft.com/office/officeart/2008/layout/VerticalCurvedList"/>
    <dgm:cxn modelId="{63593983-5E78-435B-BD80-9AFC8351CD36}" type="presParOf" srcId="{B729A362-B992-4495-8D95-F1039478005F}" destId="{B070F46C-1A8B-43B3-BBB1-C2F4559CEAA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6F1E87C-6240-41A5-83CB-D54711ADA9D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406DBCC-F4C8-4B12-A300-B4D766DA53B2}">
      <dgm:prSet/>
      <dgm:spPr/>
      <dgm:t>
        <a:bodyPr/>
        <a:lstStyle/>
        <a:p>
          <a:pPr rtl="0"/>
          <a:r>
            <a:rPr lang="en-US" b="1" dirty="0" smtClean="0"/>
            <a:t>A is 90 to 100</a:t>
          </a:r>
          <a:endParaRPr lang="en-US" b="1" dirty="0"/>
        </a:p>
      </dgm:t>
    </dgm:pt>
    <dgm:pt modelId="{F141398F-6D4E-4701-A837-A34FA8DEBE2E}" type="parTrans" cxnId="{9FDC1BB6-6FAD-4AA3-B3F7-E1E18EA79E1D}">
      <dgm:prSet/>
      <dgm:spPr/>
      <dgm:t>
        <a:bodyPr/>
        <a:lstStyle/>
        <a:p>
          <a:endParaRPr lang="en-US"/>
        </a:p>
      </dgm:t>
    </dgm:pt>
    <dgm:pt modelId="{D498E2EC-B46E-4FCD-AA92-6DB2BFA72D5A}" type="sibTrans" cxnId="{9FDC1BB6-6FAD-4AA3-B3F7-E1E18EA79E1D}">
      <dgm:prSet/>
      <dgm:spPr/>
      <dgm:t>
        <a:bodyPr/>
        <a:lstStyle/>
        <a:p>
          <a:endParaRPr lang="en-US"/>
        </a:p>
      </dgm:t>
    </dgm:pt>
    <dgm:pt modelId="{6CD2FE11-BC23-46D5-A46B-55040AE85075}">
      <dgm:prSet/>
      <dgm:spPr/>
      <dgm:t>
        <a:bodyPr/>
        <a:lstStyle/>
        <a:p>
          <a:pPr rtl="0"/>
          <a:r>
            <a:rPr lang="en-US" b="1" dirty="0" smtClean="0"/>
            <a:t>B is 80 to 89</a:t>
          </a:r>
          <a:endParaRPr lang="en-US" b="1" dirty="0"/>
        </a:p>
      </dgm:t>
    </dgm:pt>
    <dgm:pt modelId="{59018AE3-2928-4237-89C2-1EA6AB9D1ED6}" type="parTrans" cxnId="{1722027B-9B23-4C26-A116-65C75DB8B82E}">
      <dgm:prSet/>
      <dgm:spPr/>
      <dgm:t>
        <a:bodyPr/>
        <a:lstStyle/>
        <a:p>
          <a:endParaRPr lang="en-US"/>
        </a:p>
      </dgm:t>
    </dgm:pt>
    <dgm:pt modelId="{37CE906B-B493-4C18-9EBF-948A952FA7CA}" type="sibTrans" cxnId="{1722027B-9B23-4C26-A116-65C75DB8B82E}">
      <dgm:prSet/>
      <dgm:spPr/>
      <dgm:t>
        <a:bodyPr/>
        <a:lstStyle/>
        <a:p>
          <a:endParaRPr lang="en-US"/>
        </a:p>
      </dgm:t>
    </dgm:pt>
    <dgm:pt modelId="{B4072493-BE78-4224-A185-F4CE8A9ACC35}">
      <dgm:prSet/>
      <dgm:spPr/>
      <dgm:t>
        <a:bodyPr/>
        <a:lstStyle/>
        <a:p>
          <a:pPr rtl="0"/>
          <a:r>
            <a:rPr lang="en-US" b="1" dirty="0" smtClean="0"/>
            <a:t>C is 70 to 79</a:t>
          </a:r>
          <a:endParaRPr lang="en-US" b="1" dirty="0"/>
        </a:p>
      </dgm:t>
    </dgm:pt>
    <dgm:pt modelId="{ECED1D9F-5F2A-44E0-A038-22B59850254B}" type="parTrans" cxnId="{426AAAAD-556A-4925-B063-D9BD1E12CCFF}">
      <dgm:prSet/>
      <dgm:spPr/>
      <dgm:t>
        <a:bodyPr/>
        <a:lstStyle/>
        <a:p>
          <a:endParaRPr lang="en-US"/>
        </a:p>
      </dgm:t>
    </dgm:pt>
    <dgm:pt modelId="{F6EF258F-1E3B-4029-B11C-037C0D2256AF}" type="sibTrans" cxnId="{426AAAAD-556A-4925-B063-D9BD1E12CCFF}">
      <dgm:prSet/>
      <dgm:spPr/>
      <dgm:t>
        <a:bodyPr/>
        <a:lstStyle/>
        <a:p>
          <a:endParaRPr lang="en-US"/>
        </a:p>
      </dgm:t>
    </dgm:pt>
    <dgm:pt modelId="{5F5CE98C-68F8-4367-9CC1-CAE83930A61C}">
      <dgm:prSet/>
      <dgm:spPr/>
      <dgm:t>
        <a:bodyPr/>
        <a:lstStyle/>
        <a:p>
          <a:pPr rtl="0"/>
          <a:r>
            <a:rPr lang="en-US" b="1" dirty="0" smtClean="0"/>
            <a:t>D is 60 to 69 </a:t>
          </a:r>
          <a:endParaRPr lang="en-US" b="1" dirty="0"/>
        </a:p>
      </dgm:t>
    </dgm:pt>
    <dgm:pt modelId="{1CDF4175-D92C-4C38-A731-F57F9D8A90DD}" type="parTrans" cxnId="{CE6AB34E-FDBD-4261-A2CD-24E1F5844BF4}">
      <dgm:prSet/>
      <dgm:spPr/>
      <dgm:t>
        <a:bodyPr/>
        <a:lstStyle/>
        <a:p>
          <a:endParaRPr lang="en-US"/>
        </a:p>
      </dgm:t>
    </dgm:pt>
    <dgm:pt modelId="{B3662D15-6A12-437A-82D2-FE17556AA0BA}" type="sibTrans" cxnId="{CE6AB34E-FDBD-4261-A2CD-24E1F5844BF4}">
      <dgm:prSet/>
      <dgm:spPr/>
      <dgm:t>
        <a:bodyPr/>
        <a:lstStyle/>
        <a:p>
          <a:endParaRPr lang="en-US"/>
        </a:p>
      </dgm:t>
    </dgm:pt>
    <dgm:pt modelId="{C645514D-6632-48A6-A8A0-7F382FB741BC}">
      <dgm:prSet/>
      <dgm:spPr/>
      <dgm:t>
        <a:bodyPr/>
        <a:lstStyle/>
        <a:p>
          <a:pPr rtl="0"/>
          <a:r>
            <a:rPr lang="en-US" b="1" dirty="0" smtClean="0"/>
            <a:t>F is below 60</a:t>
          </a:r>
          <a:endParaRPr lang="en-US" b="1" dirty="0"/>
        </a:p>
      </dgm:t>
    </dgm:pt>
    <dgm:pt modelId="{37BFE89E-4DDB-479C-B374-C2786C3322B5}" type="parTrans" cxnId="{DCBB2B10-4D4B-495D-BA3F-659EF40901E9}">
      <dgm:prSet/>
      <dgm:spPr/>
      <dgm:t>
        <a:bodyPr/>
        <a:lstStyle/>
        <a:p>
          <a:endParaRPr lang="en-US"/>
        </a:p>
      </dgm:t>
    </dgm:pt>
    <dgm:pt modelId="{674DCBD4-6EB8-4D19-AE70-AD6D72D56473}" type="sibTrans" cxnId="{DCBB2B10-4D4B-495D-BA3F-659EF40901E9}">
      <dgm:prSet/>
      <dgm:spPr/>
      <dgm:t>
        <a:bodyPr/>
        <a:lstStyle/>
        <a:p>
          <a:endParaRPr lang="en-US"/>
        </a:p>
      </dgm:t>
    </dgm:pt>
    <dgm:pt modelId="{AA5C5F51-DA35-4144-8403-1035C276EA19}">
      <dgm:prSet/>
      <dgm:spPr/>
      <dgm:t>
        <a:bodyPr/>
        <a:lstStyle/>
        <a:p>
          <a:pPr rtl="0"/>
          <a:r>
            <a:rPr lang="en-US" b="1" dirty="0" smtClean="0"/>
            <a:t>Grading Scale </a:t>
          </a:r>
          <a:endParaRPr lang="en-US" b="1" dirty="0"/>
        </a:p>
      </dgm:t>
    </dgm:pt>
    <dgm:pt modelId="{3215D921-607E-4004-89AC-763F1F8108C7}" type="parTrans" cxnId="{BAFFE9DC-CB93-4E15-902E-BDA794CECEE7}">
      <dgm:prSet/>
      <dgm:spPr/>
      <dgm:t>
        <a:bodyPr/>
        <a:lstStyle/>
        <a:p>
          <a:endParaRPr lang="en-US"/>
        </a:p>
      </dgm:t>
    </dgm:pt>
    <dgm:pt modelId="{C977595E-F938-4593-8CA1-FEB7C183DAB3}" type="sibTrans" cxnId="{BAFFE9DC-CB93-4E15-902E-BDA794CECEE7}">
      <dgm:prSet/>
      <dgm:spPr/>
      <dgm:t>
        <a:bodyPr/>
        <a:lstStyle/>
        <a:p>
          <a:endParaRPr lang="en-US"/>
        </a:p>
      </dgm:t>
    </dgm:pt>
    <dgm:pt modelId="{0F96595C-3266-4154-8CF0-7D0F1C67A734}" type="pres">
      <dgm:prSet presAssocID="{86F1E87C-6240-41A5-83CB-D54711ADA9D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FE5DDC1-3C5D-4AF1-9FAF-1B5C8B872E63}" type="pres">
      <dgm:prSet presAssocID="{AA5C5F51-DA35-4144-8403-1035C276EA19}" presName="root1" presStyleCnt="0"/>
      <dgm:spPr/>
    </dgm:pt>
    <dgm:pt modelId="{15B3E382-EC5F-4D9C-B512-395EB287DEE1}" type="pres">
      <dgm:prSet presAssocID="{AA5C5F51-DA35-4144-8403-1035C276EA1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681DDF-B5B9-457E-8D10-87C6164FA73F}" type="pres">
      <dgm:prSet presAssocID="{AA5C5F51-DA35-4144-8403-1035C276EA19}" presName="level2hierChild" presStyleCnt="0"/>
      <dgm:spPr/>
    </dgm:pt>
    <dgm:pt modelId="{A0F8728E-5B31-42B8-A2BD-E5E8B2089BB3}" type="pres">
      <dgm:prSet presAssocID="{F141398F-6D4E-4701-A837-A34FA8DEBE2E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FD7455BB-2326-4FC6-8184-839FB8BC9717}" type="pres">
      <dgm:prSet presAssocID="{F141398F-6D4E-4701-A837-A34FA8DEBE2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4A167EC2-5632-41CA-A8AE-5824CC78AAF4}" type="pres">
      <dgm:prSet presAssocID="{1406DBCC-F4C8-4B12-A300-B4D766DA53B2}" presName="root2" presStyleCnt="0"/>
      <dgm:spPr/>
    </dgm:pt>
    <dgm:pt modelId="{90C99794-B7A3-4D02-804F-B399989F1B20}" type="pres">
      <dgm:prSet presAssocID="{1406DBCC-F4C8-4B12-A300-B4D766DA53B2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1B0E2C-AF11-4795-BB92-75E15C84E0CE}" type="pres">
      <dgm:prSet presAssocID="{1406DBCC-F4C8-4B12-A300-B4D766DA53B2}" presName="level3hierChild" presStyleCnt="0"/>
      <dgm:spPr/>
    </dgm:pt>
    <dgm:pt modelId="{1C9C3457-80FB-4983-9386-76A415CD6C08}" type="pres">
      <dgm:prSet presAssocID="{59018AE3-2928-4237-89C2-1EA6AB9D1ED6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C6A0C43C-3C8A-4662-BAED-8CFE3371AF0F}" type="pres">
      <dgm:prSet presAssocID="{59018AE3-2928-4237-89C2-1EA6AB9D1ED6}" presName="connTx" presStyleLbl="parChTrans1D2" presStyleIdx="1" presStyleCnt="5"/>
      <dgm:spPr/>
      <dgm:t>
        <a:bodyPr/>
        <a:lstStyle/>
        <a:p>
          <a:endParaRPr lang="en-US"/>
        </a:p>
      </dgm:t>
    </dgm:pt>
    <dgm:pt modelId="{533012ED-B093-475E-83EA-78EB333878F5}" type="pres">
      <dgm:prSet presAssocID="{6CD2FE11-BC23-46D5-A46B-55040AE85075}" presName="root2" presStyleCnt="0"/>
      <dgm:spPr/>
    </dgm:pt>
    <dgm:pt modelId="{BF12DE69-5443-48DD-8B1D-A88797168210}" type="pres">
      <dgm:prSet presAssocID="{6CD2FE11-BC23-46D5-A46B-55040AE85075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7C76B1-EEBC-4CFB-999E-19FFA7F4201A}" type="pres">
      <dgm:prSet presAssocID="{6CD2FE11-BC23-46D5-A46B-55040AE85075}" presName="level3hierChild" presStyleCnt="0"/>
      <dgm:spPr/>
    </dgm:pt>
    <dgm:pt modelId="{DF4F6CC4-520E-4EEE-9871-25D9D3691523}" type="pres">
      <dgm:prSet presAssocID="{ECED1D9F-5F2A-44E0-A038-22B59850254B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39CD2B97-3BED-4C03-8590-58759F3F4B5C}" type="pres">
      <dgm:prSet presAssocID="{ECED1D9F-5F2A-44E0-A038-22B59850254B}" presName="connTx" presStyleLbl="parChTrans1D2" presStyleIdx="2" presStyleCnt="5"/>
      <dgm:spPr/>
      <dgm:t>
        <a:bodyPr/>
        <a:lstStyle/>
        <a:p>
          <a:endParaRPr lang="en-US"/>
        </a:p>
      </dgm:t>
    </dgm:pt>
    <dgm:pt modelId="{85CEA542-0C81-4B66-B849-CB59C093D4E5}" type="pres">
      <dgm:prSet presAssocID="{B4072493-BE78-4224-A185-F4CE8A9ACC35}" presName="root2" presStyleCnt="0"/>
      <dgm:spPr/>
    </dgm:pt>
    <dgm:pt modelId="{F12ECC7A-82F3-4187-94B8-A961BD59B48B}" type="pres">
      <dgm:prSet presAssocID="{B4072493-BE78-4224-A185-F4CE8A9ACC35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7736E0-9040-41BF-9CC2-842026A98685}" type="pres">
      <dgm:prSet presAssocID="{B4072493-BE78-4224-A185-F4CE8A9ACC35}" presName="level3hierChild" presStyleCnt="0"/>
      <dgm:spPr/>
    </dgm:pt>
    <dgm:pt modelId="{5CC5AA6A-C2EC-4163-A897-8545FF5C8B3B}" type="pres">
      <dgm:prSet presAssocID="{1CDF4175-D92C-4C38-A731-F57F9D8A90DD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CC92C1DF-7236-4184-8563-409F6202FB89}" type="pres">
      <dgm:prSet presAssocID="{1CDF4175-D92C-4C38-A731-F57F9D8A90DD}" presName="connTx" presStyleLbl="parChTrans1D2" presStyleIdx="3" presStyleCnt="5"/>
      <dgm:spPr/>
      <dgm:t>
        <a:bodyPr/>
        <a:lstStyle/>
        <a:p>
          <a:endParaRPr lang="en-US"/>
        </a:p>
      </dgm:t>
    </dgm:pt>
    <dgm:pt modelId="{D5B141D4-FE0F-4AA3-A61D-47D429C9CFD7}" type="pres">
      <dgm:prSet presAssocID="{5F5CE98C-68F8-4367-9CC1-CAE83930A61C}" presName="root2" presStyleCnt="0"/>
      <dgm:spPr/>
    </dgm:pt>
    <dgm:pt modelId="{FE8EC11E-ECBA-40FC-95EB-49D6EC8229A4}" type="pres">
      <dgm:prSet presAssocID="{5F5CE98C-68F8-4367-9CC1-CAE83930A61C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92BB18-1D19-452D-9928-81E4DB6B3B16}" type="pres">
      <dgm:prSet presAssocID="{5F5CE98C-68F8-4367-9CC1-CAE83930A61C}" presName="level3hierChild" presStyleCnt="0"/>
      <dgm:spPr/>
    </dgm:pt>
    <dgm:pt modelId="{14E0E9D0-ABF1-49F9-980A-B9322C34A650}" type="pres">
      <dgm:prSet presAssocID="{37BFE89E-4DDB-479C-B374-C2786C3322B5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95ABE18-2990-4BF0-803C-0BA6FA396566}" type="pres">
      <dgm:prSet presAssocID="{37BFE89E-4DDB-479C-B374-C2786C3322B5}" presName="connTx" presStyleLbl="parChTrans1D2" presStyleIdx="4" presStyleCnt="5"/>
      <dgm:spPr/>
      <dgm:t>
        <a:bodyPr/>
        <a:lstStyle/>
        <a:p>
          <a:endParaRPr lang="en-US"/>
        </a:p>
      </dgm:t>
    </dgm:pt>
    <dgm:pt modelId="{5A975C80-B0B6-4B26-B876-3D7BDBD47275}" type="pres">
      <dgm:prSet presAssocID="{C645514D-6632-48A6-A8A0-7F382FB741BC}" presName="root2" presStyleCnt="0"/>
      <dgm:spPr/>
    </dgm:pt>
    <dgm:pt modelId="{F486DF43-2789-4240-BC50-F4BE5BAB6F29}" type="pres">
      <dgm:prSet presAssocID="{C645514D-6632-48A6-A8A0-7F382FB741BC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94DD5C-7F5F-4C5B-A028-F0F4925AA964}" type="pres">
      <dgm:prSet presAssocID="{C645514D-6632-48A6-A8A0-7F382FB741BC}" presName="level3hierChild" presStyleCnt="0"/>
      <dgm:spPr/>
    </dgm:pt>
  </dgm:ptLst>
  <dgm:cxnLst>
    <dgm:cxn modelId="{8D2629F2-3D44-42AF-A751-35151A75969F}" type="presOf" srcId="{86F1E87C-6240-41A5-83CB-D54711ADA9D0}" destId="{0F96595C-3266-4154-8CF0-7D0F1C67A734}" srcOrd="0" destOrd="0" presId="urn:microsoft.com/office/officeart/2008/layout/HorizontalMultiLevelHierarchy"/>
    <dgm:cxn modelId="{9FDC1BB6-6FAD-4AA3-B3F7-E1E18EA79E1D}" srcId="{AA5C5F51-DA35-4144-8403-1035C276EA19}" destId="{1406DBCC-F4C8-4B12-A300-B4D766DA53B2}" srcOrd="0" destOrd="0" parTransId="{F141398F-6D4E-4701-A837-A34FA8DEBE2E}" sibTransId="{D498E2EC-B46E-4FCD-AA92-6DB2BFA72D5A}"/>
    <dgm:cxn modelId="{1722027B-9B23-4C26-A116-65C75DB8B82E}" srcId="{AA5C5F51-DA35-4144-8403-1035C276EA19}" destId="{6CD2FE11-BC23-46D5-A46B-55040AE85075}" srcOrd="1" destOrd="0" parTransId="{59018AE3-2928-4237-89C2-1EA6AB9D1ED6}" sibTransId="{37CE906B-B493-4C18-9EBF-948A952FA7CA}"/>
    <dgm:cxn modelId="{FC251EBD-0E34-4F3B-96BD-90E009691E7E}" type="presOf" srcId="{1CDF4175-D92C-4C38-A731-F57F9D8A90DD}" destId="{CC92C1DF-7236-4184-8563-409F6202FB89}" srcOrd="1" destOrd="0" presId="urn:microsoft.com/office/officeart/2008/layout/HorizontalMultiLevelHierarchy"/>
    <dgm:cxn modelId="{CE6AB34E-FDBD-4261-A2CD-24E1F5844BF4}" srcId="{AA5C5F51-DA35-4144-8403-1035C276EA19}" destId="{5F5CE98C-68F8-4367-9CC1-CAE83930A61C}" srcOrd="3" destOrd="0" parTransId="{1CDF4175-D92C-4C38-A731-F57F9D8A90DD}" sibTransId="{B3662D15-6A12-437A-82D2-FE17556AA0BA}"/>
    <dgm:cxn modelId="{0C1D38AB-A913-4C7E-AAAD-DC003EA11D51}" type="presOf" srcId="{AA5C5F51-DA35-4144-8403-1035C276EA19}" destId="{15B3E382-EC5F-4D9C-B512-395EB287DEE1}" srcOrd="0" destOrd="0" presId="urn:microsoft.com/office/officeart/2008/layout/HorizontalMultiLevelHierarchy"/>
    <dgm:cxn modelId="{D868A573-4B93-4480-BB0E-D38037B05858}" type="presOf" srcId="{59018AE3-2928-4237-89C2-1EA6AB9D1ED6}" destId="{C6A0C43C-3C8A-4662-BAED-8CFE3371AF0F}" srcOrd="1" destOrd="0" presId="urn:microsoft.com/office/officeart/2008/layout/HorizontalMultiLevelHierarchy"/>
    <dgm:cxn modelId="{5E9EA97C-0F15-4693-A0CA-729C7A7ED8C2}" type="presOf" srcId="{F141398F-6D4E-4701-A837-A34FA8DEBE2E}" destId="{FD7455BB-2326-4FC6-8184-839FB8BC9717}" srcOrd="1" destOrd="0" presId="urn:microsoft.com/office/officeart/2008/layout/HorizontalMultiLevelHierarchy"/>
    <dgm:cxn modelId="{5E992396-1F7A-458F-9E45-9DC482D28DAF}" type="presOf" srcId="{C645514D-6632-48A6-A8A0-7F382FB741BC}" destId="{F486DF43-2789-4240-BC50-F4BE5BAB6F29}" srcOrd="0" destOrd="0" presId="urn:microsoft.com/office/officeart/2008/layout/HorizontalMultiLevelHierarchy"/>
    <dgm:cxn modelId="{28110DA5-1009-411D-B5C6-1AB52884F716}" type="presOf" srcId="{B4072493-BE78-4224-A185-F4CE8A9ACC35}" destId="{F12ECC7A-82F3-4187-94B8-A961BD59B48B}" srcOrd="0" destOrd="0" presId="urn:microsoft.com/office/officeart/2008/layout/HorizontalMultiLevelHierarchy"/>
    <dgm:cxn modelId="{55BE7678-0FDC-4234-941D-DCCF837F7A61}" type="presOf" srcId="{6CD2FE11-BC23-46D5-A46B-55040AE85075}" destId="{BF12DE69-5443-48DD-8B1D-A88797168210}" srcOrd="0" destOrd="0" presId="urn:microsoft.com/office/officeart/2008/layout/HorizontalMultiLevelHierarchy"/>
    <dgm:cxn modelId="{B07138A3-70CA-4A23-BACD-836CB6FE2C28}" type="presOf" srcId="{ECED1D9F-5F2A-44E0-A038-22B59850254B}" destId="{DF4F6CC4-520E-4EEE-9871-25D9D3691523}" srcOrd="0" destOrd="0" presId="urn:microsoft.com/office/officeart/2008/layout/HorizontalMultiLevelHierarchy"/>
    <dgm:cxn modelId="{7C98CCB2-54F5-410A-9E44-9EB0B2847F49}" type="presOf" srcId="{37BFE89E-4DDB-479C-B374-C2786C3322B5}" destId="{14E0E9D0-ABF1-49F9-980A-B9322C34A650}" srcOrd="0" destOrd="0" presId="urn:microsoft.com/office/officeart/2008/layout/HorizontalMultiLevelHierarchy"/>
    <dgm:cxn modelId="{426AAAAD-556A-4925-B063-D9BD1E12CCFF}" srcId="{AA5C5F51-DA35-4144-8403-1035C276EA19}" destId="{B4072493-BE78-4224-A185-F4CE8A9ACC35}" srcOrd="2" destOrd="0" parTransId="{ECED1D9F-5F2A-44E0-A038-22B59850254B}" sibTransId="{F6EF258F-1E3B-4029-B11C-037C0D2256AF}"/>
    <dgm:cxn modelId="{4A39EA9F-98D5-453D-9CA9-151E255CC665}" type="presOf" srcId="{59018AE3-2928-4237-89C2-1EA6AB9D1ED6}" destId="{1C9C3457-80FB-4983-9386-76A415CD6C08}" srcOrd="0" destOrd="0" presId="urn:microsoft.com/office/officeart/2008/layout/HorizontalMultiLevelHierarchy"/>
    <dgm:cxn modelId="{FFF46F8E-9E12-4D29-83B9-4029ABDCCF58}" type="presOf" srcId="{1CDF4175-D92C-4C38-A731-F57F9D8A90DD}" destId="{5CC5AA6A-C2EC-4163-A897-8545FF5C8B3B}" srcOrd="0" destOrd="0" presId="urn:microsoft.com/office/officeart/2008/layout/HorizontalMultiLevelHierarchy"/>
    <dgm:cxn modelId="{DCBB2B10-4D4B-495D-BA3F-659EF40901E9}" srcId="{AA5C5F51-DA35-4144-8403-1035C276EA19}" destId="{C645514D-6632-48A6-A8A0-7F382FB741BC}" srcOrd="4" destOrd="0" parTransId="{37BFE89E-4DDB-479C-B374-C2786C3322B5}" sibTransId="{674DCBD4-6EB8-4D19-AE70-AD6D72D56473}"/>
    <dgm:cxn modelId="{5318B4D9-55C5-4FA5-9909-55E9AA217BD7}" type="presOf" srcId="{F141398F-6D4E-4701-A837-A34FA8DEBE2E}" destId="{A0F8728E-5B31-42B8-A2BD-E5E8B2089BB3}" srcOrd="0" destOrd="0" presId="urn:microsoft.com/office/officeart/2008/layout/HorizontalMultiLevelHierarchy"/>
    <dgm:cxn modelId="{A30EE8BC-9B2B-461F-93D8-9A77EC107925}" type="presOf" srcId="{1406DBCC-F4C8-4B12-A300-B4D766DA53B2}" destId="{90C99794-B7A3-4D02-804F-B399989F1B20}" srcOrd="0" destOrd="0" presId="urn:microsoft.com/office/officeart/2008/layout/HorizontalMultiLevelHierarchy"/>
    <dgm:cxn modelId="{BAFFE9DC-CB93-4E15-902E-BDA794CECEE7}" srcId="{86F1E87C-6240-41A5-83CB-D54711ADA9D0}" destId="{AA5C5F51-DA35-4144-8403-1035C276EA19}" srcOrd="0" destOrd="0" parTransId="{3215D921-607E-4004-89AC-763F1F8108C7}" sibTransId="{C977595E-F938-4593-8CA1-FEB7C183DAB3}"/>
    <dgm:cxn modelId="{B4CC04CB-B216-4F68-90A5-D99534173E99}" type="presOf" srcId="{5F5CE98C-68F8-4367-9CC1-CAE83930A61C}" destId="{FE8EC11E-ECBA-40FC-95EB-49D6EC8229A4}" srcOrd="0" destOrd="0" presId="urn:microsoft.com/office/officeart/2008/layout/HorizontalMultiLevelHierarchy"/>
    <dgm:cxn modelId="{33D2E64F-CDF0-45C9-87E3-D48DCDCC21EC}" type="presOf" srcId="{37BFE89E-4DDB-479C-B374-C2786C3322B5}" destId="{E95ABE18-2990-4BF0-803C-0BA6FA396566}" srcOrd="1" destOrd="0" presId="urn:microsoft.com/office/officeart/2008/layout/HorizontalMultiLevelHierarchy"/>
    <dgm:cxn modelId="{76F3C77F-5B35-4299-81A8-62EF8379D972}" type="presOf" srcId="{ECED1D9F-5F2A-44E0-A038-22B59850254B}" destId="{39CD2B97-3BED-4C03-8590-58759F3F4B5C}" srcOrd="1" destOrd="0" presId="urn:microsoft.com/office/officeart/2008/layout/HorizontalMultiLevelHierarchy"/>
    <dgm:cxn modelId="{4AC183A3-B1F5-466C-957A-E25BEC2ACD2F}" type="presParOf" srcId="{0F96595C-3266-4154-8CF0-7D0F1C67A734}" destId="{BFE5DDC1-3C5D-4AF1-9FAF-1B5C8B872E63}" srcOrd="0" destOrd="0" presId="urn:microsoft.com/office/officeart/2008/layout/HorizontalMultiLevelHierarchy"/>
    <dgm:cxn modelId="{E206E32B-E8AB-449E-9219-CC8911176764}" type="presParOf" srcId="{BFE5DDC1-3C5D-4AF1-9FAF-1B5C8B872E63}" destId="{15B3E382-EC5F-4D9C-B512-395EB287DEE1}" srcOrd="0" destOrd="0" presId="urn:microsoft.com/office/officeart/2008/layout/HorizontalMultiLevelHierarchy"/>
    <dgm:cxn modelId="{D5984577-89F5-4068-A31D-F3A179C1600F}" type="presParOf" srcId="{BFE5DDC1-3C5D-4AF1-9FAF-1B5C8B872E63}" destId="{30681DDF-B5B9-457E-8D10-87C6164FA73F}" srcOrd="1" destOrd="0" presId="urn:microsoft.com/office/officeart/2008/layout/HorizontalMultiLevelHierarchy"/>
    <dgm:cxn modelId="{BE0FD13E-7907-4648-BD82-D6C852CC7145}" type="presParOf" srcId="{30681DDF-B5B9-457E-8D10-87C6164FA73F}" destId="{A0F8728E-5B31-42B8-A2BD-E5E8B2089BB3}" srcOrd="0" destOrd="0" presId="urn:microsoft.com/office/officeart/2008/layout/HorizontalMultiLevelHierarchy"/>
    <dgm:cxn modelId="{0D4D8C8B-72E7-46CD-B2F2-74848C230B08}" type="presParOf" srcId="{A0F8728E-5B31-42B8-A2BD-E5E8B2089BB3}" destId="{FD7455BB-2326-4FC6-8184-839FB8BC9717}" srcOrd="0" destOrd="0" presId="urn:microsoft.com/office/officeart/2008/layout/HorizontalMultiLevelHierarchy"/>
    <dgm:cxn modelId="{70E54C4E-2E14-48C9-B00A-45E49C490862}" type="presParOf" srcId="{30681DDF-B5B9-457E-8D10-87C6164FA73F}" destId="{4A167EC2-5632-41CA-A8AE-5824CC78AAF4}" srcOrd="1" destOrd="0" presId="urn:microsoft.com/office/officeart/2008/layout/HorizontalMultiLevelHierarchy"/>
    <dgm:cxn modelId="{4DB81B71-0561-4F01-A601-CC506A17BA79}" type="presParOf" srcId="{4A167EC2-5632-41CA-A8AE-5824CC78AAF4}" destId="{90C99794-B7A3-4D02-804F-B399989F1B20}" srcOrd="0" destOrd="0" presId="urn:microsoft.com/office/officeart/2008/layout/HorizontalMultiLevelHierarchy"/>
    <dgm:cxn modelId="{5FC1DB07-FFF9-446E-A7B6-6CF351790FA9}" type="presParOf" srcId="{4A167EC2-5632-41CA-A8AE-5824CC78AAF4}" destId="{F31B0E2C-AF11-4795-BB92-75E15C84E0CE}" srcOrd="1" destOrd="0" presId="urn:microsoft.com/office/officeart/2008/layout/HorizontalMultiLevelHierarchy"/>
    <dgm:cxn modelId="{1D6A777D-74A4-4A08-8CBE-D4AEF55B5699}" type="presParOf" srcId="{30681DDF-B5B9-457E-8D10-87C6164FA73F}" destId="{1C9C3457-80FB-4983-9386-76A415CD6C08}" srcOrd="2" destOrd="0" presId="urn:microsoft.com/office/officeart/2008/layout/HorizontalMultiLevelHierarchy"/>
    <dgm:cxn modelId="{E6AB52C2-88C9-4EA9-BBC0-C7B8AAF659AD}" type="presParOf" srcId="{1C9C3457-80FB-4983-9386-76A415CD6C08}" destId="{C6A0C43C-3C8A-4662-BAED-8CFE3371AF0F}" srcOrd="0" destOrd="0" presId="urn:microsoft.com/office/officeart/2008/layout/HorizontalMultiLevelHierarchy"/>
    <dgm:cxn modelId="{23E1D0F7-D584-43F0-9915-FF86878C8FAD}" type="presParOf" srcId="{30681DDF-B5B9-457E-8D10-87C6164FA73F}" destId="{533012ED-B093-475E-83EA-78EB333878F5}" srcOrd="3" destOrd="0" presId="urn:microsoft.com/office/officeart/2008/layout/HorizontalMultiLevelHierarchy"/>
    <dgm:cxn modelId="{E2AB11ED-FE63-43E5-BA81-2A65B0C9FF35}" type="presParOf" srcId="{533012ED-B093-475E-83EA-78EB333878F5}" destId="{BF12DE69-5443-48DD-8B1D-A88797168210}" srcOrd="0" destOrd="0" presId="urn:microsoft.com/office/officeart/2008/layout/HorizontalMultiLevelHierarchy"/>
    <dgm:cxn modelId="{18A15900-C03B-4875-9703-2FFB41224E65}" type="presParOf" srcId="{533012ED-B093-475E-83EA-78EB333878F5}" destId="{A57C76B1-EEBC-4CFB-999E-19FFA7F4201A}" srcOrd="1" destOrd="0" presId="urn:microsoft.com/office/officeart/2008/layout/HorizontalMultiLevelHierarchy"/>
    <dgm:cxn modelId="{EB1E1357-AD99-4E75-8789-073235424A13}" type="presParOf" srcId="{30681DDF-B5B9-457E-8D10-87C6164FA73F}" destId="{DF4F6CC4-520E-4EEE-9871-25D9D3691523}" srcOrd="4" destOrd="0" presId="urn:microsoft.com/office/officeart/2008/layout/HorizontalMultiLevelHierarchy"/>
    <dgm:cxn modelId="{3FDA81CE-E553-4914-8DC9-01C45FFD9EAE}" type="presParOf" srcId="{DF4F6CC4-520E-4EEE-9871-25D9D3691523}" destId="{39CD2B97-3BED-4C03-8590-58759F3F4B5C}" srcOrd="0" destOrd="0" presId="urn:microsoft.com/office/officeart/2008/layout/HorizontalMultiLevelHierarchy"/>
    <dgm:cxn modelId="{E57E582F-8F55-44FE-BFAF-54A9ED25AD78}" type="presParOf" srcId="{30681DDF-B5B9-457E-8D10-87C6164FA73F}" destId="{85CEA542-0C81-4B66-B849-CB59C093D4E5}" srcOrd="5" destOrd="0" presId="urn:microsoft.com/office/officeart/2008/layout/HorizontalMultiLevelHierarchy"/>
    <dgm:cxn modelId="{66D3CC27-D5E9-4887-9B6C-B68DF2CF71F3}" type="presParOf" srcId="{85CEA542-0C81-4B66-B849-CB59C093D4E5}" destId="{F12ECC7A-82F3-4187-94B8-A961BD59B48B}" srcOrd="0" destOrd="0" presId="urn:microsoft.com/office/officeart/2008/layout/HorizontalMultiLevelHierarchy"/>
    <dgm:cxn modelId="{EDA5EDE7-AE74-4178-9468-C47162D2287A}" type="presParOf" srcId="{85CEA542-0C81-4B66-B849-CB59C093D4E5}" destId="{597736E0-9040-41BF-9CC2-842026A98685}" srcOrd="1" destOrd="0" presId="urn:microsoft.com/office/officeart/2008/layout/HorizontalMultiLevelHierarchy"/>
    <dgm:cxn modelId="{D3DFFFE2-E007-48A8-B215-494FB99190CA}" type="presParOf" srcId="{30681DDF-B5B9-457E-8D10-87C6164FA73F}" destId="{5CC5AA6A-C2EC-4163-A897-8545FF5C8B3B}" srcOrd="6" destOrd="0" presId="urn:microsoft.com/office/officeart/2008/layout/HorizontalMultiLevelHierarchy"/>
    <dgm:cxn modelId="{A5912E6D-8086-4C5C-92A5-D45F49DAF1CF}" type="presParOf" srcId="{5CC5AA6A-C2EC-4163-A897-8545FF5C8B3B}" destId="{CC92C1DF-7236-4184-8563-409F6202FB89}" srcOrd="0" destOrd="0" presId="urn:microsoft.com/office/officeart/2008/layout/HorizontalMultiLevelHierarchy"/>
    <dgm:cxn modelId="{0698B8AD-AF92-4146-8BF9-9E3560ED1A55}" type="presParOf" srcId="{30681DDF-B5B9-457E-8D10-87C6164FA73F}" destId="{D5B141D4-FE0F-4AA3-A61D-47D429C9CFD7}" srcOrd="7" destOrd="0" presId="urn:microsoft.com/office/officeart/2008/layout/HorizontalMultiLevelHierarchy"/>
    <dgm:cxn modelId="{CB6F6195-6302-449C-BDC7-445A26E961B7}" type="presParOf" srcId="{D5B141D4-FE0F-4AA3-A61D-47D429C9CFD7}" destId="{FE8EC11E-ECBA-40FC-95EB-49D6EC8229A4}" srcOrd="0" destOrd="0" presId="urn:microsoft.com/office/officeart/2008/layout/HorizontalMultiLevelHierarchy"/>
    <dgm:cxn modelId="{23343DF3-4BE5-46F3-A315-135A9350A187}" type="presParOf" srcId="{D5B141D4-FE0F-4AA3-A61D-47D429C9CFD7}" destId="{7192BB18-1D19-452D-9928-81E4DB6B3B16}" srcOrd="1" destOrd="0" presId="urn:microsoft.com/office/officeart/2008/layout/HorizontalMultiLevelHierarchy"/>
    <dgm:cxn modelId="{EE2E8836-3982-4C2E-BCAE-6E011A880322}" type="presParOf" srcId="{30681DDF-B5B9-457E-8D10-87C6164FA73F}" destId="{14E0E9D0-ABF1-49F9-980A-B9322C34A650}" srcOrd="8" destOrd="0" presId="urn:microsoft.com/office/officeart/2008/layout/HorizontalMultiLevelHierarchy"/>
    <dgm:cxn modelId="{D77263AA-40C4-46F9-9C69-EFF10C57BAB2}" type="presParOf" srcId="{14E0E9D0-ABF1-49F9-980A-B9322C34A650}" destId="{E95ABE18-2990-4BF0-803C-0BA6FA396566}" srcOrd="0" destOrd="0" presId="urn:microsoft.com/office/officeart/2008/layout/HorizontalMultiLevelHierarchy"/>
    <dgm:cxn modelId="{F15249B7-C2A7-42A1-B2D6-06EEFF4EBEBC}" type="presParOf" srcId="{30681DDF-B5B9-457E-8D10-87C6164FA73F}" destId="{5A975C80-B0B6-4B26-B876-3D7BDBD47275}" srcOrd="9" destOrd="0" presId="urn:microsoft.com/office/officeart/2008/layout/HorizontalMultiLevelHierarchy"/>
    <dgm:cxn modelId="{55175965-01AE-4AD0-BA2A-494FF6A4FD99}" type="presParOf" srcId="{5A975C80-B0B6-4B26-B876-3D7BDBD47275}" destId="{F486DF43-2789-4240-BC50-F4BE5BAB6F29}" srcOrd="0" destOrd="0" presId="urn:microsoft.com/office/officeart/2008/layout/HorizontalMultiLevelHierarchy"/>
    <dgm:cxn modelId="{76F0119C-B0A5-4F53-99B9-D0D568E9AAB1}" type="presParOf" srcId="{5A975C80-B0B6-4B26-B876-3D7BDBD47275}" destId="{6094DD5C-7F5F-4C5B-A028-F0F4925AA96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29EC3B2-36A9-4600-A612-2A23A6133D1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E1C815B-C848-4DB2-BDD5-E73B9A401315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Parent of absent student should have the student bring a note on the day that he/she returns to school. </a:t>
          </a:r>
          <a:endParaRPr lang="en-US" dirty="0">
            <a:solidFill>
              <a:schemeClr val="tx1"/>
            </a:solidFill>
          </a:endParaRPr>
        </a:p>
      </dgm:t>
    </dgm:pt>
    <dgm:pt modelId="{D8D023CB-4C19-4964-B245-D04FD2F1C016}" type="parTrans" cxnId="{B7B08A5E-EFC2-40C0-9E53-6E30B1209647}">
      <dgm:prSet/>
      <dgm:spPr/>
      <dgm:t>
        <a:bodyPr/>
        <a:lstStyle/>
        <a:p>
          <a:endParaRPr lang="en-US"/>
        </a:p>
      </dgm:t>
    </dgm:pt>
    <dgm:pt modelId="{06A72103-0104-4B4B-B689-A9C8574895AD}" type="sibTrans" cxnId="{B7B08A5E-EFC2-40C0-9E53-6E30B1209647}">
      <dgm:prSet/>
      <dgm:spPr/>
      <dgm:t>
        <a:bodyPr/>
        <a:lstStyle/>
        <a:p>
          <a:endParaRPr lang="en-US"/>
        </a:p>
      </dgm:t>
    </dgm:pt>
    <dgm:pt modelId="{915F190B-ADE0-40CD-9550-2AB069B530E3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All notes should be given to student services, and include the reason for absence, and date(s) of absence.</a:t>
          </a:r>
          <a:endParaRPr lang="en-US" dirty="0">
            <a:solidFill>
              <a:schemeClr val="tx1"/>
            </a:solidFill>
          </a:endParaRPr>
        </a:p>
      </dgm:t>
    </dgm:pt>
    <dgm:pt modelId="{49EFA4EF-C31A-4394-A7DD-3553E56F3B66}" type="parTrans" cxnId="{EDC3C5AB-7483-4D23-A57B-724ED8F402C1}">
      <dgm:prSet/>
      <dgm:spPr/>
      <dgm:t>
        <a:bodyPr/>
        <a:lstStyle/>
        <a:p>
          <a:endParaRPr lang="en-US"/>
        </a:p>
      </dgm:t>
    </dgm:pt>
    <dgm:pt modelId="{CF858228-AE03-49BD-B324-34F1FD63E9D3}" type="sibTrans" cxnId="{EDC3C5AB-7483-4D23-A57B-724ED8F402C1}">
      <dgm:prSet/>
      <dgm:spPr/>
      <dgm:t>
        <a:bodyPr/>
        <a:lstStyle/>
        <a:p>
          <a:endParaRPr lang="en-US"/>
        </a:p>
      </dgm:t>
    </dgm:pt>
    <dgm:pt modelId="{785EC607-0ABD-4E2B-8006-E484FB1F48A1}" type="pres">
      <dgm:prSet presAssocID="{929EC3B2-36A9-4600-A612-2A23A6133D1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5DEC87-5B83-4A06-96B7-5418EDE6AEF3}" type="pres">
      <dgm:prSet presAssocID="{929EC3B2-36A9-4600-A612-2A23A6133D1A}" presName="arrow" presStyleLbl="bgShp" presStyleIdx="0" presStyleCnt="1"/>
      <dgm:spPr/>
    </dgm:pt>
    <dgm:pt modelId="{CB3F68ED-2AEE-4C38-AC8F-B2C309517D74}" type="pres">
      <dgm:prSet presAssocID="{929EC3B2-36A9-4600-A612-2A23A6133D1A}" presName="linearProcess" presStyleCnt="0"/>
      <dgm:spPr/>
    </dgm:pt>
    <dgm:pt modelId="{6204C9FD-1EEC-4178-8BCF-213EE7780D48}" type="pres">
      <dgm:prSet presAssocID="{CE1C815B-C848-4DB2-BDD5-E73B9A401315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27D2DC-510F-4975-A256-EB81EE0C78FE}" type="pres">
      <dgm:prSet presAssocID="{06A72103-0104-4B4B-B689-A9C8574895AD}" presName="sibTrans" presStyleCnt="0"/>
      <dgm:spPr/>
    </dgm:pt>
    <dgm:pt modelId="{34E81594-7513-4621-802B-A5611E819837}" type="pres">
      <dgm:prSet presAssocID="{915F190B-ADE0-40CD-9550-2AB069B530E3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663A0F-E85F-4916-A9DD-248A9BAF7604}" type="presOf" srcId="{CE1C815B-C848-4DB2-BDD5-E73B9A401315}" destId="{6204C9FD-1EEC-4178-8BCF-213EE7780D48}" srcOrd="0" destOrd="0" presId="urn:microsoft.com/office/officeart/2005/8/layout/hProcess9"/>
    <dgm:cxn modelId="{EDC3C5AB-7483-4D23-A57B-724ED8F402C1}" srcId="{929EC3B2-36A9-4600-A612-2A23A6133D1A}" destId="{915F190B-ADE0-40CD-9550-2AB069B530E3}" srcOrd="1" destOrd="0" parTransId="{49EFA4EF-C31A-4394-A7DD-3553E56F3B66}" sibTransId="{CF858228-AE03-49BD-B324-34F1FD63E9D3}"/>
    <dgm:cxn modelId="{15A3477A-4689-4AFA-8006-9C70D590A965}" type="presOf" srcId="{915F190B-ADE0-40CD-9550-2AB069B530E3}" destId="{34E81594-7513-4621-802B-A5611E819837}" srcOrd="0" destOrd="0" presId="urn:microsoft.com/office/officeart/2005/8/layout/hProcess9"/>
    <dgm:cxn modelId="{4F73ABFB-B518-446B-8C52-A9C9408ADB29}" type="presOf" srcId="{929EC3B2-36A9-4600-A612-2A23A6133D1A}" destId="{785EC607-0ABD-4E2B-8006-E484FB1F48A1}" srcOrd="0" destOrd="0" presId="urn:microsoft.com/office/officeart/2005/8/layout/hProcess9"/>
    <dgm:cxn modelId="{B7B08A5E-EFC2-40C0-9E53-6E30B1209647}" srcId="{929EC3B2-36A9-4600-A612-2A23A6133D1A}" destId="{CE1C815B-C848-4DB2-BDD5-E73B9A401315}" srcOrd="0" destOrd="0" parTransId="{D8D023CB-4C19-4964-B245-D04FD2F1C016}" sibTransId="{06A72103-0104-4B4B-B689-A9C8574895AD}"/>
    <dgm:cxn modelId="{7CD2B29B-B028-4729-A001-F482326B2B8C}" type="presParOf" srcId="{785EC607-0ABD-4E2B-8006-E484FB1F48A1}" destId="{3B5DEC87-5B83-4A06-96B7-5418EDE6AEF3}" srcOrd="0" destOrd="0" presId="urn:microsoft.com/office/officeart/2005/8/layout/hProcess9"/>
    <dgm:cxn modelId="{4B3BE0D3-8768-48F8-803C-A10C0A54837D}" type="presParOf" srcId="{785EC607-0ABD-4E2B-8006-E484FB1F48A1}" destId="{CB3F68ED-2AEE-4C38-AC8F-B2C309517D74}" srcOrd="1" destOrd="0" presId="urn:microsoft.com/office/officeart/2005/8/layout/hProcess9"/>
    <dgm:cxn modelId="{7A14C3F3-0678-47C6-B429-241A5CCCD1AF}" type="presParOf" srcId="{CB3F68ED-2AEE-4C38-AC8F-B2C309517D74}" destId="{6204C9FD-1EEC-4178-8BCF-213EE7780D48}" srcOrd="0" destOrd="0" presId="urn:microsoft.com/office/officeart/2005/8/layout/hProcess9"/>
    <dgm:cxn modelId="{616AB232-E543-4AA3-BEA0-0602C8B86ED5}" type="presParOf" srcId="{CB3F68ED-2AEE-4C38-AC8F-B2C309517D74}" destId="{FC27D2DC-510F-4975-A256-EB81EE0C78FE}" srcOrd="1" destOrd="0" presId="urn:microsoft.com/office/officeart/2005/8/layout/hProcess9"/>
    <dgm:cxn modelId="{62DD5C28-ABDE-4BC4-B8E1-9B14FA13E8B1}" type="presParOf" srcId="{CB3F68ED-2AEE-4C38-AC8F-B2C309517D74}" destId="{34E81594-7513-4621-802B-A5611E819837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1F8A7F9-784F-4A72-BCB5-6F9C6678AB04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F96880-1D38-4CFB-BF48-95FB34D226EE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Students have 4 minutes to transition between classes. </a:t>
          </a:r>
          <a:endParaRPr lang="en-US" dirty="0">
            <a:solidFill>
              <a:schemeClr val="tx1"/>
            </a:solidFill>
          </a:endParaRPr>
        </a:p>
      </dgm:t>
    </dgm:pt>
    <dgm:pt modelId="{E5DDEA06-A1AE-49CF-8C26-161BB9BE810C}" type="parTrans" cxnId="{AD725FC2-80C5-463D-AEAF-5715A761AD30}">
      <dgm:prSet/>
      <dgm:spPr/>
      <dgm:t>
        <a:bodyPr/>
        <a:lstStyle/>
        <a:p>
          <a:endParaRPr lang="en-US"/>
        </a:p>
      </dgm:t>
    </dgm:pt>
    <dgm:pt modelId="{36C06A36-774E-4F1D-9072-ABFA55E081D0}" type="sibTrans" cxnId="{AD725FC2-80C5-463D-AEAF-5715A761AD30}">
      <dgm:prSet/>
      <dgm:spPr/>
      <dgm:t>
        <a:bodyPr/>
        <a:lstStyle/>
        <a:p>
          <a:endParaRPr lang="en-US"/>
        </a:p>
      </dgm:t>
    </dgm:pt>
    <dgm:pt modelId="{5E347C05-CA35-489F-889D-C6E362B80CF5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1</a:t>
          </a:r>
          <a:r>
            <a:rPr lang="en-US" baseline="30000" dirty="0" smtClean="0">
              <a:solidFill>
                <a:schemeClr val="tx1"/>
              </a:solidFill>
            </a:rPr>
            <a:t>st</a:t>
          </a:r>
          <a:r>
            <a:rPr lang="en-US" dirty="0" smtClean="0">
              <a:solidFill>
                <a:schemeClr val="tx1"/>
              </a:solidFill>
            </a:rPr>
            <a:t> - Warning</a:t>
          </a:r>
          <a:endParaRPr lang="en-US" dirty="0">
            <a:solidFill>
              <a:schemeClr val="tx1"/>
            </a:solidFill>
          </a:endParaRPr>
        </a:p>
      </dgm:t>
    </dgm:pt>
    <dgm:pt modelId="{EC384A48-2B1E-4121-8AF1-BEDC1B4BA7AD}" type="parTrans" cxnId="{894DD4B7-211C-499C-A86D-5D374CA168B4}">
      <dgm:prSet/>
      <dgm:spPr/>
      <dgm:t>
        <a:bodyPr/>
        <a:lstStyle/>
        <a:p>
          <a:endParaRPr lang="en-US"/>
        </a:p>
      </dgm:t>
    </dgm:pt>
    <dgm:pt modelId="{FE803039-2167-48D8-BA47-5D23B3B69789}" type="sibTrans" cxnId="{894DD4B7-211C-499C-A86D-5D374CA168B4}">
      <dgm:prSet/>
      <dgm:spPr/>
      <dgm:t>
        <a:bodyPr/>
        <a:lstStyle/>
        <a:p>
          <a:endParaRPr lang="en-US"/>
        </a:p>
      </dgm:t>
    </dgm:pt>
    <dgm:pt modelId="{1F60FB37-378B-449C-A9CC-138C52A8EFD1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2</a:t>
          </a:r>
          <a:r>
            <a:rPr lang="en-US" baseline="30000" dirty="0" smtClean="0">
              <a:solidFill>
                <a:schemeClr val="tx1"/>
              </a:solidFill>
            </a:rPr>
            <a:t>nd</a:t>
          </a:r>
          <a:r>
            <a:rPr lang="en-US" dirty="0" smtClean="0">
              <a:solidFill>
                <a:schemeClr val="tx1"/>
              </a:solidFill>
            </a:rPr>
            <a:t> -3</a:t>
          </a:r>
          <a:r>
            <a:rPr lang="en-US" baseline="30000" dirty="0" smtClean="0">
              <a:solidFill>
                <a:schemeClr val="tx1"/>
              </a:solidFill>
            </a:rPr>
            <a:t>rd</a:t>
          </a:r>
          <a:r>
            <a:rPr lang="en-US" dirty="0" smtClean="0">
              <a:solidFill>
                <a:schemeClr val="tx1"/>
              </a:solidFill>
            </a:rPr>
            <a:t> - Parent Contact</a:t>
          </a:r>
          <a:endParaRPr lang="en-US" dirty="0">
            <a:solidFill>
              <a:schemeClr val="tx1"/>
            </a:solidFill>
          </a:endParaRPr>
        </a:p>
      </dgm:t>
    </dgm:pt>
    <dgm:pt modelId="{5B10643C-6F1E-4DAF-9D52-BD6723F90C45}" type="parTrans" cxnId="{F34B4A4B-6572-4755-8612-7259930EB771}">
      <dgm:prSet/>
      <dgm:spPr/>
      <dgm:t>
        <a:bodyPr/>
        <a:lstStyle/>
        <a:p>
          <a:endParaRPr lang="en-US"/>
        </a:p>
      </dgm:t>
    </dgm:pt>
    <dgm:pt modelId="{33819860-35FF-4A6B-A4FC-D04190178B90}" type="sibTrans" cxnId="{F34B4A4B-6572-4755-8612-7259930EB771}">
      <dgm:prSet/>
      <dgm:spPr/>
      <dgm:t>
        <a:bodyPr/>
        <a:lstStyle/>
        <a:p>
          <a:endParaRPr lang="en-US"/>
        </a:p>
      </dgm:t>
    </dgm:pt>
    <dgm:pt modelId="{E6B7CC6D-CEF2-4D65-8DFE-739830B95B4C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4</a:t>
          </a:r>
          <a:r>
            <a:rPr lang="en-US" baseline="30000" dirty="0" smtClean="0">
              <a:solidFill>
                <a:schemeClr val="tx1"/>
              </a:solidFill>
            </a:rPr>
            <a:t>th</a:t>
          </a:r>
          <a:r>
            <a:rPr lang="en-US" dirty="0" smtClean="0">
              <a:solidFill>
                <a:schemeClr val="tx1"/>
              </a:solidFill>
            </a:rPr>
            <a:t>- 6</a:t>
          </a:r>
          <a:r>
            <a:rPr lang="en-US" baseline="30000" dirty="0" smtClean="0">
              <a:solidFill>
                <a:schemeClr val="tx1"/>
              </a:solidFill>
            </a:rPr>
            <a:t>th</a:t>
          </a:r>
          <a:r>
            <a:rPr lang="en-US" dirty="0" smtClean="0">
              <a:solidFill>
                <a:schemeClr val="tx1"/>
              </a:solidFill>
            </a:rPr>
            <a:t> - Lunch Detention &amp; Parent Contact</a:t>
          </a:r>
          <a:endParaRPr lang="en-US" dirty="0">
            <a:solidFill>
              <a:schemeClr val="tx1"/>
            </a:solidFill>
          </a:endParaRPr>
        </a:p>
      </dgm:t>
    </dgm:pt>
    <dgm:pt modelId="{93AA0EF3-EFF9-48C0-8997-BAAD8186C1BA}" type="parTrans" cxnId="{7AD70DF0-45E3-4FCA-9E16-727501428F12}">
      <dgm:prSet/>
      <dgm:spPr/>
      <dgm:t>
        <a:bodyPr/>
        <a:lstStyle/>
        <a:p>
          <a:endParaRPr lang="en-US"/>
        </a:p>
      </dgm:t>
    </dgm:pt>
    <dgm:pt modelId="{D9C02330-8378-4A56-97C0-9EB0904F4B5D}" type="sibTrans" cxnId="{7AD70DF0-45E3-4FCA-9E16-727501428F12}">
      <dgm:prSet/>
      <dgm:spPr/>
      <dgm:t>
        <a:bodyPr/>
        <a:lstStyle/>
        <a:p>
          <a:endParaRPr lang="en-US"/>
        </a:p>
      </dgm:t>
    </dgm:pt>
    <dgm:pt modelId="{319E7F3A-8CC6-4D29-ACCC-EDF33B4A36FE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7</a:t>
          </a:r>
          <a:r>
            <a:rPr lang="en-US" baseline="30000" dirty="0" smtClean="0">
              <a:solidFill>
                <a:schemeClr val="tx1"/>
              </a:solidFill>
            </a:rPr>
            <a:t>th</a:t>
          </a:r>
          <a:r>
            <a:rPr lang="en-US" dirty="0" smtClean="0">
              <a:solidFill>
                <a:schemeClr val="tx1"/>
              </a:solidFill>
            </a:rPr>
            <a:t> - Administrative Referral</a:t>
          </a:r>
          <a:endParaRPr lang="en-US" dirty="0">
            <a:solidFill>
              <a:schemeClr val="tx1"/>
            </a:solidFill>
          </a:endParaRPr>
        </a:p>
      </dgm:t>
    </dgm:pt>
    <dgm:pt modelId="{84C37BBF-E46B-431A-B155-3E29FF9D4D3B}" type="parTrans" cxnId="{8C88A769-2EAD-4CDB-8561-E34FA0D3266D}">
      <dgm:prSet/>
      <dgm:spPr/>
      <dgm:t>
        <a:bodyPr/>
        <a:lstStyle/>
        <a:p>
          <a:endParaRPr lang="en-US"/>
        </a:p>
      </dgm:t>
    </dgm:pt>
    <dgm:pt modelId="{F895B623-5F58-4B68-96C6-81B49E1B4ECF}" type="sibTrans" cxnId="{8C88A769-2EAD-4CDB-8561-E34FA0D3266D}">
      <dgm:prSet/>
      <dgm:spPr/>
      <dgm:t>
        <a:bodyPr/>
        <a:lstStyle/>
        <a:p>
          <a:endParaRPr lang="en-US"/>
        </a:p>
      </dgm:t>
    </dgm:pt>
    <dgm:pt modelId="{B04E5574-7CEB-4D6E-B43D-9EF220817F57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These are the same steps taken with student discipline.</a:t>
          </a:r>
          <a:endParaRPr lang="en-US" dirty="0">
            <a:solidFill>
              <a:schemeClr val="tx1"/>
            </a:solidFill>
          </a:endParaRPr>
        </a:p>
      </dgm:t>
    </dgm:pt>
    <dgm:pt modelId="{31413117-4E6F-40B5-9F54-E2DD1AD549C2}" type="parTrans" cxnId="{387154F3-2819-4753-8AB9-DB992B062B9A}">
      <dgm:prSet/>
      <dgm:spPr/>
    </dgm:pt>
    <dgm:pt modelId="{400BB315-0C98-47D3-9440-F168F3620B15}" type="sibTrans" cxnId="{387154F3-2819-4753-8AB9-DB992B062B9A}">
      <dgm:prSet/>
      <dgm:spPr/>
    </dgm:pt>
    <dgm:pt modelId="{BFDB83E7-129D-4A11-86FD-2DE05982F319}" type="pres">
      <dgm:prSet presAssocID="{51F8A7F9-784F-4A72-BCB5-6F9C6678AB0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0207C92-9A98-4E36-95E0-E02D2D50F8C2}" type="pres">
      <dgm:prSet presAssocID="{78F96880-1D38-4CFB-BF48-95FB34D226EE}" presName="composite" presStyleCnt="0"/>
      <dgm:spPr/>
    </dgm:pt>
    <dgm:pt modelId="{5FA2CB80-2DE6-4F89-931E-DC7BA2B79A0E}" type="pres">
      <dgm:prSet presAssocID="{78F96880-1D38-4CFB-BF48-95FB34D226EE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A8D87B-66BA-4B80-B47B-D68911D9B305}" type="pres">
      <dgm:prSet presAssocID="{78F96880-1D38-4CFB-BF48-95FB34D226EE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4B4A4B-6572-4755-8612-7259930EB771}" srcId="{78F96880-1D38-4CFB-BF48-95FB34D226EE}" destId="{1F60FB37-378B-449C-A9CC-138C52A8EFD1}" srcOrd="1" destOrd="0" parTransId="{5B10643C-6F1E-4DAF-9D52-BD6723F90C45}" sibTransId="{33819860-35FF-4A6B-A4FC-D04190178B90}"/>
    <dgm:cxn modelId="{894DD4B7-211C-499C-A86D-5D374CA168B4}" srcId="{78F96880-1D38-4CFB-BF48-95FB34D226EE}" destId="{5E347C05-CA35-489F-889D-C6E362B80CF5}" srcOrd="0" destOrd="0" parTransId="{EC384A48-2B1E-4121-8AF1-BEDC1B4BA7AD}" sibTransId="{FE803039-2167-48D8-BA47-5D23B3B69789}"/>
    <dgm:cxn modelId="{96E369CC-CE89-40BE-8877-47C02CE0FD2C}" type="presOf" srcId="{51F8A7F9-784F-4A72-BCB5-6F9C6678AB04}" destId="{BFDB83E7-129D-4A11-86FD-2DE05982F319}" srcOrd="0" destOrd="0" presId="urn:microsoft.com/office/officeart/2005/8/layout/chevron2"/>
    <dgm:cxn modelId="{68035BE9-641B-40F9-8D2F-15A88890ADEE}" type="presOf" srcId="{319E7F3A-8CC6-4D29-ACCC-EDF33B4A36FE}" destId="{A5A8D87B-66BA-4B80-B47B-D68911D9B305}" srcOrd="0" destOrd="3" presId="urn:microsoft.com/office/officeart/2005/8/layout/chevron2"/>
    <dgm:cxn modelId="{207F9EA1-98F4-40C0-9977-52F8FE9563FF}" type="presOf" srcId="{78F96880-1D38-4CFB-BF48-95FB34D226EE}" destId="{5FA2CB80-2DE6-4F89-931E-DC7BA2B79A0E}" srcOrd="0" destOrd="0" presId="urn:microsoft.com/office/officeart/2005/8/layout/chevron2"/>
    <dgm:cxn modelId="{7AD70DF0-45E3-4FCA-9E16-727501428F12}" srcId="{78F96880-1D38-4CFB-BF48-95FB34D226EE}" destId="{E6B7CC6D-CEF2-4D65-8DFE-739830B95B4C}" srcOrd="2" destOrd="0" parTransId="{93AA0EF3-EFF9-48C0-8997-BAAD8186C1BA}" sibTransId="{D9C02330-8378-4A56-97C0-9EB0904F4B5D}"/>
    <dgm:cxn modelId="{8C88A769-2EAD-4CDB-8561-E34FA0D3266D}" srcId="{78F96880-1D38-4CFB-BF48-95FB34D226EE}" destId="{319E7F3A-8CC6-4D29-ACCC-EDF33B4A36FE}" srcOrd="3" destOrd="0" parTransId="{84C37BBF-E46B-431A-B155-3E29FF9D4D3B}" sibTransId="{F895B623-5F58-4B68-96C6-81B49E1B4ECF}"/>
    <dgm:cxn modelId="{1BF3F68B-A00E-4A74-A3C1-739170D40386}" type="presOf" srcId="{1F60FB37-378B-449C-A9CC-138C52A8EFD1}" destId="{A5A8D87B-66BA-4B80-B47B-D68911D9B305}" srcOrd="0" destOrd="1" presId="urn:microsoft.com/office/officeart/2005/8/layout/chevron2"/>
    <dgm:cxn modelId="{DB021323-1E82-45F0-BCBB-A13EE61C0156}" type="presOf" srcId="{E6B7CC6D-CEF2-4D65-8DFE-739830B95B4C}" destId="{A5A8D87B-66BA-4B80-B47B-D68911D9B305}" srcOrd="0" destOrd="2" presId="urn:microsoft.com/office/officeart/2005/8/layout/chevron2"/>
    <dgm:cxn modelId="{AD725FC2-80C5-463D-AEAF-5715A761AD30}" srcId="{51F8A7F9-784F-4A72-BCB5-6F9C6678AB04}" destId="{78F96880-1D38-4CFB-BF48-95FB34D226EE}" srcOrd="0" destOrd="0" parTransId="{E5DDEA06-A1AE-49CF-8C26-161BB9BE810C}" sibTransId="{36C06A36-774E-4F1D-9072-ABFA55E081D0}"/>
    <dgm:cxn modelId="{7D86F825-032E-439F-986C-7F987DF27431}" type="presOf" srcId="{B04E5574-7CEB-4D6E-B43D-9EF220817F57}" destId="{A5A8D87B-66BA-4B80-B47B-D68911D9B305}" srcOrd="0" destOrd="4" presId="urn:microsoft.com/office/officeart/2005/8/layout/chevron2"/>
    <dgm:cxn modelId="{BD79D3E8-41FC-48BA-A82A-3D9B41CB1256}" type="presOf" srcId="{5E347C05-CA35-489F-889D-C6E362B80CF5}" destId="{A5A8D87B-66BA-4B80-B47B-D68911D9B305}" srcOrd="0" destOrd="0" presId="urn:microsoft.com/office/officeart/2005/8/layout/chevron2"/>
    <dgm:cxn modelId="{387154F3-2819-4753-8AB9-DB992B062B9A}" srcId="{78F96880-1D38-4CFB-BF48-95FB34D226EE}" destId="{B04E5574-7CEB-4D6E-B43D-9EF220817F57}" srcOrd="4" destOrd="0" parTransId="{31413117-4E6F-40B5-9F54-E2DD1AD549C2}" sibTransId="{400BB315-0C98-47D3-9440-F168F3620B15}"/>
    <dgm:cxn modelId="{CB4F205A-7E3B-4A03-BCA9-B8529A8D25B6}" type="presParOf" srcId="{BFDB83E7-129D-4A11-86FD-2DE05982F319}" destId="{E0207C92-9A98-4E36-95E0-E02D2D50F8C2}" srcOrd="0" destOrd="0" presId="urn:microsoft.com/office/officeart/2005/8/layout/chevron2"/>
    <dgm:cxn modelId="{D212A86D-626A-4C09-8424-BC5C57D0C40D}" type="presParOf" srcId="{E0207C92-9A98-4E36-95E0-E02D2D50F8C2}" destId="{5FA2CB80-2DE6-4F89-931E-DC7BA2B79A0E}" srcOrd="0" destOrd="0" presId="urn:microsoft.com/office/officeart/2005/8/layout/chevron2"/>
    <dgm:cxn modelId="{8EDF9A02-AFA4-4610-A5C2-98BFCD64102E}" type="presParOf" srcId="{E0207C92-9A98-4E36-95E0-E02D2D50F8C2}" destId="{A5A8D87B-66BA-4B80-B47B-D68911D9B30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E9E2309-8BAE-4140-AB48-42700E2FEB62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4C37B4-27D0-4558-AC70-B28960660885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Individual counseling</a:t>
          </a:r>
          <a:endParaRPr lang="en-US" dirty="0">
            <a:solidFill>
              <a:schemeClr val="tx1"/>
            </a:solidFill>
          </a:endParaRPr>
        </a:p>
      </dgm:t>
    </dgm:pt>
    <dgm:pt modelId="{14020EC9-C6A2-4B65-8A32-6DB21E0A632D}" type="parTrans" cxnId="{731DCE8D-E247-4595-B2F9-DEE23B9595B6}">
      <dgm:prSet/>
      <dgm:spPr/>
      <dgm:t>
        <a:bodyPr/>
        <a:lstStyle/>
        <a:p>
          <a:endParaRPr lang="en-US"/>
        </a:p>
      </dgm:t>
    </dgm:pt>
    <dgm:pt modelId="{4893BD63-0B2E-476C-A210-714E1B0F9350}" type="sibTrans" cxnId="{731DCE8D-E247-4595-B2F9-DEE23B9595B6}">
      <dgm:prSet/>
      <dgm:spPr/>
      <dgm:t>
        <a:bodyPr/>
        <a:lstStyle/>
        <a:p>
          <a:endParaRPr lang="en-US"/>
        </a:p>
      </dgm:t>
    </dgm:pt>
    <dgm:pt modelId="{4B3A6A67-2C95-4BDC-B431-DFFB98079234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Classroom guidance</a:t>
          </a:r>
          <a:endParaRPr lang="en-US" dirty="0">
            <a:solidFill>
              <a:schemeClr val="tx1"/>
            </a:solidFill>
          </a:endParaRPr>
        </a:p>
      </dgm:t>
    </dgm:pt>
    <dgm:pt modelId="{41CB221D-E474-43A5-8712-72F881BDB2BC}" type="parTrans" cxnId="{2F172603-8D49-4CC5-8238-85F37E6FEE63}">
      <dgm:prSet/>
      <dgm:spPr/>
      <dgm:t>
        <a:bodyPr/>
        <a:lstStyle/>
        <a:p>
          <a:endParaRPr lang="en-US"/>
        </a:p>
      </dgm:t>
    </dgm:pt>
    <dgm:pt modelId="{748DAA54-476A-4317-9B67-D52640732221}" type="sibTrans" cxnId="{2F172603-8D49-4CC5-8238-85F37E6FEE63}">
      <dgm:prSet/>
      <dgm:spPr/>
      <dgm:t>
        <a:bodyPr/>
        <a:lstStyle/>
        <a:p>
          <a:endParaRPr lang="en-US"/>
        </a:p>
      </dgm:t>
    </dgm:pt>
    <dgm:pt modelId="{959FF47F-A6D4-4F31-BC7F-9535CF8062AB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Academic, college, and career counseling</a:t>
          </a:r>
          <a:endParaRPr lang="en-US" dirty="0">
            <a:solidFill>
              <a:schemeClr val="tx1"/>
            </a:solidFill>
          </a:endParaRPr>
        </a:p>
      </dgm:t>
    </dgm:pt>
    <dgm:pt modelId="{88749136-6BB7-4B8E-B4CC-224BFDBD9F23}" type="parTrans" cxnId="{BB83B5EA-661A-4113-9048-FA7E637604B0}">
      <dgm:prSet/>
      <dgm:spPr/>
      <dgm:t>
        <a:bodyPr/>
        <a:lstStyle/>
        <a:p>
          <a:endParaRPr lang="en-US"/>
        </a:p>
      </dgm:t>
    </dgm:pt>
    <dgm:pt modelId="{7A3B1551-E160-47F7-9FB8-668DB3D77447}" type="sibTrans" cxnId="{BB83B5EA-661A-4113-9048-FA7E637604B0}">
      <dgm:prSet/>
      <dgm:spPr/>
      <dgm:t>
        <a:bodyPr/>
        <a:lstStyle/>
        <a:p>
          <a:endParaRPr lang="en-US"/>
        </a:p>
      </dgm:t>
    </dgm:pt>
    <dgm:pt modelId="{6BC5A6BD-C36D-42CF-9E17-3CEF1349FAFE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Assisting students in developing an academic plan</a:t>
          </a:r>
          <a:endParaRPr lang="en-US" dirty="0">
            <a:solidFill>
              <a:schemeClr val="tx1"/>
            </a:solidFill>
          </a:endParaRPr>
        </a:p>
      </dgm:t>
    </dgm:pt>
    <dgm:pt modelId="{5A6971C7-77C6-42A2-8DE7-5344116D095F}" type="parTrans" cxnId="{C94FDA59-1C15-46C7-8C64-A26BFB41FB4B}">
      <dgm:prSet/>
      <dgm:spPr/>
      <dgm:t>
        <a:bodyPr/>
        <a:lstStyle/>
        <a:p>
          <a:endParaRPr lang="en-US"/>
        </a:p>
      </dgm:t>
    </dgm:pt>
    <dgm:pt modelId="{4772BD82-F28D-4A2D-BA2B-499BEAAEFA16}" type="sibTrans" cxnId="{C94FDA59-1C15-46C7-8C64-A26BFB41FB4B}">
      <dgm:prSet/>
      <dgm:spPr/>
      <dgm:t>
        <a:bodyPr/>
        <a:lstStyle/>
        <a:p>
          <a:endParaRPr lang="en-US"/>
        </a:p>
      </dgm:t>
    </dgm:pt>
    <dgm:pt modelId="{536F37B4-CFAC-426C-A555-03D70B00577F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Interpreting standardized test results</a:t>
          </a:r>
          <a:endParaRPr lang="en-US" dirty="0">
            <a:solidFill>
              <a:schemeClr val="tx1"/>
            </a:solidFill>
          </a:endParaRPr>
        </a:p>
      </dgm:t>
    </dgm:pt>
    <dgm:pt modelId="{F358CFFE-5783-42D0-918F-BD472D787F63}" type="parTrans" cxnId="{1E2E4271-32AB-40B8-8743-7A898F3C33A3}">
      <dgm:prSet/>
      <dgm:spPr/>
      <dgm:t>
        <a:bodyPr/>
        <a:lstStyle/>
        <a:p>
          <a:endParaRPr lang="en-US"/>
        </a:p>
      </dgm:t>
    </dgm:pt>
    <dgm:pt modelId="{3EE0C4C4-4C65-4CE6-B45B-D07EA56FF04B}" type="sibTrans" cxnId="{1E2E4271-32AB-40B8-8743-7A898F3C33A3}">
      <dgm:prSet/>
      <dgm:spPr/>
      <dgm:t>
        <a:bodyPr/>
        <a:lstStyle/>
        <a:p>
          <a:endParaRPr lang="en-US"/>
        </a:p>
      </dgm:t>
    </dgm:pt>
    <dgm:pt modelId="{0A83711C-C0D2-4498-8EDF-4FD15C826C23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Grief and crisis counseling</a:t>
          </a:r>
          <a:endParaRPr lang="en-US" dirty="0">
            <a:solidFill>
              <a:schemeClr val="tx1"/>
            </a:solidFill>
          </a:endParaRPr>
        </a:p>
      </dgm:t>
    </dgm:pt>
    <dgm:pt modelId="{D024DEB9-AB03-413E-A04A-878E5EB446BD}" type="parTrans" cxnId="{E1E88A24-6A81-49AE-B352-44C8CB5BF93C}">
      <dgm:prSet/>
      <dgm:spPr/>
      <dgm:t>
        <a:bodyPr/>
        <a:lstStyle/>
        <a:p>
          <a:endParaRPr lang="en-US"/>
        </a:p>
      </dgm:t>
    </dgm:pt>
    <dgm:pt modelId="{5D7E4D21-735A-4808-B429-C7E0A84075F0}" type="sibTrans" cxnId="{E1E88A24-6A81-49AE-B352-44C8CB5BF93C}">
      <dgm:prSet/>
      <dgm:spPr/>
      <dgm:t>
        <a:bodyPr/>
        <a:lstStyle/>
        <a:p>
          <a:endParaRPr lang="en-US"/>
        </a:p>
      </dgm:t>
    </dgm:pt>
    <dgm:pt modelId="{66031ED0-8F49-4013-86C1-9151A6DBA5F2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Responding to and assisting with crises</a:t>
          </a:r>
          <a:endParaRPr lang="en-US" dirty="0">
            <a:solidFill>
              <a:schemeClr val="tx1"/>
            </a:solidFill>
          </a:endParaRPr>
        </a:p>
      </dgm:t>
    </dgm:pt>
    <dgm:pt modelId="{40F1AFE1-3F4B-4E12-9AED-BEE40C48C67E}" type="parTrans" cxnId="{45A67942-88F6-40B6-82BC-4B14D697274C}">
      <dgm:prSet/>
      <dgm:spPr/>
      <dgm:t>
        <a:bodyPr/>
        <a:lstStyle/>
        <a:p>
          <a:endParaRPr lang="en-US"/>
        </a:p>
      </dgm:t>
    </dgm:pt>
    <dgm:pt modelId="{C89A6C27-89F8-497D-B958-51CEA3756352}" type="sibTrans" cxnId="{45A67942-88F6-40B6-82BC-4B14D697274C}">
      <dgm:prSet/>
      <dgm:spPr/>
      <dgm:t>
        <a:bodyPr/>
        <a:lstStyle/>
        <a:p>
          <a:endParaRPr lang="en-US"/>
        </a:p>
      </dgm:t>
    </dgm:pt>
    <dgm:pt modelId="{476982DB-5ED1-4F18-B6E0-70188FF881AE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Developing confidential relationships with students</a:t>
          </a:r>
          <a:endParaRPr lang="en-US" dirty="0">
            <a:solidFill>
              <a:schemeClr val="tx1"/>
            </a:solidFill>
          </a:endParaRPr>
        </a:p>
      </dgm:t>
    </dgm:pt>
    <dgm:pt modelId="{3F064171-94D7-4636-936A-5C6701AF7EB6}" type="parTrans" cxnId="{88AA2A3E-36B7-4411-9F2F-46D4B83CC86C}">
      <dgm:prSet/>
      <dgm:spPr/>
      <dgm:t>
        <a:bodyPr/>
        <a:lstStyle/>
        <a:p>
          <a:endParaRPr lang="en-US"/>
        </a:p>
      </dgm:t>
    </dgm:pt>
    <dgm:pt modelId="{AF7E59E0-13CB-4ACC-B0D2-304B94921208}" type="sibTrans" cxnId="{88AA2A3E-36B7-4411-9F2F-46D4B83CC86C}">
      <dgm:prSet/>
      <dgm:spPr/>
      <dgm:t>
        <a:bodyPr/>
        <a:lstStyle/>
        <a:p>
          <a:endParaRPr lang="en-US"/>
        </a:p>
      </dgm:t>
    </dgm:pt>
    <dgm:pt modelId="{8C9232FE-EA7A-413C-9DFA-2173DAD39E5A}">
      <dgm:prSet custT="1"/>
      <dgm:spPr/>
      <dgm:t>
        <a:bodyPr/>
        <a:lstStyle/>
        <a:p>
          <a:pPr rtl="0"/>
          <a:r>
            <a:rPr lang="en-US" sz="3600" dirty="0" smtClean="0">
              <a:solidFill>
                <a:schemeClr val="tx1"/>
              </a:solidFill>
            </a:rPr>
            <a:t>6</a:t>
          </a:r>
          <a:r>
            <a:rPr lang="en-US" sz="3600" baseline="30000" dirty="0" smtClean="0">
              <a:solidFill>
                <a:schemeClr val="tx1"/>
              </a:solidFill>
            </a:rPr>
            <a:t>th</a:t>
          </a:r>
          <a:r>
            <a:rPr lang="en-US" sz="3600" dirty="0" smtClean="0">
              <a:solidFill>
                <a:schemeClr val="tx1"/>
              </a:solidFill>
            </a:rPr>
            <a:t> Grade Counselor:  Mrs. Davis</a:t>
          </a:r>
          <a:endParaRPr lang="en-US" sz="3600" dirty="0">
            <a:solidFill>
              <a:schemeClr val="tx1"/>
            </a:solidFill>
          </a:endParaRPr>
        </a:p>
      </dgm:t>
    </dgm:pt>
    <dgm:pt modelId="{1727E71B-EF9F-4C1A-84F6-46BD253EEB92}" type="sibTrans" cxnId="{02842C64-EAA8-408B-8138-C3BEAED342FE}">
      <dgm:prSet/>
      <dgm:spPr/>
      <dgm:t>
        <a:bodyPr/>
        <a:lstStyle/>
        <a:p>
          <a:endParaRPr lang="en-US"/>
        </a:p>
      </dgm:t>
    </dgm:pt>
    <dgm:pt modelId="{D72FC3A9-5333-47DB-AC26-7B064913ABF7}" type="parTrans" cxnId="{02842C64-EAA8-408B-8138-C3BEAED342FE}">
      <dgm:prSet/>
      <dgm:spPr/>
      <dgm:t>
        <a:bodyPr/>
        <a:lstStyle/>
        <a:p>
          <a:endParaRPr lang="en-US"/>
        </a:p>
      </dgm:t>
    </dgm:pt>
    <dgm:pt modelId="{45DB9F3A-4A38-4402-BE0C-0D517680A7BB}" type="pres">
      <dgm:prSet presAssocID="{EE9E2309-8BAE-4140-AB48-42700E2FEB62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F2C2089-BE84-4476-B801-00F992CEAB37}" type="pres">
      <dgm:prSet presAssocID="{8C9232FE-EA7A-413C-9DFA-2173DAD39E5A}" presName="compNode" presStyleCnt="0"/>
      <dgm:spPr/>
    </dgm:pt>
    <dgm:pt modelId="{8E8A273C-F899-4EEA-92D4-795B33E77874}" type="pres">
      <dgm:prSet presAssocID="{8C9232FE-EA7A-413C-9DFA-2173DAD39E5A}" presName="aNode" presStyleLbl="bgShp" presStyleIdx="0" presStyleCnt="1"/>
      <dgm:spPr/>
      <dgm:t>
        <a:bodyPr/>
        <a:lstStyle/>
        <a:p>
          <a:endParaRPr lang="en-US"/>
        </a:p>
      </dgm:t>
    </dgm:pt>
    <dgm:pt modelId="{8386426D-53F6-4F19-8EF2-4BA8F08ED82E}" type="pres">
      <dgm:prSet presAssocID="{8C9232FE-EA7A-413C-9DFA-2173DAD39E5A}" presName="textNode" presStyleLbl="bgShp" presStyleIdx="0" presStyleCnt="1"/>
      <dgm:spPr/>
      <dgm:t>
        <a:bodyPr/>
        <a:lstStyle/>
        <a:p>
          <a:endParaRPr lang="en-US"/>
        </a:p>
      </dgm:t>
    </dgm:pt>
    <dgm:pt modelId="{535D4D41-F080-4230-BF19-59BCB9EFAB8B}" type="pres">
      <dgm:prSet presAssocID="{8C9232FE-EA7A-413C-9DFA-2173DAD39E5A}" presName="compChildNode" presStyleCnt="0"/>
      <dgm:spPr/>
    </dgm:pt>
    <dgm:pt modelId="{5AEBBDDD-EEDC-4D4C-8911-9DC0CBD74B6C}" type="pres">
      <dgm:prSet presAssocID="{8C9232FE-EA7A-413C-9DFA-2173DAD39E5A}" presName="theInnerList" presStyleCnt="0"/>
      <dgm:spPr/>
    </dgm:pt>
    <dgm:pt modelId="{9824336F-BDFE-4232-A01D-9BD1C0D542AE}" type="pres">
      <dgm:prSet presAssocID="{B04C37B4-27D0-4558-AC70-B28960660885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6D4661-7EB5-4263-B02B-40FF3A6CF0B8}" type="pres">
      <dgm:prSet presAssocID="{B04C37B4-27D0-4558-AC70-B28960660885}" presName="aSpace2" presStyleCnt="0"/>
      <dgm:spPr/>
    </dgm:pt>
    <dgm:pt modelId="{4B46AAF5-58D7-4F83-BCD5-3416D650E002}" type="pres">
      <dgm:prSet presAssocID="{4B3A6A67-2C95-4BDC-B431-DFFB98079234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40F14A-9BEE-4412-834C-3D50E8C78FDF}" type="pres">
      <dgm:prSet presAssocID="{4B3A6A67-2C95-4BDC-B431-DFFB98079234}" presName="aSpace2" presStyleCnt="0"/>
      <dgm:spPr/>
    </dgm:pt>
    <dgm:pt modelId="{8FC355A4-CB8A-4202-873A-E0DAC8786854}" type="pres">
      <dgm:prSet presAssocID="{959FF47F-A6D4-4F31-BC7F-9535CF8062AB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57D240-6416-4456-BF7E-EFB45698B2DB}" type="pres">
      <dgm:prSet presAssocID="{959FF47F-A6D4-4F31-BC7F-9535CF8062AB}" presName="aSpace2" presStyleCnt="0"/>
      <dgm:spPr/>
    </dgm:pt>
    <dgm:pt modelId="{D05FEA80-9B7C-4B55-BEEC-E64282468C58}" type="pres">
      <dgm:prSet presAssocID="{6BC5A6BD-C36D-42CF-9E17-3CEF1349FAFE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8E5C0A-4D43-4F3F-9E47-2BBF2F58806D}" type="pres">
      <dgm:prSet presAssocID="{6BC5A6BD-C36D-42CF-9E17-3CEF1349FAFE}" presName="aSpace2" presStyleCnt="0"/>
      <dgm:spPr/>
    </dgm:pt>
    <dgm:pt modelId="{0D69EFE0-D7E9-43B3-A665-65BC1F1240A2}" type="pres">
      <dgm:prSet presAssocID="{536F37B4-CFAC-426C-A555-03D70B00577F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74778E-9630-4BE3-97AE-11147A642465}" type="pres">
      <dgm:prSet presAssocID="{536F37B4-CFAC-426C-A555-03D70B00577F}" presName="aSpace2" presStyleCnt="0"/>
      <dgm:spPr/>
    </dgm:pt>
    <dgm:pt modelId="{C1677056-DDFF-4B71-8DA6-5E97D7907EA8}" type="pres">
      <dgm:prSet presAssocID="{0A83711C-C0D2-4498-8EDF-4FD15C826C23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40B7B6-5503-4821-B0A5-EF57BF155BFA}" type="pres">
      <dgm:prSet presAssocID="{0A83711C-C0D2-4498-8EDF-4FD15C826C23}" presName="aSpace2" presStyleCnt="0"/>
      <dgm:spPr/>
    </dgm:pt>
    <dgm:pt modelId="{52B51A6B-8C7B-4DED-B6A3-15E6ACD25CE8}" type="pres">
      <dgm:prSet presAssocID="{66031ED0-8F49-4013-86C1-9151A6DBA5F2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C73C28-762C-416B-9452-4E80DA0D4171}" type="pres">
      <dgm:prSet presAssocID="{66031ED0-8F49-4013-86C1-9151A6DBA5F2}" presName="aSpace2" presStyleCnt="0"/>
      <dgm:spPr/>
    </dgm:pt>
    <dgm:pt modelId="{651576DE-084B-4FDC-86CF-DD2786F4912D}" type="pres">
      <dgm:prSet presAssocID="{476982DB-5ED1-4F18-B6E0-70188FF881AE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363F1B-661C-4EE9-8BE5-8538DD206379}" type="presOf" srcId="{6BC5A6BD-C36D-42CF-9E17-3CEF1349FAFE}" destId="{D05FEA80-9B7C-4B55-BEEC-E64282468C58}" srcOrd="0" destOrd="0" presId="urn:microsoft.com/office/officeart/2005/8/layout/lProcess2"/>
    <dgm:cxn modelId="{731DCE8D-E247-4595-B2F9-DEE23B9595B6}" srcId="{8C9232FE-EA7A-413C-9DFA-2173DAD39E5A}" destId="{B04C37B4-27D0-4558-AC70-B28960660885}" srcOrd="0" destOrd="0" parTransId="{14020EC9-C6A2-4B65-8A32-6DB21E0A632D}" sibTransId="{4893BD63-0B2E-476C-A210-714E1B0F9350}"/>
    <dgm:cxn modelId="{88AA2A3E-36B7-4411-9F2F-46D4B83CC86C}" srcId="{8C9232FE-EA7A-413C-9DFA-2173DAD39E5A}" destId="{476982DB-5ED1-4F18-B6E0-70188FF881AE}" srcOrd="7" destOrd="0" parTransId="{3F064171-94D7-4636-936A-5C6701AF7EB6}" sibTransId="{AF7E59E0-13CB-4ACC-B0D2-304B94921208}"/>
    <dgm:cxn modelId="{3B9702DA-035E-4874-964E-E9FE5318EAEB}" type="presOf" srcId="{476982DB-5ED1-4F18-B6E0-70188FF881AE}" destId="{651576DE-084B-4FDC-86CF-DD2786F4912D}" srcOrd="0" destOrd="0" presId="urn:microsoft.com/office/officeart/2005/8/layout/lProcess2"/>
    <dgm:cxn modelId="{E1E88A24-6A81-49AE-B352-44C8CB5BF93C}" srcId="{8C9232FE-EA7A-413C-9DFA-2173DAD39E5A}" destId="{0A83711C-C0D2-4498-8EDF-4FD15C826C23}" srcOrd="5" destOrd="0" parTransId="{D024DEB9-AB03-413E-A04A-878E5EB446BD}" sibTransId="{5D7E4D21-735A-4808-B429-C7E0A84075F0}"/>
    <dgm:cxn modelId="{02842C64-EAA8-408B-8138-C3BEAED342FE}" srcId="{EE9E2309-8BAE-4140-AB48-42700E2FEB62}" destId="{8C9232FE-EA7A-413C-9DFA-2173DAD39E5A}" srcOrd="0" destOrd="0" parTransId="{D72FC3A9-5333-47DB-AC26-7B064913ABF7}" sibTransId="{1727E71B-EF9F-4C1A-84F6-46BD253EEB92}"/>
    <dgm:cxn modelId="{1E2E4271-32AB-40B8-8743-7A898F3C33A3}" srcId="{8C9232FE-EA7A-413C-9DFA-2173DAD39E5A}" destId="{536F37B4-CFAC-426C-A555-03D70B00577F}" srcOrd="4" destOrd="0" parTransId="{F358CFFE-5783-42D0-918F-BD472D787F63}" sibTransId="{3EE0C4C4-4C65-4CE6-B45B-D07EA56FF04B}"/>
    <dgm:cxn modelId="{FC16C5B8-C022-4995-930D-0644F9CEEFB9}" type="presOf" srcId="{EE9E2309-8BAE-4140-AB48-42700E2FEB62}" destId="{45DB9F3A-4A38-4402-BE0C-0D517680A7BB}" srcOrd="0" destOrd="0" presId="urn:microsoft.com/office/officeart/2005/8/layout/lProcess2"/>
    <dgm:cxn modelId="{3FF5BE02-C712-4180-8579-82E7A3F4E7D9}" type="presOf" srcId="{4B3A6A67-2C95-4BDC-B431-DFFB98079234}" destId="{4B46AAF5-58D7-4F83-BCD5-3416D650E002}" srcOrd="0" destOrd="0" presId="urn:microsoft.com/office/officeart/2005/8/layout/lProcess2"/>
    <dgm:cxn modelId="{9B687149-04E4-44E9-B42B-7E53A0E690FE}" type="presOf" srcId="{8C9232FE-EA7A-413C-9DFA-2173DAD39E5A}" destId="{8386426D-53F6-4F19-8EF2-4BA8F08ED82E}" srcOrd="1" destOrd="0" presId="urn:microsoft.com/office/officeart/2005/8/layout/lProcess2"/>
    <dgm:cxn modelId="{BB83B5EA-661A-4113-9048-FA7E637604B0}" srcId="{8C9232FE-EA7A-413C-9DFA-2173DAD39E5A}" destId="{959FF47F-A6D4-4F31-BC7F-9535CF8062AB}" srcOrd="2" destOrd="0" parTransId="{88749136-6BB7-4B8E-B4CC-224BFDBD9F23}" sibTransId="{7A3B1551-E160-47F7-9FB8-668DB3D77447}"/>
    <dgm:cxn modelId="{45A67942-88F6-40B6-82BC-4B14D697274C}" srcId="{8C9232FE-EA7A-413C-9DFA-2173DAD39E5A}" destId="{66031ED0-8F49-4013-86C1-9151A6DBA5F2}" srcOrd="6" destOrd="0" parTransId="{40F1AFE1-3F4B-4E12-9AED-BEE40C48C67E}" sibTransId="{C89A6C27-89F8-497D-B958-51CEA3756352}"/>
    <dgm:cxn modelId="{06A8C50F-2681-4D34-8876-38B841F0C1B8}" type="presOf" srcId="{B04C37B4-27D0-4558-AC70-B28960660885}" destId="{9824336F-BDFE-4232-A01D-9BD1C0D542AE}" srcOrd="0" destOrd="0" presId="urn:microsoft.com/office/officeart/2005/8/layout/lProcess2"/>
    <dgm:cxn modelId="{2F172603-8D49-4CC5-8238-85F37E6FEE63}" srcId="{8C9232FE-EA7A-413C-9DFA-2173DAD39E5A}" destId="{4B3A6A67-2C95-4BDC-B431-DFFB98079234}" srcOrd="1" destOrd="0" parTransId="{41CB221D-E474-43A5-8712-72F881BDB2BC}" sibTransId="{748DAA54-476A-4317-9B67-D52640732221}"/>
    <dgm:cxn modelId="{5000D292-9CB2-4F76-B0DC-738CD9959EF1}" type="presOf" srcId="{8C9232FE-EA7A-413C-9DFA-2173DAD39E5A}" destId="{8E8A273C-F899-4EEA-92D4-795B33E77874}" srcOrd="0" destOrd="0" presId="urn:microsoft.com/office/officeart/2005/8/layout/lProcess2"/>
    <dgm:cxn modelId="{65B8441B-04A4-4A6F-BA8E-F0DC08F97487}" type="presOf" srcId="{0A83711C-C0D2-4498-8EDF-4FD15C826C23}" destId="{C1677056-DDFF-4B71-8DA6-5E97D7907EA8}" srcOrd="0" destOrd="0" presId="urn:microsoft.com/office/officeart/2005/8/layout/lProcess2"/>
    <dgm:cxn modelId="{1EB28FEB-1071-4746-98A7-C7A67D7973FE}" type="presOf" srcId="{66031ED0-8F49-4013-86C1-9151A6DBA5F2}" destId="{52B51A6B-8C7B-4DED-B6A3-15E6ACD25CE8}" srcOrd="0" destOrd="0" presId="urn:microsoft.com/office/officeart/2005/8/layout/lProcess2"/>
    <dgm:cxn modelId="{C94FDA59-1C15-46C7-8C64-A26BFB41FB4B}" srcId="{8C9232FE-EA7A-413C-9DFA-2173DAD39E5A}" destId="{6BC5A6BD-C36D-42CF-9E17-3CEF1349FAFE}" srcOrd="3" destOrd="0" parTransId="{5A6971C7-77C6-42A2-8DE7-5344116D095F}" sibTransId="{4772BD82-F28D-4A2D-BA2B-499BEAAEFA16}"/>
    <dgm:cxn modelId="{2C46EE1E-0180-4E22-B2ED-4C6ED451FFA0}" type="presOf" srcId="{959FF47F-A6D4-4F31-BC7F-9535CF8062AB}" destId="{8FC355A4-CB8A-4202-873A-E0DAC8786854}" srcOrd="0" destOrd="0" presId="urn:microsoft.com/office/officeart/2005/8/layout/lProcess2"/>
    <dgm:cxn modelId="{9A3CCB40-88C9-437C-83AD-D7EEEF9CA334}" type="presOf" srcId="{536F37B4-CFAC-426C-A555-03D70B00577F}" destId="{0D69EFE0-D7E9-43B3-A665-65BC1F1240A2}" srcOrd="0" destOrd="0" presId="urn:microsoft.com/office/officeart/2005/8/layout/lProcess2"/>
    <dgm:cxn modelId="{A78B1940-2043-49F4-8BF9-F34558A8FBA2}" type="presParOf" srcId="{45DB9F3A-4A38-4402-BE0C-0D517680A7BB}" destId="{6F2C2089-BE84-4476-B801-00F992CEAB37}" srcOrd="0" destOrd="0" presId="urn:microsoft.com/office/officeart/2005/8/layout/lProcess2"/>
    <dgm:cxn modelId="{C934B139-E446-464A-AE3D-C9183015B9D0}" type="presParOf" srcId="{6F2C2089-BE84-4476-B801-00F992CEAB37}" destId="{8E8A273C-F899-4EEA-92D4-795B33E77874}" srcOrd="0" destOrd="0" presId="urn:microsoft.com/office/officeart/2005/8/layout/lProcess2"/>
    <dgm:cxn modelId="{8744F016-D620-4535-B499-8D852B61E58A}" type="presParOf" srcId="{6F2C2089-BE84-4476-B801-00F992CEAB37}" destId="{8386426D-53F6-4F19-8EF2-4BA8F08ED82E}" srcOrd="1" destOrd="0" presId="urn:microsoft.com/office/officeart/2005/8/layout/lProcess2"/>
    <dgm:cxn modelId="{20488521-BD5E-4D51-B7DE-E37957A31369}" type="presParOf" srcId="{6F2C2089-BE84-4476-B801-00F992CEAB37}" destId="{535D4D41-F080-4230-BF19-59BCB9EFAB8B}" srcOrd="2" destOrd="0" presId="urn:microsoft.com/office/officeart/2005/8/layout/lProcess2"/>
    <dgm:cxn modelId="{45B1B889-77EC-4046-936A-6DD23B75B46F}" type="presParOf" srcId="{535D4D41-F080-4230-BF19-59BCB9EFAB8B}" destId="{5AEBBDDD-EEDC-4D4C-8911-9DC0CBD74B6C}" srcOrd="0" destOrd="0" presId="urn:microsoft.com/office/officeart/2005/8/layout/lProcess2"/>
    <dgm:cxn modelId="{1A9E7FF6-CDA2-460A-96C9-C4C53C14FD8F}" type="presParOf" srcId="{5AEBBDDD-EEDC-4D4C-8911-9DC0CBD74B6C}" destId="{9824336F-BDFE-4232-A01D-9BD1C0D542AE}" srcOrd="0" destOrd="0" presId="urn:microsoft.com/office/officeart/2005/8/layout/lProcess2"/>
    <dgm:cxn modelId="{980C9C47-7EE1-4B8C-ACE9-EEECE259FC89}" type="presParOf" srcId="{5AEBBDDD-EEDC-4D4C-8911-9DC0CBD74B6C}" destId="{B26D4661-7EB5-4263-B02B-40FF3A6CF0B8}" srcOrd="1" destOrd="0" presId="urn:microsoft.com/office/officeart/2005/8/layout/lProcess2"/>
    <dgm:cxn modelId="{F41F1734-0367-48EF-A5EA-9C12C03C4DA0}" type="presParOf" srcId="{5AEBBDDD-EEDC-4D4C-8911-9DC0CBD74B6C}" destId="{4B46AAF5-58D7-4F83-BCD5-3416D650E002}" srcOrd="2" destOrd="0" presId="urn:microsoft.com/office/officeart/2005/8/layout/lProcess2"/>
    <dgm:cxn modelId="{7CE89A8C-C59A-4D58-A90A-1EFDAC9631A4}" type="presParOf" srcId="{5AEBBDDD-EEDC-4D4C-8911-9DC0CBD74B6C}" destId="{A240F14A-9BEE-4412-834C-3D50E8C78FDF}" srcOrd="3" destOrd="0" presId="urn:microsoft.com/office/officeart/2005/8/layout/lProcess2"/>
    <dgm:cxn modelId="{706A7ABA-FEBB-423D-A29C-471D9A915657}" type="presParOf" srcId="{5AEBBDDD-EEDC-4D4C-8911-9DC0CBD74B6C}" destId="{8FC355A4-CB8A-4202-873A-E0DAC8786854}" srcOrd="4" destOrd="0" presId="urn:microsoft.com/office/officeart/2005/8/layout/lProcess2"/>
    <dgm:cxn modelId="{DE59D182-8780-44FB-BBD7-5C05D8E43AAA}" type="presParOf" srcId="{5AEBBDDD-EEDC-4D4C-8911-9DC0CBD74B6C}" destId="{A457D240-6416-4456-BF7E-EFB45698B2DB}" srcOrd="5" destOrd="0" presId="urn:microsoft.com/office/officeart/2005/8/layout/lProcess2"/>
    <dgm:cxn modelId="{465BC4A9-5E26-4D94-8E5F-68481275BD36}" type="presParOf" srcId="{5AEBBDDD-EEDC-4D4C-8911-9DC0CBD74B6C}" destId="{D05FEA80-9B7C-4B55-BEEC-E64282468C58}" srcOrd="6" destOrd="0" presId="urn:microsoft.com/office/officeart/2005/8/layout/lProcess2"/>
    <dgm:cxn modelId="{EFFF743A-F5EA-4BEB-AF4D-CDD67203FA02}" type="presParOf" srcId="{5AEBBDDD-EEDC-4D4C-8911-9DC0CBD74B6C}" destId="{F88E5C0A-4D43-4F3F-9E47-2BBF2F58806D}" srcOrd="7" destOrd="0" presId="urn:microsoft.com/office/officeart/2005/8/layout/lProcess2"/>
    <dgm:cxn modelId="{8CADA60C-E0DB-4DCF-9902-07C37229BC98}" type="presParOf" srcId="{5AEBBDDD-EEDC-4D4C-8911-9DC0CBD74B6C}" destId="{0D69EFE0-D7E9-43B3-A665-65BC1F1240A2}" srcOrd="8" destOrd="0" presId="urn:microsoft.com/office/officeart/2005/8/layout/lProcess2"/>
    <dgm:cxn modelId="{15EE1967-38D9-4C25-B611-CEB91CD1D491}" type="presParOf" srcId="{5AEBBDDD-EEDC-4D4C-8911-9DC0CBD74B6C}" destId="{7574778E-9630-4BE3-97AE-11147A642465}" srcOrd="9" destOrd="0" presId="urn:microsoft.com/office/officeart/2005/8/layout/lProcess2"/>
    <dgm:cxn modelId="{930AA5FE-60E1-4986-A5A3-55A6406EAE6E}" type="presParOf" srcId="{5AEBBDDD-EEDC-4D4C-8911-9DC0CBD74B6C}" destId="{C1677056-DDFF-4B71-8DA6-5E97D7907EA8}" srcOrd="10" destOrd="0" presId="urn:microsoft.com/office/officeart/2005/8/layout/lProcess2"/>
    <dgm:cxn modelId="{73C3E422-EFBF-430C-AF9E-E1E32632084F}" type="presParOf" srcId="{5AEBBDDD-EEDC-4D4C-8911-9DC0CBD74B6C}" destId="{9A40B7B6-5503-4821-B0A5-EF57BF155BFA}" srcOrd="11" destOrd="0" presId="urn:microsoft.com/office/officeart/2005/8/layout/lProcess2"/>
    <dgm:cxn modelId="{32E7F5F0-C04B-4F89-A655-63D45580374A}" type="presParOf" srcId="{5AEBBDDD-EEDC-4D4C-8911-9DC0CBD74B6C}" destId="{52B51A6B-8C7B-4DED-B6A3-15E6ACD25CE8}" srcOrd="12" destOrd="0" presId="urn:microsoft.com/office/officeart/2005/8/layout/lProcess2"/>
    <dgm:cxn modelId="{2754FC24-E66E-4CC2-8781-4B98364CC008}" type="presParOf" srcId="{5AEBBDDD-EEDC-4D4C-8911-9DC0CBD74B6C}" destId="{80C73C28-762C-416B-9452-4E80DA0D4171}" srcOrd="13" destOrd="0" presId="urn:microsoft.com/office/officeart/2005/8/layout/lProcess2"/>
    <dgm:cxn modelId="{B903294C-2D9E-4290-9710-2DB79F07AD5A}" type="presParOf" srcId="{5AEBBDDD-EEDC-4D4C-8911-9DC0CBD74B6C}" destId="{651576DE-084B-4FDC-86CF-DD2786F4912D}" srcOrd="1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F88F969-6C68-49B7-9B20-FBC329D41B36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80E6FD-A145-4F0E-B8FE-63C03A2C7CB6}">
      <dgm:prSet/>
      <dgm:spPr/>
      <dgm:t>
        <a:bodyPr/>
        <a:lstStyle/>
        <a:p>
          <a:pPr rtl="0"/>
          <a:r>
            <a:rPr lang="en-US" b="1" dirty="0" smtClean="0"/>
            <a:t>Advocating  for students</a:t>
          </a:r>
          <a:endParaRPr lang="en-US" dirty="0"/>
        </a:p>
      </dgm:t>
    </dgm:pt>
    <dgm:pt modelId="{4737C131-7947-463F-BF22-CE1EDABB0A27}" type="parTrans" cxnId="{4447DC4C-8229-4D61-9860-A1A9F2C1EF7E}">
      <dgm:prSet/>
      <dgm:spPr/>
      <dgm:t>
        <a:bodyPr/>
        <a:lstStyle/>
        <a:p>
          <a:endParaRPr lang="en-US"/>
        </a:p>
      </dgm:t>
    </dgm:pt>
    <dgm:pt modelId="{BC2196F1-C2C3-47A6-987F-79B7E3EA9236}" type="sibTrans" cxnId="{4447DC4C-8229-4D61-9860-A1A9F2C1EF7E}">
      <dgm:prSet/>
      <dgm:spPr/>
      <dgm:t>
        <a:bodyPr/>
        <a:lstStyle/>
        <a:p>
          <a:endParaRPr lang="en-US"/>
        </a:p>
      </dgm:t>
    </dgm:pt>
    <dgm:pt modelId="{14874097-5D31-40A5-86EF-5E53EED9AAED}">
      <dgm:prSet/>
      <dgm:spPr/>
      <dgm:t>
        <a:bodyPr/>
        <a:lstStyle/>
        <a:p>
          <a:pPr rtl="0"/>
          <a:r>
            <a:rPr lang="en-US" b="1" dirty="0" smtClean="0"/>
            <a:t>Promoting and monitoring student success in a collaborative manner</a:t>
          </a:r>
          <a:endParaRPr lang="en-US" dirty="0"/>
        </a:p>
      </dgm:t>
    </dgm:pt>
    <dgm:pt modelId="{06DCA004-FE21-404C-A49D-E265FCA4285A}" type="parTrans" cxnId="{587060E4-AC47-4B4D-80C9-3F66A01F471E}">
      <dgm:prSet/>
      <dgm:spPr/>
      <dgm:t>
        <a:bodyPr/>
        <a:lstStyle/>
        <a:p>
          <a:endParaRPr lang="en-US"/>
        </a:p>
      </dgm:t>
    </dgm:pt>
    <dgm:pt modelId="{BFC2B0F8-DF87-4651-B1F0-2E837813FACE}" type="sibTrans" cxnId="{587060E4-AC47-4B4D-80C9-3F66A01F471E}">
      <dgm:prSet/>
      <dgm:spPr/>
      <dgm:t>
        <a:bodyPr/>
        <a:lstStyle/>
        <a:p>
          <a:endParaRPr lang="en-US"/>
        </a:p>
      </dgm:t>
    </dgm:pt>
    <dgm:pt modelId="{80834DF0-237F-4BDD-A129-280E015C452E}">
      <dgm:prSet/>
      <dgm:spPr/>
      <dgm:t>
        <a:bodyPr/>
        <a:lstStyle/>
        <a:p>
          <a:pPr rtl="0"/>
          <a:r>
            <a:rPr lang="en-US" b="1" dirty="0" smtClean="0"/>
            <a:t>Helping students overcome barriers to learning</a:t>
          </a:r>
          <a:endParaRPr lang="en-US" dirty="0"/>
        </a:p>
      </dgm:t>
    </dgm:pt>
    <dgm:pt modelId="{B3608BC4-5F30-473E-8883-1CD778CC517F}" type="parTrans" cxnId="{AEC2EB74-B4F0-44A6-BE5D-A73110E10FCE}">
      <dgm:prSet/>
      <dgm:spPr/>
      <dgm:t>
        <a:bodyPr/>
        <a:lstStyle/>
        <a:p>
          <a:endParaRPr lang="en-US"/>
        </a:p>
      </dgm:t>
    </dgm:pt>
    <dgm:pt modelId="{94CEFE12-6A10-4F9A-AD21-780DFFA6B168}" type="sibTrans" cxnId="{AEC2EB74-B4F0-44A6-BE5D-A73110E10FCE}">
      <dgm:prSet/>
      <dgm:spPr/>
      <dgm:t>
        <a:bodyPr/>
        <a:lstStyle/>
        <a:p>
          <a:endParaRPr lang="en-US"/>
        </a:p>
      </dgm:t>
    </dgm:pt>
    <dgm:pt modelId="{7C3E8858-E1B9-448B-A434-0E930C19C558}">
      <dgm:prSet/>
      <dgm:spPr/>
      <dgm:t>
        <a:bodyPr/>
        <a:lstStyle/>
        <a:p>
          <a:pPr rtl="0"/>
          <a:r>
            <a:rPr lang="en-US" b="1" dirty="0" smtClean="0"/>
            <a:t>Providing preventive and intervention strategies for student success</a:t>
          </a:r>
          <a:endParaRPr lang="en-US" dirty="0"/>
        </a:p>
      </dgm:t>
    </dgm:pt>
    <dgm:pt modelId="{734917F7-60AF-49CE-A77F-C3C1C78C4E48}" type="parTrans" cxnId="{C48D270E-85A1-4F6E-966B-E3C5AE45DF13}">
      <dgm:prSet/>
      <dgm:spPr/>
      <dgm:t>
        <a:bodyPr/>
        <a:lstStyle/>
        <a:p>
          <a:endParaRPr lang="en-US"/>
        </a:p>
      </dgm:t>
    </dgm:pt>
    <dgm:pt modelId="{3ABA603C-E661-4448-95FE-9DD739A7FCE8}" type="sibTrans" cxnId="{C48D270E-85A1-4F6E-966B-E3C5AE45DF13}">
      <dgm:prSet/>
      <dgm:spPr/>
      <dgm:t>
        <a:bodyPr/>
        <a:lstStyle/>
        <a:p>
          <a:endParaRPr lang="en-US"/>
        </a:p>
      </dgm:t>
    </dgm:pt>
    <dgm:pt modelId="{C90FF131-6405-49AB-AB9B-82C9BE5A7260}">
      <dgm:prSet/>
      <dgm:spPr/>
      <dgm:t>
        <a:bodyPr/>
        <a:lstStyle/>
        <a:p>
          <a:pPr rtl="0"/>
          <a:r>
            <a:rPr lang="en-US" b="1" dirty="0" smtClean="0"/>
            <a:t>Facilitating parent/teacher conferences</a:t>
          </a:r>
          <a:endParaRPr lang="en-US" dirty="0"/>
        </a:p>
      </dgm:t>
    </dgm:pt>
    <dgm:pt modelId="{C3590BB7-3AF4-4F1F-BA25-8A608B275963}" type="parTrans" cxnId="{687F57FC-C775-4837-8359-DB9574F29277}">
      <dgm:prSet/>
      <dgm:spPr/>
      <dgm:t>
        <a:bodyPr/>
        <a:lstStyle/>
        <a:p>
          <a:endParaRPr lang="en-US"/>
        </a:p>
      </dgm:t>
    </dgm:pt>
    <dgm:pt modelId="{C01E4A1E-FB99-4EB2-91DA-DBCBE7DEAC52}" type="sibTrans" cxnId="{687F57FC-C775-4837-8359-DB9574F29277}">
      <dgm:prSet/>
      <dgm:spPr/>
      <dgm:t>
        <a:bodyPr/>
        <a:lstStyle/>
        <a:p>
          <a:endParaRPr lang="en-US"/>
        </a:p>
      </dgm:t>
    </dgm:pt>
    <dgm:pt modelId="{FBD99F68-9427-4364-AF0A-B421E2F83DFA}">
      <dgm:prSet/>
      <dgm:spPr/>
      <dgm:t>
        <a:bodyPr/>
        <a:lstStyle/>
        <a:p>
          <a:pPr rtl="0"/>
          <a:r>
            <a:rPr lang="en-US" b="1" dirty="0" smtClean="0"/>
            <a:t>Serving as a resource to students of available community opportunities</a:t>
          </a:r>
          <a:endParaRPr lang="en-US" dirty="0"/>
        </a:p>
      </dgm:t>
    </dgm:pt>
    <dgm:pt modelId="{BD89BE36-176F-41BE-AF59-0B1449B1CE73}" type="parTrans" cxnId="{5B428F3E-2047-4A1F-8ECD-E684BB160E7E}">
      <dgm:prSet/>
      <dgm:spPr/>
      <dgm:t>
        <a:bodyPr/>
        <a:lstStyle/>
        <a:p>
          <a:endParaRPr lang="en-US"/>
        </a:p>
      </dgm:t>
    </dgm:pt>
    <dgm:pt modelId="{B9593512-D22A-4534-85C9-1C508AC6363B}" type="sibTrans" cxnId="{5B428F3E-2047-4A1F-8ECD-E684BB160E7E}">
      <dgm:prSet/>
      <dgm:spPr/>
      <dgm:t>
        <a:bodyPr/>
        <a:lstStyle/>
        <a:p>
          <a:endParaRPr lang="en-US"/>
        </a:p>
      </dgm:t>
    </dgm:pt>
    <dgm:pt modelId="{F961FB5C-318C-4538-B0F0-85FD9D80855A}">
      <dgm:prSet/>
      <dgm:spPr/>
      <dgm:t>
        <a:bodyPr/>
        <a:lstStyle/>
        <a:p>
          <a:pPr rtl="0"/>
          <a:r>
            <a:rPr lang="en-US" b="1" dirty="0" smtClean="0"/>
            <a:t>Serving as a resource for school staff and parents</a:t>
          </a:r>
          <a:endParaRPr lang="en-US" dirty="0"/>
        </a:p>
      </dgm:t>
    </dgm:pt>
    <dgm:pt modelId="{9D1C2EC8-7FFD-4410-8C12-8BD886BFD0FB}" type="parTrans" cxnId="{9C8D908D-D433-4265-A470-6ED8DBA5A14E}">
      <dgm:prSet/>
      <dgm:spPr/>
      <dgm:t>
        <a:bodyPr/>
        <a:lstStyle/>
        <a:p>
          <a:endParaRPr lang="en-US"/>
        </a:p>
      </dgm:t>
    </dgm:pt>
    <dgm:pt modelId="{C717AE0D-34C2-4F02-94FF-209659BA508A}" type="sibTrans" cxnId="{9C8D908D-D433-4265-A470-6ED8DBA5A14E}">
      <dgm:prSet/>
      <dgm:spPr/>
      <dgm:t>
        <a:bodyPr/>
        <a:lstStyle/>
        <a:p>
          <a:endParaRPr lang="en-US"/>
        </a:p>
      </dgm:t>
    </dgm:pt>
    <dgm:pt modelId="{6A152977-2F1E-4737-A05E-9D1F425FE1BB}">
      <dgm:prSet/>
      <dgm:spPr/>
      <dgm:t>
        <a:bodyPr/>
        <a:lstStyle/>
        <a:p>
          <a:pPr rtl="0"/>
          <a:r>
            <a:rPr lang="en-US" b="1" dirty="0" smtClean="0"/>
            <a:t>Serving as a resource for community referrals</a:t>
          </a:r>
          <a:endParaRPr lang="en-US" dirty="0"/>
        </a:p>
      </dgm:t>
    </dgm:pt>
    <dgm:pt modelId="{36FED64E-E2DE-4F76-B911-C2153F153ED8}" type="parTrans" cxnId="{07A6AF6D-A7D4-4782-9D18-C1A2690A0391}">
      <dgm:prSet/>
      <dgm:spPr/>
      <dgm:t>
        <a:bodyPr/>
        <a:lstStyle/>
        <a:p>
          <a:endParaRPr lang="en-US"/>
        </a:p>
      </dgm:t>
    </dgm:pt>
    <dgm:pt modelId="{EC48E3E4-EC58-4EB8-BE02-694B1F503CF1}" type="sibTrans" cxnId="{07A6AF6D-A7D4-4782-9D18-C1A2690A0391}">
      <dgm:prSet/>
      <dgm:spPr/>
      <dgm:t>
        <a:bodyPr/>
        <a:lstStyle/>
        <a:p>
          <a:endParaRPr lang="en-US"/>
        </a:p>
      </dgm:t>
    </dgm:pt>
    <dgm:pt modelId="{673910AE-259D-4380-9ADF-B19C3A64406E}">
      <dgm:prSet/>
      <dgm:spPr/>
      <dgm:t>
        <a:bodyPr/>
        <a:lstStyle/>
        <a:p>
          <a:pPr rtl="0"/>
          <a:r>
            <a:rPr lang="en-US" b="1" dirty="0" smtClean="0"/>
            <a:t>Providing parent and community outreach</a:t>
          </a:r>
          <a:endParaRPr lang="en-US" dirty="0"/>
        </a:p>
      </dgm:t>
    </dgm:pt>
    <dgm:pt modelId="{292F63AB-19D9-494F-AD5A-6B54956898CF}" type="parTrans" cxnId="{10015AD7-C8C1-4712-9B96-C80EC14D0C6C}">
      <dgm:prSet/>
      <dgm:spPr/>
      <dgm:t>
        <a:bodyPr/>
        <a:lstStyle/>
        <a:p>
          <a:endParaRPr lang="en-US"/>
        </a:p>
      </dgm:t>
    </dgm:pt>
    <dgm:pt modelId="{6074A4E3-2D29-4C95-8531-A15E9E2941D1}" type="sibTrans" cxnId="{10015AD7-C8C1-4712-9B96-C80EC14D0C6C}">
      <dgm:prSet/>
      <dgm:spPr/>
      <dgm:t>
        <a:bodyPr/>
        <a:lstStyle/>
        <a:p>
          <a:endParaRPr lang="en-US"/>
        </a:p>
      </dgm:t>
    </dgm:pt>
    <dgm:pt modelId="{2E1A02E1-B3AE-4504-AA00-04E9D56BA088}">
      <dgm:prSet/>
      <dgm:spPr/>
      <dgm:t>
        <a:bodyPr/>
        <a:lstStyle/>
        <a:p>
          <a:pPr rtl="0"/>
          <a:r>
            <a:rPr lang="en-US" b="1" dirty="0" smtClean="0"/>
            <a:t>Fostering a positive school environment by embracing and promoting diversity </a:t>
          </a:r>
          <a:endParaRPr lang="en-US" dirty="0"/>
        </a:p>
      </dgm:t>
    </dgm:pt>
    <dgm:pt modelId="{875145DC-C15F-413C-872B-B3AAB37EB260}" type="parTrans" cxnId="{B5A72A68-37E0-4368-A8B5-6F464E5CE26B}">
      <dgm:prSet/>
      <dgm:spPr/>
      <dgm:t>
        <a:bodyPr/>
        <a:lstStyle/>
        <a:p>
          <a:endParaRPr lang="en-US"/>
        </a:p>
      </dgm:t>
    </dgm:pt>
    <dgm:pt modelId="{B10FD17D-CD24-4C7B-A7C0-C23947878120}" type="sibTrans" cxnId="{B5A72A68-37E0-4368-A8B5-6F464E5CE26B}">
      <dgm:prSet/>
      <dgm:spPr/>
      <dgm:t>
        <a:bodyPr/>
        <a:lstStyle/>
        <a:p>
          <a:endParaRPr lang="en-US"/>
        </a:p>
      </dgm:t>
    </dgm:pt>
    <dgm:pt modelId="{CBB8A167-50A7-4539-B4C8-0951979B3D8D}" type="pres">
      <dgm:prSet presAssocID="{7F88F969-6C68-49B7-9B20-FBC329D41B3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4225E7E-7C83-4645-9E3D-0D896524C070}" type="pres">
      <dgm:prSet presAssocID="{2980E6FD-A145-4F0E-B8FE-63C03A2C7CB6}" presName="thickLine" presStyleLbl="alignNode1" presStyleIdx="0" presStyleCnt="1"/>
      <dgm:spPr/>
    </dgm:pt>
    <dgm:pt modelId="{7968FD9B-0E75-414C-A1F4-83AFC5C496EA}" type="pres">
      <dgm:prSet presAssocID="{2980E6FD-A145-4F0E-B8FE-63C03A2C7CB6}" presName="horz1" presStyleCnt="0"/>
      <dgm:spPr/>
    </dgm:pt>
    <dgm:pt modelId="{169A2169-CD2E-4BA2-A42F-44A19DD9330B}" type="pres">
      <dgm:prSet presAssocID="{2980E6FD-A145-4F0E-B8FE-63C03A2C7CB6}" presName="tx1" presStyleLbl="revTx" presStyleIdx="0" presStyleCnt="10"/>
      <dgm:spPr/>
      <dgm:t>
        <a:bodyPr/>
        <a:lstStyle/>
        <a:p>
          <a:endParaRPr lang="en-US"/>
        </a:p>
      </dgm:t>
    </dgm:pt>
    <dgm:pt modelId="{AA63D206-B29E-4940-BA32-3F44F36E64A4}" type="pres">
      <dgm:prSet presAssocID="{2980E6FD-A145-4F0E-B8FE-63C03A2C7CB6}" presName="vert1" presStyleCnt="0"/>
      <dgm:spPr/>
    </dgm:pt>
    <dgm:pt modelId="{6EBA65CB-15DF-47CC-91EC-06E0E5ABA581}" type="pres">
      <dgm:prSet presAssocID="{14874097-5D31-40A5-86EF-5E53EED9AAED}" presName="vertSpace2a" presStyleCnt="0"/>
      <dgm:spPr/>
    </dgm:pt>
    <dgm:pt modelId="{EB8B04C6-EA1B-4466-B052-8B52692AE773}" type="pres">
      <dgm:prSet presAssocID="{14874097-5D31-40A5-86EF-5E53EED9AAED}" presName="horz2" presStyleCnt="0"/>
      <dgm:spPr/>
    </dgm:pt>
    <dgm:pt modelId="{9528A8B8-ADD2-4E71-B541-EA687F7C4DBA}" type="pres">
      <dgm:prSet presAssocID="{14874097-5D31-40A5-86EF-5E53EED9AAED}" presName="horzSpace2" presStyleCnt="0"/>
      <dgm:spPr/>
    </dgm:pt>
    <dgm:pt modelId="{F929F2DD-CB9A-4BAE-990D-E9CCF77CFFBA}" type="pres">
      <dgm:prSet presAssocID="{14874097-5D31-40A5-86EF-5E53EED9AAED}" presName="tx2" presStyleLbl="revTx" presStyleIdx="1" presStyleCnt="10"/>
      <dgm:spPr/>
      <dgm:t>
        <a:bodyPr/>
        <a:lstStyle/>
        <a:p>
          <a:endParaRPr lang="en-US"/>
        </a:p>
      </dgm:t>
    </dgm:pt>
    <dgm:pt modelId="{A99C3125-0850-4805-8EA0-75425B74D841}" type="pres">
      <dgm:prSet presAssocID="{14874097-5D31-40A5-86EF-5E53EED9AAED}" presName="vert2" presStyleCnt="0"/>
      <dgm:spPr/>
    </dgm:pt>
    <dgm:pt modelId="{C95C27F1-B60D-456B-B3E6-4689F85BDFB5}" type="pres">
      <dgm:prSet presAssocID="{14874097-5D31-40A5-86EF-5E53EED9AAED}" presName="thinLine2b" presStyleLbl="callout" presStyleIdx="0" presStyleCnt="9"/>
      <dgm:spPr/>
    </dgm:pt>
    <dgm:pt modelId="{532F43B5-5C39-4317-B082-83BDA20E00D3}" type="pres">
      <dgm:prSet presAssocID="{14874097-5D31-40A5-86EF-5E53EED9AAED}" presName="vertSpace2b" presStyleCnt="0"/>
      <dgm:spPr/>
    </dgm:pt>
    <dgm:pt modelId="{3DE15B64-0DF1-4CFB-B641-2A3088E652D9}" type="pres">
      <dgm:prSet presAssocID="{80834DF0-237F-4BDD-A129-280E015C452E}" presName="horz2" presStyleCnt="0"/>
      <dgm:spPr/>
    </dgm:pt>
    <dgm:pt modelId="{5E90211A-95C8-44AD-B767-63BFA9EC32B7}" type="pres">
      <dgm:prSet presAssocID="{80834DF0-237F-4BDD-A129-280E015C452E}" presName="horzSpace2" presStyleCnt="0"/>
      <dgm:spPr/>
    </dgm:pt>
    <dgm:pt modelId="{BA867D6C-430C-4D06-9DE9-100646CEB5F9}" type="pres">
      <dgm:prSet presAssocID="{80834DF0-237F-4BDD-A129-280E015C452E}" presName="tx2" presStyleLbl="revTx" presStyleIdx="2" presStyleCnt="10"/>
      <dgm:spPr/>
      <dgm:t>
        <a:bodyPr/>
        <a:lstStyle/>
        <a:p>
          <a:endParaRPr lang="en-US"/>
        </a:p>
      </dgm:t>
    </dgm:pt>
    <dgm:pt modelId="{15E2275C-7561-4372-9426-DDD1910C17BE}" type="pres">
      <dgm:prSet presAssocID="{80834DF0-237F-4BDD-A129-280E015C452E}" presName="vert2" presStyleCnt="0"/>
      <dgm:spPr/>
    </dgm:pt>
    <dgm:pt modelId="{1E5647FD-633F-431E-BA7A-213B3DEC225A}" type="pres">
      <dgm:prSet presAssocID="{80834DF0-237F-4BDD-A129-280E015C452E}" presName="thinLine2b" presStyleLbl="callout" presStyleIdx="1" presStyleCnt="9"/>
      <dgm:spPr/>
    </dgm:pt>
    <dgm:pt modelId="{7D8A7220-D72B-451D-A94A-593BD9CA1454}" type="pres">
      <dgm:prSet presAssocID="{80834DF0-237F-4BDD-A129-280E015C452E}" presName="vertSpace2b" presStyleCnt="0"/>
      <dgm:spPr/>
    </dgm:pt>
    <dgm:pt modelId="{8A7FA192-809E-44C4-9C99-12E951A8EA75}" type="pres">
      <dgm:prSet presAssocID="{7C3E8858-E1B9-448B-A434-0E930C19C558}" presName="horz2" presStyleCnt="0"/>
      <dgm:spPr/>
    </dgm:pt>
    <dgm:pt modelId="{7ABC1804-ED46-48B5-A1D1-3CE9C082A83F}" type="pres">
      <dgm:prSet presAssocID="{7C3E8858-E1B9-448B-A434-0E930C19C558}" presName="horzSpace2" presStyleCnt="0"/>
      <dgm:spPr/>
    </dgm:pt>
    <dgm:pt modelId="{22810C09-F5F4-437D-A286-20071C273B15}" type="pres">
      <dgm:prSet presAssocID="{7C3E8858-E1B9-448B-A434-0E930C19C558}" presName="tx2" presStyleLbl="revTx" presStyleIdx="3" presStyleCnt="10"/>
      <dgm:spPr/>
      <dgm:t>
        <a:bodyPr/>
        <a:lstStyle/>
        <a:p>
          <a:endParaRPr lang="en-US"/>
        </a:p>
      </dgm:t>
    </dgm:pt>
    <dgm:pt modelId="{9E25F9FF-82C2-4E70-A76D-65DC4F08F0EE}" type="pres">
      <dgm:prSet presAssocID="{7C3E8858-E1B9-448B-A434-0E930C19C558}" presName="vert2" presStyleCnt="0"/>
      <dgm:spPr/>
    </dgm:pt>
    <dgm:pt modelId="{5388A1EC-8D34-473E-A76A-AF09A6DE274E}" type="pres">
      <dgm:prSet presAssocID="{7C3E8858-E1B9-448B-A434-0E930C19C558}" presName="thinLine2b" presStyleLbl="callout" presStyleIdx="2" presStyleCnt="9"/>
      <dgm:spPr/>
    </dgm:pt>
    <dgm:pt modelId="{2A55FED4-9E0B-4739-91C5-4DAED9923977}" type="pres">
      <dgm:prSet presAssocID="{7C3E8858-E1B9-448B-A434-0E930C19C558}" presName="vertSpace2b" presStyleCnt="0"/>
      <dgm:spPr/>
    </dgm:pt>
    <dgm:pt modelId="{B3F4DD9B-9040-40A0-8428-29FF3578947A}" type="pres">
      <dgm:prSet presAssocID="{C90FF131-6405-49AB-AB9B-82C9BE5A7260}" presName="horz2" presStyleCnt="0"/>
      <dgm:spPr/>
    </dgm:pt>
    <dgm:pt modelId="{11C9622A-6C32-477F-8EFA-7D7F2694BE61}" type="pres">
      <dgm:prSet presAssocID="{C90FF131-6405-49AB-AB9B-82C9BE5A7260}" presName="horzSpace2" presStyleCnt="0"/>
      <dgm:spPr/>
    </dgm:pt>
    <dgm:pt modelId="{9D96E802-451B-4C2F-B658-F9312A488B6A}" type="pres">
      <dgm:prSet presAssocID="{C90FF131-6405-49AB-AB9B-82C9BE5A7260}" presName="tx2" presStyleLbl="revTx" presStyleIdx="4" presStyleCnt="10"/>
      <dgm:spPr/>
      <dgm:t>
        <a:bodyPr/>
        <a:lstStyle/>
        <a:p>
          <a:endParaRPr lang="en-US"/>
        </a:p>
      </dgm:t>
    </dgm:pt>
    <dgm:pt modelId="{01F3569D-1130-42E6-9AE7-5B6475B4CDE4}" type="pres">
      <dgm:prSet presAssocID="{C90FF131-6405-49AB-AB9B-82C9BE5A7260}" presName="vert2" presStyleCnt="0"/>
      <dgm:spPr/>
    </dgm:pt>
    <dgm:pt modelId="{AE855B8B-08B2-49E0-9B7E-3F3F595BBC44}" type="pres">
      <dgm:prSet presAssocID="{C90FF131-6405-49AB-AB9B-82C9BE5A7260}" presName="thinLine2b" presStyleLbl="callout" presStyleIdx="3" presStyleCnt="9"/>
      <dgm:spPr/>
    </dgm:pt>
    <dgm:pt modelId="{48D6475F-4A2B-4D68-A738-5E75F3843763}" type="pres">
      <dgm:prSet presAssocID="{C90FF131-6405-49AB-AB9B-82C9BE5A7260}" presName="vertSpace2b" presStyleCnt="0"/>
      <dgm:spPr/>
    </dgm:pt>
    <dgm:pt modelId="{6A711EDF-6BA0-469B-9D64-429CFBBC8717}" type="pres">
      <dgm:prSet presAssocID="{FBD99F68-9427-4364-AF0A-B421E2F83DFA}" presName="horz2" presStyleCnt="0"/>
      <dgm:spPr/>
    </dgm:pt>
    <dgm:pt modelId="{52D153AB-689E-4255-A920-2130DF09D536}" type="pres">
      <dgm:prSet presAssocID="{FBD99F68-9427-4364-AF0A-B421E2F83DFA}" presName="horzSpace2" presStyleCnt="0"/>
      <dgm:spPr/>
    </dgm:pt>
    <dgm:pt modelId="{F5BBC894-29E4-4C05-A4CB-B913F1745F09}" type="pres">
      <dgm:prSet presAssocID="{FBD99F68-9427-4364-AF0A-B421E2F83DFA}" presName="tx2" presStyleLbl="revTx" presStyleIdx="5" presStyleCnt="10"/>
      <dgm:spPr/>
      <dgm:t>
        <a:bodyPr/>
        <a:lstStyle/>
        <a:p>
          <a:endParaRPr lang="en-US"/>
        </a:p>
      </dgm:t>
    </dgm:pt>
    <dgm:pt modelId="{BB9D1CA7-E370-4BD0-B4FF-543D4FC65AB1}" type="pres">
      <dgm:prSet presAssocID="{FBD99F68-9427-4364-AF0A-B421E2F83DFA}" presName="vert2" presStyleCnt="0"/>
      <dgm:spPr/>
    </dgm:pt>
    <dgm:pt modelId="{25A56181-335B-4F3C-8402-1EBCC850CD1C}" type="pres">
      <dgm:prSet presAssocID="{FBD99F68-9427-4364-AF0A-B421E2F83DFA}" presName="thinLine2b" presStyleLbl="callout" presStyleIdx="4" presStyleCnt="9"/>
      <dgm:spPr/>
    </dgm:pt>
    <dgm:pt modelId="{2FEEBE37-7A60-40F1-9999-45CE89D218A5}" type="pres">
      <dgm:prSet presAssocID="{FBD99F68-9427-4364-AF0A-B421E2F83DFA}" presName="vertSpace2b" presStyleCnt="0"/>
      <dgm:spPr/>
    </dgm:pt>
    <dgm:pt modelId="{D3867810-3A40-4246-9E04-B467DD5339A0}" type="pres">
      <dgm:prSet presAssocID="{F961FB5C-318C-4538-B0F0-85FD9D80855A}" presName="horz2" presStyleCnt="0"/>
      <dgm:spPr/>
    </dgm:pt>
    <dgm:pt modelId="{F9BCDAC9-D771-4869-BBB5-F6AA6691D1D1}" type="pres">
      <dgm:prSet presAssocID="{F961FB5C-318C-4538-B0F0-85FD9D80855A}" presName="horzSpace2" presStyleCnt="0"/>
      <dgm:spPr/>
    </dgm:pt>
    <dgm:pt modelId="{7CCFCDB5-0881-4A8D-BF21-A84450FB2BE6}" type="pres">
      <dgm:prSet presAssocID="{F961FB5C-318C-4538-B0F0-85FD9D80855A}" presName="tx2" presStyleLbl="revTx" presStyleIdx="6" presStyleCnt="10"/>
      <dgm:spPr/>
      <dgm:t>
        <a:bodyPr/>
        <a:lstStyle/>
        <a:p>
          <a:endParaRPr lang="en-US"/>
        </a:p>
      </dgm:t>
    </dgm:pt>
    <dgm:pt modelId="{631D8A33-C102-49D7-A9E9-D1BB26E46425}" type="pres">
      <dgm:prSet presAssocID="{F961FB5C-318C-4538-B0F0-85FD9D80855A}" presName="vert2" presStyleCnt="0"/>
      <dgm:spPr/>
    </dgm:pt>
    <dgm:pt modelId="{A6FE9325-BB68-4612-B956-C250D4ABF047}" type="pres">
      <dgm:prSet presAssocID="{F961FB5C-318C-4538-B0F0-85FD9D80855A}" presName="thinLine2b" presStyleLbl="callout" presStyleIdx="5" presStyleCnt="9"/>
      <dgm:spPr/>
    </dgm:pt>
    <dgm:pt modelId="{403FC509-59EB-4C3A-81F7-1AE478A0D021}" type="pres">
      <dgm:prSet presAssocID="{F961FB5C-318C-4538-B0F0-85FD9D80855A}" presName="vertSpace2b" presStyleCnt="0"/>
      <dgm:spPr/>
    </dgm:pt>
    <dgm:pt modelId="{35B1B557-9796-427C-85FC-1B0A4962E03A}" type="pres">
      <dgm:prSet presAssocID="{6A152977-2F1E-4737-A05E-9D1F425FE1BB}" presName="horz2" presStyleCnt="0"/>
      <dgm:spPr/>
    </dgm:pt>
    <dgm:pt modelId="{DF1C2BA9-0307-4F5A-B3AA-78455C067B0E}" type="pres">
      <dgm:prSet presAssocID="{6A152977-2F1E-4737-A05E-9D1F425FE1BB}" presName="horzSpace2" presStyleCnt="0"/>
      <dgm:spPr/>
    </dgm:pt>
    <dgm:pt modelId="{3889C931-FEE3-4CAB-99E9-4B6134931FCC}" type="pres">
      <dgm:prSet presAssocID="{6A152977-2F1E-4737-A05E-9D1F425FE1BB}" presName="tx2" presStyleLbl="revTx" presStyleIdx="7" presStyleCnt="10"/>
      <dgm:spPr/>
      <dgm:t>
        <a:bodyPr/>
        <a:lstStyle/>
        <a:p>
          <a:endParaRPr lang="en-US"/>
        </a:p>
      </dgm:t>
    </dgm:pt>
    <dgm:pt modelId="{4180826C-CCEE-4362-9252-5A4B855393DF}" type="pres">
      <dgm:prSet presAssocID="{6A152977-2F1E-4737-A05E-9D1F425FE1BB}" presName="vert2" presStyleCnt="0"/>
      <dgm:spPr/>
    </dgm:pt>
    <dgm:pt modelId="{A7551507-28E2-49AC-A47D-84B201EF77BF}" type="pres">
      <dgm:prSet presAssocID="{6A152977-2F1E-4737-A05E-9D1F425FE1BB}" presName="thinLine2b" presStyleLbl="callout" presStyleIdx="6" presStyleCnt="9"/>
      <dgm:spPr/>
    </dgm:pt>
    <dgm:pt modelId="{E3622AF7-5AF1-4660-8BCD-B19A9A8160B0}" type="pres">
      <dgm:prSet presAssocID="{6A152977-2F1E-4737-A05E-9D1F425FE1BB}" presName="vertSpace2b" presStyleCnt="0"/>
      <dgm:spPr/>
    </dgm:pt>
    <dgm:pt modelId="{F43B9BE8-726D-4191-9DEB-D40DC7295B0D}" type="pres">
      <dgm:prSet presAssocID="{673910AE-259D-4380-9ADF-B19C3A64406E}" presName="horz2" presStyleCnt="0"/>
      <dgm:spPr/>
    </dgm:pt>
    <dgm:pt modelId="{CF053C9A-2B9E-4BA4-9396-FDE3ECEA0D14}" type="pres">
      <dgm:prSet presAssocID="{673910AE-259D-4380-9ADF-B19C3A64406E}" presName="horzSpace2" presStyleCnt="0"/>
      <dgm:spPr/>
    </dgm:pt>
    <dgm:pt modelId="{4CA5F9F0-77DF-4E55-A3AC-B65556049C54}" type="pres">
      <dgm:prSet presAssocID="{673910AE-259D-4380-9ADF-B19C3A64406E}" presName="tx2" presStyleLbl="revTx" presStyleIdx="8" presStyleCnt="10"/>
      <dgm:spPr/>
      <dgm:t>
        <a:bodyPr/>
        <a:lstStyle/>
        <a:p>
          <a:endParaRPr lang="en-US"/>
        </a:p>
      </dgm:t>
    </dgm:pt>
    <dgm:pt modelId="{E350A8BB-0D68-4CD8-84D8-EAF13EE8397B}" type="pres">
      <dgm:prSet presAssocID="{673910AE-259D-4380-9ADF-B19C3A64406E}" presName="vert2" presStyleCnt="0"/>
      <dgm:spPr/>
    </dgm:pt>
    <dgm:pt modelId="{D2E4C61D-3084-4F8C-8688-46F4200AC635}" type="pres">
      <dgm:prSet presAssocID="{673910AE-259D-4380-9ADF-B19C3A64406E}" presName="thinLine2b" presStyleLbl="callout" presStyleIdx="7" presStyleCnt="9"/>
      <dgm:spPr/>
    </dgm:pt>
    <dgm:pt modelId="{42FFDA7F-332D-41A2-98AE-28796A7E1551}" type="pres">
      <dgm:prSet presAssocID="{673910AE-259D-4380-9ADF-B19C3A64406E}" presName="vertSpace2b" presStyleCnt="0"/>
      <dgm:spPr/>
    </dgm:pt>
    <dgm:pt modelId="{72FA8C76-B2B9-481F-B078-DA519E33C480}" type="pres">
      <dgm:prSet presAssocID="{2E1A02E1-B3AE-4504-AA00-04E9D56BA088}" presName="horz2" presStyleCnt="0"/>
      <dgm:spPr/>
    </dgm:pt>
    <dgm:pt modelId="{47F6E158-98BD-480B-B865-4DA0851465E5}" type="pres">
      <dgm:prSet presAssocID="{2E1A02E1-B3AE-4504-AA00-04E9D56BA088}" presName="horzSpace2" presStyleCnt="0"/>
      <dgm:spPr/>
    </dgm:pt>
    <dgm:pt modelId="{9B9AC79D-8A9A-4D43-9C06-46FEF471C1BA}" type="pres">
      <dgm:prSet presAssocID="{2E1A02E1-B3AE-4504-AA00-04E9D56BA088}" presName="tx2" presStyleLbl="revTx" presStyleIdx="9" presStyleCnt="10"/>
      <dgm:spPr/>
      <dgm:t>
        <a:bodyPr/>
        <a:lstStyle/>
        <a:p>
          <a:endParaRPr lang="en-US"/>
        </a:p>
      </dgm:t>
    </dgm:pt>
    <dgm:pt modelId="{423A5A0B-2A26-45DC-BD97-0B5E9EDD6E17}" type="pres">
      <dgm:prSet presAssocID="{2E1A02E1-B3AE-4504-AA00-04E9D56BA088}" presName="vert2" presStyleCnt="0"/>
      <dgm:spPr/>
    </dgm:pt>
    <dgm:pt modelId="{96F79EC3-B801-446C-A132-16BCD418AE41}" type="pres">
      <dgm:prSet presAssocID="{2E1A02E1-B3AE-4504-AA00-04E9D56BA088}" presName="thinLine2b" presStyleLbl="callout" presStyleIdx="8" presStyleCnt="9"/>
      <dgm:spPr/>
    </dgm:pt>
    <dgm:pt modelId="{7964ACAD-ADC6-421E-A182-E976D13B50D7}" type="pres">
      <dgm:prSet presAssocID="{2E1A02E1-B3AE-4504-AA00-04E9D56BA088}" presName="vertSpace2b" presStyleCnt="0"/>
      <dgm:spPr/>
    </dgm:pt>
  </dgm:ptLst>
  <dgm:cxnLst>
    <dgm:cxn modelId="{B5A72A68-37E0-4368-A8B5-6F464E5CE26B}" srcId="{2980E6FD-A145-4F0E-B8FE-63C03A2C7CB6}" destId="{2E1A02E1-B3AE-4504-AA00-04E9D56BA088}" srcOrd="8" destOrd="0" parTransId="{875145DC-C15F-413C-872B-B3AAB37EB260}" sibTransId="{B10FD17D-CD24-4C7B-A7C0-C23947878120}"/>
    <dgm:cxn modelId="{6B5BE069-98D7-4BC3-9889-08772639FA8F}" type="presOf" srcId="{673910AE-259D-4380-9ADF-B19C3A64406E}" destId="{4CA5F9F0-77DF-4E55-A3AC-B65556049C54}" srcOrd="0" destOrd="0" presId="urn:microsoft.com/office/officeart/2008/layout/LinedList"/>
    <dgm:cxn modelId="{EFD11648-D149-4D2B-9926-95E13387E927}" type="presOf" srcId="{7C3E8858-E1B9-448B-A434-0E930C19C558}" destId="{22810C09-F5F4-437D-A286-20071C273B15}" srcOrd="0" destOrd="0" presId="urn:microsoft.com/office/officeart/2008/layout/LinedList"/>
    <dgm:cxn modelId="{AEC2EB74-B4F0-44A6-BE5D-A73110E10FCE}" srcId="{2980E6FD-A145-4F0E-B8FE-63C03A2C7CB6}" destId="{80834DF0-237F-4BDD-A129-280E015C452E}" srcOrd="1" destOrd="0" parTransId="{B3608BC4-5F30-473E-8883-1CD778CC517F}" sibTransId="{94CEFE12-6A10-4F9A-AD21-780DFFA6B168}"/>
    <dgm:cxn modelId="{5B428F3E-2047-4A1F-8ECD-E684BB160E7E}" srcId="{2980E6FD-A145-4F0E-B8FE-63C03A2C7CB6}" destId="{FBD99F68-9427-4364-AF0A-B421E2F83DFA}" srcOrd="4" destOrd="0" parTransId="{BD89BE36-176F-41BE-AF59-0B1449B1CE73}" sibTransId="{B9593512-D22A-4534-85C9-1C508AC6363B}"/>
    <dgm:cxn modelId="{07A6AF6D-A7D4-4782-9D18-C1A2690A0391}" srcId="{2980E6FD-A145-4F0E-B8FE-63C03A2C7CB6}" destId="{6A152977-2F1E-4737-A05E-9D1F425FE1BB}" srcOrd="6" destOrd="0" parTransId="{36FED64E-E2DE-4F76-B911-C2153F153ED8}" sibTransId="{EC48E3E4-EC58-4EB8-BE02-694B1F503CF1}"/>
    <dgm:cxn modelId="{C124BD1E-4B69-4837-9FB4-3D3D3A40BAEE}" type="presOf" srcId="{F961FB5C-318C-4538-B0F0-85FD9D80855A}" destId="{7CCFCDB5-0881-4A8D-BF21-A84450FB2BE6}" srcOrd="0" destOrd="0" presId="urn:microsoft.com/office/officeart/2008/layout/LinedList"/>
    <dgm:cxn modelId="{10015AD7-C8C1-4712-9B96-C80EC14D0C6C}" srcId="{2980E6FD-A145-4F0E-B8FE-63C03A2C7CB6}" destId="{673910AE-259D-4380-9ADF-B19C3A64406E}" srcOrd="7" destOrd="0" parTransId="{292F63AB-19D9-494F-AD5A-6B54956898CF}" sibTransId="{6074A4E3-2D29-4C95-8531-A15E9E2941D1}"/>
    <dgm:cxn modelId="{587060E4-AC47-4B4D-80C9-3F66A01F471E}" srcId="{2980E6FD-A145-4F0E-B8FE-63C03A2C7CB6}" destId="{14874097-5D31-40A5-86EF-5E53EED9AAED}" srcOrd="0" destOrd="0" parTransId="{06DCA004-FE21-404C-A49D-E265FCA4285A}" sibTransId="{BFC2B0F8-DF87-4651-B1F0-2E837813FACE}"/>
    <dgm:cxn modelId="{D38CA98F-46B5-4F79-A2EC-991E31C013E0}" type="presOf" srcId="{FBD99F68-9427-4364-AF0A-B421E2F83DFA}" destId="{F5BBC894-29E4-4C05-A4CB-B913F1745F09}" srcOrd="0" destOrd="0" presId="urn:microsoft.com/office/officeart/2008/layout/LinedList"/>
    <dgm:cxn modelId="{2F1DC2CD-DB40-4D09-853D-14B09C039F2B}" type="presOf" srcId="{14874097-5D31-40A5-86EF-5E53EED9AAED}" destId="{F929F2DD-CB9A-4BAE-990D-E9CCF77CFFBA}" srcOrd="0" destOrd="0" presId="urn:microsoft.com/office/officeart/2008/layout/LinedList"/>
    <dgm:cxn modelId="{95FF6547-75AF-4423-97C8-A339E9E9BC38}" type="presOf" srcId="{7F88F969-6C68-49B7-9B20-FBC329D41B36}" destId="{CBB8A167-50A7-4539-B4C8-0951979B3D8D}" srcOrd="0" destOrd="0" presId="urn:microsoft.com/office/officeart/2008/layout/LinedList"/>
    <dgm:cxn modelId="{9C8D908D-D433-4265-A470-6ED8DBA5A14E}" srcId="{2980E6FD-A145-4F0E-B8FE-63C03A2C7CB6}" destId="{F961FB5C-318C-4538-B0F0-85FD9D80855A}" srcOrd="5" destOrd="0" parTransId="{9D1C2EC8-7FFD-4410-8C12-8BD886BFD0FB}" sibTransId="{C717AE0D-34C2-4F02-94FF-209659BA508A}"/>
    <dgm:cxn modelId="{4447DC4C-8229-4D61-9860-A1A9F2C1EF7E}" srcId="{7F88F969-6C68-49B7-9B20-FBC329D41B36}" destId="{2980E6FD-A145-4F0E-B8FE-63C03A2C7CB6}" srcOrd="0" destOrd="0" parTransId="{4737C131-7947-463F-BF22-CE1EDABB0A27}" sibTransId="{BC2196F1-C2C3-47A6-987F-79B7E3EA9236}"/>
    <dgm:cxn modelId="{D007823F-AAA9-4019-BBCA-42D048AAAE23}" type="presOf" srcId="{2E1A02E1-B3AE-4504-AA00-04E9D56BA088}" destId="{9B9AC79D-8A9A-4D43-9C06-46FEF471C1BA}" srcOrd="0" destOrd="0" presId="urn:microsoft.com/office/officeart/2008/layout/LinedList"/>
    <dgm:cxn modelId="{C48D270E-85A1-4F6E-966B-E3C5AE45DF13}" srcId="{2980E6FD-A145-4F0E-B8FE-63C03A2C7CB6}" destId="{7C3E8858-E1B9-448B-A434-0E930C19C558}" srcOrd="2" destOrd="0" parTransId="{734917F7-60AF-49CE-A77F-C3C1C78C4E48}" sibTransId="{3ABA603C-E661-4448-95FE-9DD739A7FCE8}"/>
    <dgm:cxn modelId="{FBB7B90A-1684-49E1-B4B8-0E31296A8540}" type="presOf" srcId="{6A152977-2F1E-4737-A05E-9D1F425FE1BB}" destId="{3889C931-FEE3-4CAB-99E9-4B6134931FCC}" srcOrd="0" destOrd="0" presId="urn:microsoft.com/office/officeart/2008/layout/LinedList"/>
    <dgm:cxn modelId="{BDD93ACE-28ED-425F-9FCE-3BBFCC8C5E88}" type="presOf" srcId="{C90FF131-6405-49AB-AB9B-82C9BE5A7260}" destId="{9D96E802-451B-4C2F-B658-F9312A488B6A}" srcOrd="0" destOrd="0" presId="urn:microsoft.com/office/officeart/2008/layout/LinedList"/>
    <dgm:cxn modelId="{8D8EC390-A349-4D25-9728-FB734ED62F93}" type="presOf" srcId="{2980E6FD-A145-4F0E-B8FE-63C03A2C7CB6}" destId="{169A2169-CD2E-4BA2-A42F-44A19DD9330B}" srcOrd="0" destOrd="0" presId="urn:microsoft.com/office/officeart/2008/layout/LinedList"/>
    <dgm:cxn modelId="{66BD2469-322D-4F92-A116-0D32DDABC325}" type="presOf" srcId="{80834DF0-237F-4BDD-A129-280E015C452E}" destId="{BA867D6C-430C-4D06-9DE9-100646CEB5F9}" srcOrd="0" destOrd="0" presId="urn:microsoft.com/office/officeart/2008/layout/LinedList"/>
    <dgm:cxn modelId="{687F57FC-C775-4837-8359-DB9574F29277}" srcId="{2980E6FD-A145-4F0E-B8FE-63C03A2C7CB6}" destId="{C90FF131-6405-49AB-AB9B-82C9BE5A7260}" srcOrd="3" destOrd="0" parTransId="{C3590BB7-3AF4-4F1F-BA25-8A608B275963}" sibTransId="{C01E4A1E-FB99-4EB2-91DA-DBCBE7DEAC52}"/>
    <dgm:cxn modelId="{F6E3D805-CA96-413B-9782-792786998FF8}" type="presParOf" srcId="{CBB8A167-50A7-4539-B4C8-0951979B3D8D}" destId="{74225E7E-7C83-4645-9E3D-0D896524C070}" srcOrd="0" destOrd="0" presId="urn:microsoft.com/office/officeart/2008/layout/LinedList"/>
    <dgm:cxn modelId="{70E33D00-9E2D-455E-8A4E-15387192E48F}" type="presParOf" srcId="{CBB8A167-50A7-4539-B4C8-0951979B3D8D}" destId="{7968FD9B-0E75-414C-A1F4-83AFC5C496EA}" srcOrd="1" destOrd="0" presId="urn:microsoft.com/office/officeart/2008/layout/LinedList"/>
    <dgm:cxn modelId="{27EA16F0-B9AF-47A5-8F70-08C18597DA90}" type="presParOf" srcId="{7968FD9B-0E75-414C-A1F4-83AFC5C496EA}" destId="{169A2169-CD2E-4BA2-A42F-44A19DD9330B}" srcOrd="0" destOrd="0" presId="urn:microsoft.com/office/officeart/2008/layout/LinedList"/>
    <dgm:cxn modelId="{AF35987D-F1FA-4156-8B19-9FFCEF0FF3BE}" type="presParOf" srcId="{7968FD9B-0E75-414C-A1F4-83AFC5C496EA}" destId="{AA63D206-B29E-4940-BA32-3F44F36E64A4}" srcOrd="1" destOrd="0" presId="urn:microsoft.com/office/officeart/2008/layout/LinedList"/>
    <dgm:cxn modelId="{9698DCBD-C8F1-4C8E-A7FD-783706237B55}" type="presParOf" srcId="{AA63D206-B29E-4940-BA32-3F44F36E64A4}" destId="{6EBA65CB-15DF-47CC-91EC-06E0E5ABA581}" srcOrd="0" destOrd="0" presId="urn:microsoft.com/office/officeart/2008/layout/LinedList"/>
    <dgm:cxn modelId="{7EF6291C-5CB6-4EFA-A0A1-5E0E7FA02972}" type="presParOf" srcId="{AA63D206-B29E-4940-BA32-3F44F36E64A4}" destId="{EB8B04C6-EA1B-4466-B052-8B52692AE773}" srcOrd="1" destOrd="0" presId="urn:microsoft.com/office/officeart/2008/layout/LinedList"/>
    <dgm:cxn modelId="{3935B033-64C9-4EB1-A5DD-862E95B7D1FB}" type="presParOf" srcId="{EB8B04C6-EA1B-4466-B052-8B52692AE773}" destId="{9528A8B8-ADD2-4E71-B541-EA687F7C4DBA}" srcOrd="0" destOrd="0" presId="urn:microsoft.com/office/officeart/2008/layout/LinedList"/>
    <dgm:cxn modelId="{55AA0AFD-CB4F-467A-A523-811738158444}" type="presParOf" srcId="{EB8B04C6-EA1B-4466-B052-8B52692AE773}" destId="{F929F2DD-CB9A-4BAE-990D-E9CCF77CFFBA}" srcOrd="1" destOrd="0" presId="urn:microsoft.com/office/officeart/2008/layout/LinedList"/>
    <dgm:cxn modelId="{C93E50D1-FD20-4C9F-A416-A3B0C834A3CE}" type="presParOf" srcId="{EB8B04C6-EA1B-4466-B052-8B52692AE773}" destId="{A99C3125-0850-4805-8EA0-75425B74D841}" srcOrd="2" destOrd="0" presId="urn:microsoft.com/office/officeart/2008/layout/LinedList"/>
    <dgm:cxn modelId="{CCE7608B-6A16-46E2-8842-7D108C0BE24D}" type="presParOf" srcId="{AA63D206-B29E-4940-BA32-3F44F36E64A4}" destId="{C95C27F1-B60D-456B-B3E6-4689F85BDFB5}" srcOrd="2" destOrd="0" presId="urn:microsoft.com/office/officeart/2008/layout/LinedList"/>
    <dgm:cxn modelId="{957832E0-0F63-4B4E-B707-F5ECB6F83BC5}" type="presParOf" srcId="{AA63D206-B29E-4940-BA32-3F44F36E64A4}" destId="{532F43B5-5C39-4317-B082-83BDA20E00D3}" srcOrd="3" destOrd="0" presId="urn:microsoft.com/office/officeart/2008/layout/LinedList"/>
    <dgm:cxn modelId="{6B6BF888-82E1-4091-A2D4-9B2A11B02FAD}" type="presParOf" srcId="{AA63D206-B29E-4940-BA32-3F44F36E64A4}" destId="{3DE15B64-0DF1-4CFB-B641-2A3088E652D9}" srcOrd="4" destOrd="0" presId="urn:microsoft.com/office/officeart/2008/layout/LinedList"/>
    <dgm:cxn modelId="{A238DCFD-6E03-4266-B076-C84BBED41FEF}" type="presParOf" srcId="{3DE15B64-0DF1-4CFB-B641-2A3088E652D9}" destId="{5E90211A-95C8-44AD-B767-63BFA9EC32B7}" srcOrd="0" destOrd="0" presId="urn:microsoft.com/office/officeart/2008/layout/LinedList"/>
    <dgm:cxn modelId="{76616BDB-C456-414E-918D-244422F71BAC}" type="presParOf" srcId="{3DE15B64-0DF1-4CFB-B641-2A3088E652D9}" destId="{BA867D6C-430C-4D06-9DE9-100646CEB5F9}" srcOrd="1" destOrd="0" presId="urn:microsoft.com/office/officeart/2008/layout/LinedList"/>
    <dgm:cxn modelId="{96334003-E27C-4936-A8B7-4065C691336D}" type="presParOf" srcId="{3DE15B64-0DF1-4CFB-B641-2A3088E652D9}" destId="{15E2275C-7561-4372-9426-DDD1910C17BE}" srcOrd="2" destOrd="0" presId="urn:microsoft.com/office/officeart/2008/layout/LinedList"/>
    <dgm:cxn modelId="{623CA2B5-B8A9-4C73-84FC-428F3A3F47CA}" type="presParOf" srcId="{AA63D206-B29E-4940-BA32-3F44F36E64A4}" destId="{1E5647FD-633F-431E-BA7A-213B3DEC225A}" srcOrd="5" destOrd="0" presId="urn:microsoft.com/office/officeart/2008/layout/LinedList"/>
    <dgm:cxn modelId="{572D89F1-33B2-4633-950D-361BA1BDA64C}" type="presParOf" srcId="{AA63D206-B29E-4940-BA32-3F44F36E64A4}" destId="{7D8A7220-D72B-451D-A94A-593BD9CA1454}" srcOrd="6" destOrd="0" presId="urn:microsoft.com/office/officeart/2008/layout/LinedList"/>
    <dgm:cxn modelId="{0286C354-8CC4-479B-B9C2-84919E742968}" type="presParOf" srcId="{AA63D206-B29E-4940-BA32-3F44F36E64A4}" destId="{8A7FA192-809E-44C4-9C99-12E951A8EA75}" srcOrd="7" destOrd="0" presId="urn:microsoft.com/office/officeart/2008/layout/LinedList"/>
    <dgm:cxn modelId="{18E7E8AF-7FF7-4EEE-B4FC-4EE70F366601}" type="presParOf" srcId="{8A7FA192-809E-44C4-9C99-12E951A8EA75}" destId="{7ABC1804-ED46-48B5-A1D1-3CE9C082A83F}" srcOrd="0" destOrd="0" presId="urn:microsoft.com/office/officeart/2008/layout/LinedList"/>
    <dgm:cxn modelId="{1833AA12-BBD6-4E41-8483-B3E201B65779}" type="presParOf" srcId="{8A7FA192-809E-44C4-9C99-12E951A8EA75}" destId="{22810C09-F5F4-437D-A286-20071C273B15}" srcOrd="1" destOrd="0" presId="urn:microsoft.com/office/officeart/2008/layout/LinedList"/>
    <dgm:cxn modelId="{8F3E98C4-8B44-412C-B4A5-826F863B65DC}" type="presParOf" srcId="{8A7FA192-809E-44C4-9C99-12E951A8EA75}" destId="{9E25F9FF-82C2-4E70-A76D-65DC4F08F0EE}" srcOrd="2" destOrd="0" presId="urn:microsoft.com/office/officeart/2008/layout/LinedList"/>
    <dgm:cxn modelId="{1DC3FB4B-4FE7-43BD-8973-FD5592C8A6B3}" type="presParOf" srcId="{AA63D206-B29E-4940-BA32-3F44F36E64A4}" destId="{5388A1EC-8D34-473E-A76A-AF09A6DE274E}" srcOrd="8" destOrd="0" presId="urn:microsoft.com/office/officeart/2008/layout/LinedList"/>
    <dgm:cxn modelId="{3A7BBDE1-6EEF-4786-9831-054CB2479488}" type="presParOf" srcId="{AA63D206-B29E-4940-BA32-3F44F36E64A4}" destId="{2A55FED4-9E0B-4739-91C5-4DAED9923977}" srcOrd="9" destOrd="0" presId="urn:microsoft.com/office/officeart/2008/layout/LinedList"/>
    <dgm:cxn modelId="{7922B7CA-86FA-4039-B409-250C2C558FD6}" type="presParOf" srcId="{AA63D206-B29E-4940-BA32-3F44F36E64A4}" destId="{B3F4DD9B-9040-40A0-8428-29FF3578947A}" srcOrd="10" destOrd="0" presId="urn:microsoft.com/office/officeart/2008/layout/LinedList"/>
    <dgm:cxn modelId="{BAE586DA-5DB4-46F8-9374-B331D6E0F711}" type="presParOf" srcId="{B3F4DD9B-9040-40A0-8428-29FF3578947A}" destId="{11C9622A-6C32-477F-8EFA-7D7F2694BE61}" srcOrd="0" destOrd="0" presId="urn:microsoft.com/office/officeart/2008/layout/LinedList"/>
    <dgm:cxn modelId="{E56BA00A-E025-4AB7-AD7C-8989C378BE9E}" type="presParOf" srcId="{B3F4DD9B-9040-40A0-8428-29FF3578947A}" destId="{9D96E802-451B-4C2F-B658-F9312A488B6A}" srcOrd="1" destOrd="0" presId="urn:microsoft.com/office/officeart/2008/layout/LinedList"/>
    <dgm:cxn modelId="{F9AF0A86-F6F7-40E9-82EB-0DCA9303381D}" type="presParOf" srcId="{B3F4DD9B-9040-40A0-8428-29FF3578947A}" destId="{01F3569D-1130-42E6-9AE7-5B6475B4CDE4}" srcOrd="2" destOrd="0" presId="urn:microsoft.com/office/officeart/2008/layout/LinedList"/>
    <dgm:cxn modelId="{26176F35-26AD-48AA-933C-3E3A4A768675}" type="presParOf" srcId="{AA63D206-B29E-4940-BA32-3F44F36E64A4}" destId="{AE855B8B-08B2-49E0-9B7E-3F3F595BBC44}" srcOrd="11" destOrd="0" presId="urn:microsoft.com/office/officeart/2008/layout/LinedList"/>
    <dgm:cxn modelId="{2119F171-208F-47B3-ADCA-927B85A09B5E}" type="presParOf" srcId="{AA63D206-B29E-4940-BA32-3F44F36E64A4}" destId="{48D6475F-4A2B-4D68-A738-5E75F3843763}" srcOrd="12" destOrd="0" presId="urn:microsoft.com/office/officeart/2008/layout/LinedList"/>
    <dgm:cxn modelId="{1F8A57FA-46E6-4F7B-8C7E-CD103FE65741}" type="presParOf" srcId="{AA63D206-B29E-4940-BA32-3F44F36E64A4}" destId="{6A711EDF-6BA0-469B-9D64-429CFBBC8717}" srcOrd="13" destOrd="0" presId="urn:microsoft.com/office/officeart/2008/layout/LinedList"/>
    <dgm:cxn modelId="{27332AC6-39B8-43F2-A2AF-6E0C05D994AF}" type="presParOf" srcId="{6A711EDF-6BA0-469B-9D64-429CFBBC8717}" destId="{52D153AB-689E-4255-A920-2130DF09D536}" srcOrd="0" destOrd="0" presId="urn:microsoft.com/office/officeart/2008/layout/LinedList"/>
    <dgm:cxn modelId="{8731FD93-C87B-47FC-B377-A308AA6F74F3}" type="presParOf" srcId="{6A711EDF-6BA0-469B-9D64-429CFBBC8717}" destId="{F5BBC894-29E4-4C05-A4CB-B913F1745F09}" srcOrd="1" destOrd="0" presId="urn:microsoft.com/office/officeart/2008/layout/LinedList"/>
    <dgm:cxn modelId="{89BE536E-C910-4781-BC70-9FC76D07AD68}" type="presParOf" srcId="{6A711EDF-6BA0-469B-9D64-429CFBBC8717}" destId="{BB9D1CA7-E370-4BD0-B4FF-543D4FC65AB1}" srcOrd="2" destOrd="0" presId="urn:microsoft.com/office/officeart/2008/layout/LinedList"/>
    <dgm:cxn modelId="{EACE372B-1356-4399-826B-5403D9311C17}" type="presParOf" srcId="{AA63D206-B29E-4940-BA32-3F44F36E64A4}" destId="{25A56181-335B-4F3C-8402-1EBCC850CD1C}" srcOrd="14" destOrd="0" presId="urn:microsoft.com/office/officeart/2008/layout/LinedList"/>
    <dgm:cxn modelId="{9AB0A13E-C0D6-4676-A385-E0687DAD667A}" type="presParOf" srcId="{AA63D206-B29E-4940-BA32-3F44F36E64A4}" destId="{2FEEBE37-7A60-40F1-9999-45CE89D218A5}" srcOrd="15" destOrd="0" presId="urn:microsoft.com/office/officeart/2008/layout/LinedList"/>
    <dgm:cxn modelId="{F2680320-DD9C-4796-BB9E-F549F0C37005}" type="presParOf" srcId="{AA63D206-B29E-4940-BA32-3F44F36E64A4}" destId="{D3867810-3A40-4246-9E04-B467DD5339A0}" srcOrd="16" destOrd="0" presId="urn:microsoft.com/office/officeart/2008/layout/LinedList"/>
    <dgm:cxn modelId="{C4D65F77-964C-4D44-896F-B75EF75FBAA2}" type="presParOf" srcId="{D3867810-3A40-4246-9E04-B467DD5339A0}" destId="{F9BCDAC9-D771-4869-BBB5-F6AA6691D1D1}" srcOrd="0" destOrd="0" presId="urn:microsoft.com/office/officeart/2008/layout/LinedList"/>
    <dgm:cxn modelId="{DA209E7A-7336-4DBC-B377-8D32B6E60195}" type="presParOf" srcId="{D3867810-3A40-4246-9E04-B467DD5339A0}" destId="{7CCFCDB5-0881-4A8D-BF21-A84450FB2BE6}" srcOrd="1" destOrd="0" presId="urn:microsoft.com/office/officeart/2008/layout/LinedList"/>
    <dgm:cxn modelId="{9BA9C10B-CB70-4760-B187-8C268FC33FFA}" type="presParOf" srcId="{D3867810-3A40-4246-9E04-B467DD5339A0}" destId="{631D8A33-C102-49D7-A9E9-D1BB26E46425}" srcOrd="2" destOrd="0" presId="urn:microsoft.com/office/officeart/2008/layout/LinedList"/>
    <dgm:cxn modelId="{CF944761-86AD-4E81-9702-40919C3D761E}" type="presParOf" srcId="{AA63D206-B29E-4940-BA32-3F44F36E64A4}" destId="{A6FE9325-BB68-4612-B956-C250D4ABF047}" srcOrd="17" destOrd="0" presId="urn:microsoft.com/office/officeart/2008/layout/LinedList"/>
    <dgm:cxn modelId="{FD9C0769-B490-4038-835F-452E87D9996C}" type="presParOf" srcId="{AA63D206-B29E-4940-BA32-3F44F36E64A4}" destId="{403FC509-59EB-4C3A-81F7-1AE478A0D021}" srcOrd="18" destOrd="0" presId="urn:microsoft.com/office/officeart/2008/layout/LinedList"/>
    <dgm:cxn modelId="{4C351973-BDF5-4281-92B8-5FB98A9C134E}" type="presParOf" srcId="{AA63D206-B29E-4940-BA32-3F44F36E64A4}" destId="{35B1B557-9796-427C-85FC-1B0A4962E03A}" srcOrd="19" destOrd="0" presId="urn:microsoft.com/office/officeart/2008/layout/LinedList"/>
    <dgm:cxn modelId="{C858CC0E-ED0F-44D1-ACE0-5A6DF17DF907}" type="presParOf" srcId="{35B1B557-9796-427C-85FC-1B0A4962E03A}" destId="{DF1C2BA9-0307-4F5A-B3AA-78455C067B0E}" srcOrd="0" destOrd="0" presId="urn:microsoft.com/office/officeart/2008/layout/LinedList"/>
    <dgm:cxn modelId="{89D58EFD-9193-4D59-B532-1FD80B15A8E3}" type="presParOf" srcId="{35B1B557-9796-427C-85FC-1B0A4962E03A}" destId="{3889C931-FEE3-4CAB-99E9-4B6134931FCC}" srcOrd="1" destOrd="0" presId="urn:microsoft.com/office/officeart/2008/layout/LinedList"/>
    <dgm:cxn modelId="{3EBB50AF-5142-4D26-9115-BC423B3BC19A}" type="presParOf" srcId="{35B1B557-9796-427C-85FC-1B0A4962E03A}" destId="{4180826C-CCEE-4362-9252-5A4B855393DF}" srcOrd="2" destOrd="0" presId="urn:microsoft.com/office/officeart/2008/layout/LinedList"/>
    <dgm:cxn modelId="{B91C815E-6DFA-4BCE-97F2-F68B743C34B1}" type="presParOf" srcId="{AA63D206-B29E-4940-BA32-3F44F36E64A4}" destId="{A7551507-28E2-49AC-A47D-84B201EF77BF}" srcOrd="20" destOrd="0" presId="urn:microsoft.com/office/officeart/2008/layout/LinedList"/>
    <dgm:cxn modelId="{53006597-1E77-40F3-819B-7CF98C444149}" type="presParOf" srcId="{AA63D206-B29E-4940-BA32-3F44F36E64A4}" destId="{E3622AF7-5AF1-4660-8BCD-B19A9A8160B0}" srcOrd="21" destOrd="0" presId="urn:microsoft.com/office/officeart/2008/layout/LinedList"/>
    <dgm:cxn modelId="{DCE5C025-DAA6-4C28-A6EE-2E2DC33D78DA}" type="presParOf" srcId="{AA63D206-B29E-4940-BA32-3F44F36E64A4}" destId="{F43B9BE8-726D-4191-9DEB-D40DC7295B0D}" srcOrd="22" destOrd="0" presId="urn:microsoft.com/office/officeart/2008/layout/LinedList"/>
    <dgm:cxn modelId="{16CE8B72-4C79-4BD7-8239-684ED8AEF787}" type="presParOf" srcId="{F43B9BE8-726D-4191-9DEB-D40DC7295B0D}" destId="{CF053C9A-2B9E-4BA4-9396-FDE3ECEA0D14}" srcOrd="0" destOrd="0" presId="urn:microsoft.com/office/officeart/2008/layout/LinedList"/>
    <dgm:cxn modelId="{998B3E60-8F00-440E-A9A8-747DECB37743}" type="presParOf" srcId="{F43B9BE8-726D-4191-9DEB-D40DC7295B0D}" destId="{4CA5F9F0-77DF-4E55-A3AC-B65556049C54}" srcOrd="1" destOrd="0" presId="urn:microsoft.com/office/officeart/2008/layout/LinedList"/>
    <dgm:cxn modelId="{5868EB1E-18C9-4F9F-BCE6-F62480E38C8A}" type="presParOf" srcId="{F43B9BE8-726D-4191-9DEB-D40DC7295B0D}" destId="{E350A8BB-0D68-4CD8-84D8-EAF13EE8397B}" srcOrd="2" destOrd="0" presId="urn:microsoft.com/office/officeart/2008/layout/LinedList"/>
    <dgm:cxn modelId="{20B4B5FF-A69C-4208-BF58-95A9EC3884CD}" type="presParOf" srcId="{AA63D206-B29E-4940-BA32-3F44F36E64A4}" destId="{D2E4C61D-3084-4F8C-8688-46F4200AC635}" srcOrd="23" destOrd="0" presId="urn:microsoft.com/office/officeart/2008/layout/LinedList"/>
    <dgm:cxn modelId="{CB242817-5745-440A-B1D6-10B574F41E6F}" type="presParOf" srcId="{AA63D206-B29E-4940-BA32-3F44F36E64A4}" destId="{42FFDA7F-332D-41A2-98AE-28796A7E1551}" srcOrd="24" destOrd="0" presId="urn:microsoft.com/office/officeart/2008/layout/LinedList"/>
    <dgm:cxn modelId="{8399DAA3-5CC7-4B39-8B47-9DCC29B6E598}" type="presParOf" srcId="{AA63D206-B29E-4940-BA32-3F44F36E64A4}" destId="{72FA8C76-B2B9-481F-B078-DA519E33C480}" srcOrd="25" destOrd="0" presId="urn:microsoft.com/office/officeart/2008/layout/LinedList"/>
    <dgm:cxn modelId="{BF152B6F-3C0C-4916-A629-2011CCEF07FA}" type="presParOf" srcId="{72FA8C76-B2B9-481F-B078-DA519E33C480}" destId="{47F6E158-98BD-480B-B865-4DA0851465E5}" srcOrd="0" destOrd="0" presId="urn:microsoft.com/office/officeart/2008/layout/LinedList"/>
    <dgm:cxn modelId="{EF6047E7-59AA-41F8-B960-DD1A165E83B1}" type="presParOf" srcId="{72FA8C76-B2B9-481F-B078-DA519E33C480}" destId="{9B9AC79D-8A9A-4D43-9C06-46FEF471C1BA}" srcOrd="1" destOrd="0" presId="urn:microsoft.com/office/officeart/2008/layout/LinedList"/>
    <dgm:cxn modelId="{82E6F9C6-1389-4CDB-94A6-730A3E0F8138}" type="presParOf" srcId="{72FA8C76-B2B9-481F-B078-DA519E33C480}" destId="{423A5A0B-2A26-45DC-BD97-0B5E9EDD6E17}" srcOrd="2" destOrd="0" presId="urn:microsoft.com/office/officeart/2008/layout/LinedList"/>
    <dgm:cxn modelId="{66732A07-E981-4FCE-8A08-F3ECAA347A97}" type="presParOf" srcId="{AA63D206-B29E-4940-BA32-3F44F36E64A4}" destId="{96F79EC3-B801-446C-A132-16BCD418AE41}" srcOrd="26" destOrd="0" presId="urn:microsoft.com/office/officeart/2008/layout/LinedList"/>
    <dgm:cxn modelId="{9FAE6D8B-A17D-4F9D-98BF-EA7E4D7FE829}" type="presParOf" srcId="{AA63D206-B29E-4940-BA32-3F44F36E64A4}" destId="{7964ACAD-ADC6-421E-A182-E976D13B50D7}" srcOrd="27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DD580762-E77A-44D9-928A-9531F99F5659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16F8ADF-FAA1-4F43-A9BA-403F035531C7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Preparation</a:t>
          </a:r>
          <a:endParaRPr lang="en-US" dirty="0">
            <a:solidFill>
              <a:schemeClr val="tx1"/>
            </a:solidFill>
          </a:endParaRPr>
        </a:p>
      </dgm:t>
    </dgm:pt>
    <dgm:pt modelId="{8519276D-77F9-4829-AE09-CE1DFE53A15E}" type="parTrans" cxnId="{4886171B-1ACD-4B28-8E01-E7FF90DE6183}">
      <dgm:prSet/>
      <dgm:spPr/>
      <dgm:t>
        <a:bodyPr/>
        <a:lstStyle/>
        <a:p>
          <a:endParaRPr lang="en-US"/>
        </a:p>
      </dgm:t>
    </dgm:pt>
    <dgm:pt modelId="{C7F70CFF-B943-4E13-BECD-8DE427D976D6}" type="sibTrans" cxnId="{4886171B-1ACD-4B28-8E01-E7FF90DE6183}">
      <dgm:prSet/>
      <dgm:spPr/>
      <dgm:t>
        <a:bodyPr/>
        <a:lstStyle/>
        <a:p>
          <a:endParaRPr lang="en-US"/>
        </a:p>
      </dgm:t>
    </dgm:pt>
    <dgm:pt modelId="{9DC212E7-17CC-4BAB-85B6-89DD740C34DD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Safety</a:t>
          </a:r>
          <a:endParaRPr lang="en-US" dirty="0">
            <a:solidFill>
              <a:schemeClr val="tx1"/>
            </a:solidFill>
          </a:endParaRPr>
        </a:p>
      </dgm:t>
    </dgm:pt>
    <dgm:pt modelId="{A391BD22-433B-4375-BBEE-1F5CBE8AF110}" type="parTrans" cxnId="{587F0BAA-6E9D-4F6C-8B67-4EDE9A671E29}">
      <dgm:prSet/>
      <dgm:spPr/>
      <dgm:t>
        <a:bodyPr/>
        <a:lstStyle/>
        <a:p>
          <a:endParaRPr lang="en-US"/>
        </a:p>
      </dgm:t>
    </dgm:pt>
    <dgm:pt modelId="{7A02C94F-7F47-49C9-98DF-DA9FBC6FF3A2}" type="sibTrans" cxnId="{587F0BAA-6E9D-4F6C-8B67-4EDE9A671E29}">
      <dgm:prSet/>
      <dgm:spPr/>
      <dgm:t>
        <a:bodyPr/>
        <a:lstStyle/>
        <a:p>
          <a:endParaRPr lang="en-US"/>
        </a:p>
      </dgm:t>
    </dgm:pt>
    <dgm:pt modelId="{13803902-0837-423A-938F-D8ED71483E61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Respect</a:t>
          </a:r>
          <a:endParaRPr lang="en-US" dirty="0">
            <a:solidFill>
              <a:schemeClr val="tx1"/>
            </a:solidFill>
          </a:endParaRPr>
        </a:p>
      </dgm:t>
    </dgm:pt>
    <dgm:pt modelId="{45DBB130-68F6-40D6-BEAA-4420E1C474EA}" type="parTrans" cxnId="{3524C573-12F7-4C46-B89A-A1C8F04A1F30}">
      <dgm:prSet/>
      <dgm:spPr/>
      <dgm:t>
        <a:bodyPr/>
        <a:lstStyle/>
        <a:p>
          <a:endParaRPr lang="en-US"/>
        </a:p>
      </dgm:t>
    </dgm:pt>
    <dgm:pt modelId="{541EF6E8-5F6D-46EF-85E9-B3AF4B086ECB}" type="sibTrans" cxnId="{3524C573-12F7-4C46-B89A-A1C8F04A1F30}">
      <dgm:prSet/>
      <dgm:spPr/>
      <dgm:t>
        <a:bodyPr/>
        <a:lstStyle/>
        <a:p>
          <a:endParaRPr lang="en-US"/>
        </a:p>
      </dgm:t>
    </dgm:pt>
    <dgm:pt modelId="{5470D9D4-359A-4D68-8993-1374AAD2DB16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Responsibility</a:t>
          </a:r>
          <a:endParaRPr lang="en-US" dirty="0">
            <a:solidFill>
              <a:schemeClr val="tx1"/>
            </a:solidFill>
          </a:endParaRPr>
        </a:p>
      </dgm:t>
    </dgm:pt>
    <dgm:pt modelId="{588B4F2D-1060-4A4D-849F-A40D8840B89C}" type="parTrans" cxnId="{7EF70BF4-D1A3-41E8-B080-C07E7685BE37}">
      <dgm:prSet/>
      <dgm:spPr/>
      <dgm:t>
        <a:bodyPr/>
        <a:lstStyle/>
        <a:p>
          <a:endParaRPr lang="en-US"/>
        </a:p>
      </dgm:t>
    </dgm:pt>
    <dgm:pt modelId="{472BFE14-C265-4DAE-BECB-491A2BD0BAAF}" type="sibTrans" cxnId="{7EF70BF4-D1A3-41E8-B080-C07E7685BE37}">
      <dgm:prSet/>
      <dgm:spPr/>
      <dgm:t>
        <a:bodyPr/>
        <a:lstStyle/>
        <a:p>
          <a:endParaRPr lang="en-US"/>
        </a:p>
      </dgm:t>
    </dgm:pt>
    <dgm:pt modelId="{EC65BA68-8806-41F5-853F-32FCD4A62FB6}" type="pres">
      <dgm:prSet presAssocID="{DD580762-E77A-44D9-928A-9531F99F565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06CE930-415C-4F69-9EA6-FCBC6FE921F5}" type="pres">
      <dgm:prSet presAssocID="{616F8ADF-FAA1-4F43-A9BA-403F035531C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30DCE7-04EB-4F51-8EEB-4B26D31109DE}" type="pres">
      <dgm:prSet presAssocID="{C7F70CFF-B943-4E13-BECD-8DE427D976D6}" presName="sibTrans" presStyleCnt="0"/>
      <dgm:spPr/>
    </dgm:pt>
    <dgm:pt modelId="{F17BBD5C-4336-4325-88F5-DA0ACDF8E081}" type="pres">
      <dgm:prSet presAssocID="{9DC212E7-17CC-4BAB-85B6-89DD740C34D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61C39B-8885-437D-B147-130DFBC06258}" type="pres">
      <dgm:prSet presAssocID="{7A02C94F-7F47-49C9-98DF-DA9FBC6FF3A2}" presName="sibTrans" presStyleCnt="0"/>
      <dgm:spPr/>
    </dgm:pt>
    <dgm:pt modelId="{9204CD87-94A7-47CF-89B7-F3C84D5D2ACA}" type="pres">
      <dgm:prSet presAssocID="{13803902-0837-423A-938F-D8ED71483E6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398030-9E00-4419-BB20-55DADD990767}" type="pres">
      <dgm:prSet presAssocID="{541EF6E8-5F6D-46EF-85E9-B3AF4B086ECB}" presName="sibTrans" presStyleCnt="0"/>
      <dgm:spPr/>
    </dgm:pt>
    <dgm:pt modelId="{C679FBAE-6768-4017-8DA3-22D477E203A7}" type="pres">
      <dgm:prSet presAssocID="{5470D9D4-359A-4D68-8993-1374AAD2DB1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06DDD8-7254-41C8-A131-0EF889243657}" type="presOf" srcId="{DD580762-E77A-44D9-928A-9531F99F5659}" destId="{EC65BA68-8806-41F5-853F-32FCD4A62FB6}" srcOrd="0" destOrd="0" presId="urn:microsoft.com/office/officeart/2005/8/layout/hList6"/>
    <dgm:cxn modelId="{587F0BAA-6E9D-4F6C-8B67-4EDE9A671E29}" srcId="{DD580762-E77A-44D9-928A-9531F99F5659}" destId="{9DC212E7-17CC-4BAB-85B6-89DD740C34DD}" srcOrd="1" destOrd="0" parTransId="{A391BD22-433B-4375-BBEE-1F5CBE8AF110}" sibTransId="{7A02C94F-7F47-49C9-98DF-DA9FBC6FF3A2}"/>
    <dgm:cxn modelId="{4886171B-1ACD-4B28-8E01-E7FF90DE6183}" srcId="{DD580762-E77A-44D9-928A-9531F99F5659}" destId="{616F8ADF-FAA1-4F43-A9BA-403F035531C7}" srcOrd="0" destOrd="0" parTransId="{8519276D-77F9-4829-AE09-CE1DFE53A15E}" sibTransId="{C7F70CFF-B943-4E13-BECD-8DE427D976D6}"/>
    <dgm:cxn modelId="{E16FF774-99B2-44BC-9654-ACB24809284E}" type="presOf" srcId="{13803902-0837-423A-938F-D8ED71483E61}" destId="{9204CD87-94A7-47CF-89B7-F3C84D5D2ACA}" srcOrd="0" destOrd="0" presId="urn:microsoft.com/office/officeart/2005/8/layout/hList6"/>
    <dgm:cxn modelId="{7EF70BF4-D1A3-41E8-B080-C07E7685BE37}" srcId="{DD580762-E77A-44D9-928A-9531F99F5659}" destId="{5470D9D4-359A-4D68-8993-1374AAD2DB16}" srcOrd="3" destOrd="0" parTransId="{588B4F2D-1060-4A4D-849F-A40D8840B89C}" sibTransId="{472BFE14-C265-4DAE-BECB-491A2BD0BAAF}"/>
    <dgm:cxn modelId="{DF71E0AB-1E69-41C7-8C38-7D637FD980B7}" type="presOf" srcId="{5470D9D4-359A-4D68-8993-1374AAD2DB16}" destId="{C679FBAE-6768-4017-8DA3-22D477E203A7}" srcOrd="0" destOrd="0" presId="urn:microsoft.com/office/officeart/2005/8/layout/hList6"/>
    <dgm:cxn modelId="{3524C573-12F7-4C46-B89A-A1C8F04A1F30}" srcId="{DD580762-E77A-44D9-928A-9531F99F5659}" destId="{13803902-0837-423A-938F-D8ED71483E61}" srcOrd="2" destOrd="0" parTransId="{45DBB130-68F6-40D6-BEAA-4420E1C474EA}" sibTransId="{541EF6E8-5F6D-46EF-85E9-B3AF4B086ECB}"/>
    <dgm:cxn modelId="{8ADA454B-5970-4EBD-AFE3-F9BE5BB52524}" type="presOf" srcId="{9DC212E7-17CC-4BAB-85B6-89DD740C34DD}" destId="{F17BBD5C-4336-4325-88F5-DA0ACDF8E081}" srcOrd="0" destOrd="0" presId="urn:microsoft.com/office/officeart/2005/8/layout/hList6"/>
    <dgm:cxn modelId="{2545A5F4-BCDF-4E76-AA36-04C7A601087A}" type="presOf" srcId="{616F8ADF-FAA1-4F43-A9BA-403F035531C7}" destId="{806CE930-415C-4F69-9EA6-FCBC6FE921F5}" srcOrd="0" destOrd="0" presId="urn:microsoft.com/office/officeart/2005/8/layout/hList6"/>
    <dgm:cxn modelId="{7D3A0FA4-5165-4C45-B763-3FF956FDCA26}" type="presParOf" srcId="{EC65BA68-8806-41F5-853F-32FCD4A62FB6}" destId="{806CE930-415C-4F69-9EA6-FCBC6FE921F5}" srcOrd="0" destOrd="0" presId="urn:microsoft.com/office/officeart/2005/8/layout/hList6"/>
    <dgm:cxn modelId="{84D4DCC8-A279-44CD-953C-80CC15328622}" type="presParOf" srcId="{EC65BA68-8806-41F5-853F-32FCD4A62FB6}" destId="{F030DCE7-04EB-4F51-8EEB-4B26D31109DE}" srcOrd="1" destOrd="0" presId="urn:microsoft.com/office/officeart/2005/8/layout/hList6"/>
    <dgm:cxn modelId="{46FFD3D3-6B35-4D69-8C7B-F241EA6F395D}" type="presParOf" srcId="{EC65BA68-8806-41F5-853F-32FCD4A62FB6}" destId="{F17BBD5C-4336-4325-88F5-DA0ACDF8E081}" srcOrd="2" destOrd="0" presId="urn:microsoft.com/office/officeart/2005/8/layout/hList6"/>
    <dgm:cxn modelId="{B72B04CC-F531-4222-95E7-A6E46CB8488F}" type="presParOf" srcId="{EC65BA68-8806-41F5-853F-32FCD4A62FB6}" destId="{C861C39B-8885-437D-B147-130DFBC06258}" srcOrd="3" destOrd="0" presId="urn:microsoft.com/office/officeart/2005/8/layout/hList6"/>
    <dgm:cxn modelId="{A1AD8EE1-AA4B-4FF3-B264-F7DCC82BC731}" type="presParOf" srcId="{EC65BA68-8806-41F5-853F-32FCD4A62FB6}" destId="{9204CD87-94A7-47CF-89B7-F3C84D5D2ACA}" srcOrd="4" destOrd="0" presId="urn:microsoft.com/office/officeart/2005/8/layout/hList6"/>
    <dgm:cxn modelId="{5FF4BB72-63F0-4111-A6D1-3582C3AB8FB6}" type="presParOf" srcId="{EC65BA68-8806-41F5-853F-32FCD4A62FB6}" destId="{C8398030-9E00-4419-BB20-55DADD990767}" srcOrd="5" destOrd="0" presId="urn:microsoft.com/office/officeart/2005/8/layout/hList6"/>
    <dgm:cxn modelId="{D2B89F80-0C46-41C1-ADFF-B403D084AE76}" type="presParOf" srcId="{EC65BA68-8806-41F5-853F-32FCD4A62FB6}" destId="{C679FBAE-6768-4017-8DA3-22D477E203A7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C6B345E3-6B90-4661-BCB8-B0FC27B189B6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F72AF8-9F51-4EB5-8486-14EC3375F5FD}">
      <dgm:prSet/>
      <dgm:spPr/>
      <dgm:t>
        <a:bodyPr/>
        <a:lstStyle/>
        <a:p>
          <a:pPr rtl="0"/>
          <a:r>
            <a:rPr lang="en-US" dirty="0" smtClean="0"/>
            <a:t>Field trips and other activities will be scheduled throughout the year. Attendance of field trips and activities may be denied due to behavior or academic concerns as applicable.</a:t>
          </a:r>
        </a:p>
        <a:p>
          <a:pPr rtl="0"/>
          <a:r>
            <a:rPr lang="en-US" dirty="0" smtClean="0"/>
            <a:t>Field trips for 2017-18 school year are TBA</a:t>
          </a:r>
          <a:endParaRPr lang="en-US" dirty="0"/>
        </a:p>
      </dgm:t>
    </dgm:pt>
    <dgm:pt modelId="{780E11FB-2E37-46C0-91C4-99C4E5078BDC}" type="parTrans" cxnId="{21CACB1B-9CBD-46A3-8281-D84D214877D2}">
      <dgm:prSet/>
      <dgm:spPr/>
      <dgm:t>
        <a:bodyPr/>
        <a:lstStyle/>
        <a:p>
          <a:endParaRPr lang="en-US"/>
        </a:p>
      </dgm:t>
    </dgm:pt>
    <dgm:pt modelId="{68185C2B-9C2B-4EBF-AC20-735DA6CE73A2}" type="sibTrans" cxnId="{21CACB1B-9CBD-46A3-8281-D84D214877D2}">
      <dgm:prSet/>
      <dgm:spPr/>
      <dgm:t>
        <a:bodyPr/>
        <a:lstStyle/>
        <a:p>
          <a:endParaRPr lang="en-US"/>
        </a:p>
      </dgm:t>
    </dgm:pt>
    <dgm:pt modelId="{C1593ACB-BA0D-4932-962A-E0016E91D943}" type="pres">
      <dgm:prSet presAssocID="{C6B345E3-6B90-4661-BCB8-B0FC27B189B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9AA207-D650-441D-80A6-88610C9D289E}" type="pres">
      <dgm:prSet presAssocID="{B9F72AF8-9F51-4EB5-8486-14EC3375F5FD}" presName="circle1" presStyleLbl="node1" presStyleIdx="0" presStyleCnt="1"/>
      <dgm:spPr/>
    </dgm:pt>
    <dgm:pt modelId="{C5A0FB06-2172-4E1D-9B85-4C591E0E28F1}" type="pres">
      <dgm:prSet presAssocID="{B9F72AF8-9F51-4EB5-8486-14EC3375F5FD}" presName="space" presStyleCnt="0"/>
      <dgm:spPr/>
    </dgm:pt>
    <dgm:pt modelId="{17772B90-C5FB-45ED-9131-A99E57283D19}" type="pres">
      <dgm:prSet presAssocID="{B9F72AF8-9F51-4EB5-8486-14EC3375F5FD}" presName="rect1" presStyleLbl="alignAcc1" presStyleIdx="0" presStyleCnt="1"/>
      <dgm:spPr/>
      <dgm:t>
        <a:bodyPr/>
        <a:lstStyle/>
        <a:p>
          <a:endParaRPr lang="en-US"/>
        </a:p>
      </dgm:t>
    </dgm:pt>
    <dgm:pt modelId="{40714719-0B31-43B0-B482-A3BB05D79450}" type="pres">
      <dgm:prSet presAssocID="{B9F72AF8-9F51-4EB5-8486-14EC3375F5FD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CACB1B-9CBD-46A3-8281-D84D214877D2}" srcId="{C6B345E3-6B90-4661-BCB8-B0FC27B189B6}" destId="{B9F72AF8-9F51-4EB5-8486-14EC3375F5FD}" srcOrd="0" destOrd="0" parTransId="{780E11FB-2E37-46C0-91C4-99C4E5078BDC}" sibTransId="{68185C2B-9C2B-4EBF-AC20-735DA6CE73A2}"/>
    <dgm:cxn modelId="{7FA6BC66-441C-416A-9966-9610B0C63F67}" type="presOf" srcId="{B9F72AF8-9F51-4EB5-8486-14EC3375F5FD}" destId="{17772B90-C5FB-45ED-9131-A99E57283D19}" srcOrd="0" destOrd="0" presId="urn:microsoft.com/office/officeart/2005/8/layout/target3"/>
    <dgm:cxn modelId="{D48C5E5F-2EBC-4CCB-BE92-AB0DD761F3B7}" type="presOf" srcId="{C6B345E3-6B90-4661-BCB8-B0FC27B189B6}" destId="{C1593ACB-BA0D-4932-962A-E0016E91D943}" srcOrd="0" destOrd="0" presId="urn:microsoft.com/office/officeart/2005/8/layout/target3"/>
    <dgm:cxn modelId="{BB0A5145-CE0B-4C6C-9371-9498F4091AB1}" type="presOf" srcId="{B9F72AF8-9F51-4EB5-8486-14EC3375F5FD}" destId="{40714719-0B31-43B0-B482-A3BB05D79450}" srcOrd="1" destOrd="0" presId="urn:microsoft.com/office/officeart/2005/8/layout/target3"/>
    <dgm:cxn modelId="{F9C19804-2F79-44D9-8D91-33856ADE3D7F}" type="presParOf" srcId="{C1593ACB-BA0D-4932-962A-E0016E91D943}" destId="{3E9AA207-D650-441D-80A6-88610C9D289E}" srcOrd="0" destOrd="0" presId="urn:microsoft.com/office/officeart/2005/8/layout/target3"/>
    <dgm:cxn modelId="{227E82BE-6F0D-4183-910E-1227CA6EA741}" type="presParOf" srcId="{C1593ACB-BA0D-4932-962A-E0016E91D943}" destId="{C5A0FB06-2172-4E1D-9B85-4C591E0E28F1}" srcOrd="1" destOrd="0" presId="urn:microsoft.com/office/officeart/2005/8/layout/target3"/>
    <dgm:cxn modelId="{06D64B1B-407E-4120-9B3C-D4D7D7AA5A59}" type="presParOf" srcId="{C1593ACB-BA0D-4932-962A-E0016E91D943}" destId="{17772B90-C5FB-45ED-9131-A99E57283D19}" srcOrd="2" destOrd="0" presId="urn:microsoft.com/office/officeart/2005/8/layout/target3"/>
    <dgm:cxn modelId="{9B2C9A6B-7A23-4CE0-B187-E2F6EA2DE4B5}" type="presParOf" srcId="{C1593ACB-BA0D-4932-962A-E0016E91D943}" destId="{40714719-0B31-43B0-B482-A3BB05D79450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F42EE9C9-398A-40E3-9864-8002D7934FFB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B910473-4339-49AF-AC47-D3AA9B12AF9F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PRICES</a:t>
          </a:r>
          <a:endParaRPr lang="en-US" b="1" dirty="0">
            <a:solidFill>
              <a:schemeClr val="tx1"/>
            </a:solidFill>
          </a:endParaRPr>
        </a:p>
      </dgm:t>
    </dgm:pt>
    <dgm:pt modelId="{D57726FF-FD82-44AD-B54C-CD704E261A06}" type="parTrans" cxnId="{009291A1-6D6F-461E-9E8B-75936C5D3B89}">
      <dgm:prSet/>
      <dgm:spPr/>
      <dgm:t>
        <a:bodyPr/>
        <a:lstStyle/>
        <a:p>
          <a:endParaRPr lang="en-US"/>
        </a:p>
      </dgm:t>
    </dgm:pt>
    <dgm:pt modelId="{C13E66BC-9D71-49EF-8174-36758A15FF43}" type="sibTrans" cxnId="{009291A1-6D6F-461E-9E8B-75936C5D3B89}">
      <dgm:prSet/>
      <dgm:spPr/>
      <dgm:t>
        <a:bodyPr/>
        <a:lstStyle/>
        <a:p>
          <a:endParaRPr lang="en-US"/>
        </a:p>
      </dgm:t>
    </dgm:pt>
    <dgm:pt modelId="{97CA886B-C88C-46A3-AC74-227D94C6BEA1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Student breakfast $1.50</a:t>
          </a:r>
          <a:endParaRPr lang="en-US" dirty="0">
            <a:solidFill>
              <a:schemeClr val="tx1"/>
            </a:solidFill>
          </a:endParaRPr>
        </a:p>
      </dgm:t>
    </dgm:pt>
    <dgm:pt modelId="{04FA00DD-393F-4C98-BEDF-962767AABCC9}" type="parTrans" cxnId="{D0F4F885-6A56-4347-9493-23A6C05CE94B}">
      <dgm:prSet/>
      <dgm:spPr/>
      <dgm:t>
        <a:bodyPr/>
        <a:lstStyle/>
        <a:p>
          <a:endParaRPr lang="en-US"/>
        </a:p>
      </dgm:t>
    </dgm:pt>
    <dgm:pt modelId="{A0B2E489-BE46-4130-A61B-D148C6C46426}" type="sibTrans" cxnId="{D0F4F885-6A56-4347-9493-23A6C05CE94B}">
      <dgm:prSet/>
      <dgm:spPr/>
      <dgm:t>
        <a:bodyPr/>
        <a:lstStyle/>
        <a:p>
          <a:endParaRPr lang="en-US"/>
        </a:p>
      </dgm:t>
    </dgm:pt>
    <dgm:pt modelId="{BC45DB40-E46A-44BB-B4A8-B241C7868A69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Student reduced breakfast  $   Free</a:t>
          </a:r>
          <a:endParaRPr lang="en-US" dirty="0">
            <a:solidFill>
              <a:schemeClr val="tx1"/>
            </a:solidFill>
          </a:endParaRPr>
        </a:p>
      </dgm:t>
    </dgm:pt>
    <dgm:pt modelId="{4616DFF4-1A03-4FDA-9A81-84544EC4DFB1}" type="parTrans" cxnId="{6FD9EF0F-689B-43CA-BA15-6C3D815071BD}">
      <dgm:prSet/>
      <dgm:spPr/>
      <dgm:t>
        <a:bodyPr/>
        <a:lstStyle/>
        <a:p>
          <a:endParaRPr lang="en-US"/>
        </a:p>
      </dgm:t>
    </dgm:pt>
    <dgm:pt modelId="{82964716-63B1-4C7B-821E-198AEB809E82}" type="sibTrans" cxnId="{6FD9EF0F-689B-43CA-BA15-6C3D815071BD}">
      <dgm:prSet/>
      <dgm:spPr/>
      <dgm:t>
        <a:bodyPr/>
        <a:lstStyle/>
        <a:p>
          <a:endParaRPr lang="en-US"/>
        </a:p>
      </dgm:t>
    </dgm:pt>
    <dgm:pt modelId="{AF801373-AC4D-4FD3-9692-FDB95A2ACEF0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Student lunch $2.60</a:t>
          </a:r>
          <a:endParaRPr lang="en-US" dirty="0">
            <a:solidFill>
              <a:schemeClr val="tx1"/>
            </a:solidFill>
          </a:endParaRPr>
        </a:p>
      </dgm:t>
    </dgm:pt>
    <dgm:pt modelId="{CE1D20CF-A658-482F-8330-EF03CA17E3B5}" type="parTrans" cxnId="{163661DE-35DC-4355-97B0-5A1328181938}">
      <dgm:prSet/>
      <dgm:spPr/>
      <dgm:t>
        <a:bodyPr/>
        <a:lstStyle/>
        <a:p>
          <a:endParaRPr lang="en-US"/>
        </a:p>
      </dgm:t>
    </dgm:pt>
    <dgm:pt modelId="{B25C2607-D35B-4867-927B-41A44F413FE1}" type="sibTrans" cxnId="{163661DE-35DC-4355-97B0-5A1328181938}">
      <dgm:prSet/>
      <dgm:spPr/>
      <dgm:t>
        <a:bodyPr/>
        <a:lstStyle/>
        <a:p>
          <a:endParaRPr lang="en-US"/>
        </a:p>
      </dgm:t>
    </dgm:pt>
    <dgm:pt modelId="{242CC8A3-D317-4152-A316-6CE0E8B22A01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Student reduced lunch $   .40</a:t>
          </a:r>
          <a:endParaRPr lang="en-US" dirty="0">
            <a:solidFill>
              <a:schemeClr val="tx1"/>
            </a:solidFill>
          </a:endParaRPr>
        </a:p>
      </dgm:t>
    </dgm:pt>
    <dgm:pt modelId="{34254B46-CB64-45CA-983A-753C103F7D73}" type="parTrans" cxnId="{20796863-E4C0-4070-AB96-AD15944FD34C}">
      <dgm:prSet/>
      <dgm:spPr/>
      <dgm:t>
        <a:bodyPr/>
        <a:lstStyle/>
        <a:p>
          <a:endParaRPr lang="en-US"/>
        </a:p>
      </dgm:t>
    </dgm:pt>
    <dgm:pt modelId="{A2CBADBA-0AA6-4544-B4CD-22C0D08C6247}" type="sibTrans" cxnId="{20796863-E4C0-4070-AB96-AD15944FD34C}">
      <dgm:prSet/>
      <dgm:spPr/>
      <dgm:t>
        <a:bodyPr/>
        <a:lstStyle/>
        <a:p>
          <a:endParaRPr lang="en-US"/>
        </a:p>
      </dgm:t>
    </dgm:pt>
    <dgm:pt modelId="{F3D3C71B-DC98-4B83-A41D-C74EF2F845D4}" type="pres">
      <dgm:prSet presAssocID="{F42EE9C9-398A-40E3-9864-8002D7934FF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724572-EC75-4F26-901F-2D8783234849}" type="pres">
      <dgm:prSet presAssocID="{F42EE9C9-398A-40E3-9864-8002D7934FFB}" presName="matrix" presStyleCnt="0"/>
      <dgm:spPr/>
    </dgm:pt>
    <dgm:pt modelId="{52C3DFF3-9EC1-4987-BB4A-CDDC85A201DA}" type="pres">
      <dgm:prSet presAssocID="{F42EE9C9-398A-40E3-9864-8002D7934FFB}" presName="tile1" presStyleLbl="node1" presStyleIdx="0" presStyleCnt="4"/>
      <dgm:spPr/>
      <dgm:t>
        <a:bodyPr/>
        <a:lstStyle/>
        <a:p>
          <a:endParaRPr lang="en-US"/>
        </a:p>
      </dgm:t>
    </dgm:pt>
    <dgm:pt modelId="{68085FC2-89DE-4BA9-B252-53A9B1F3B547}" type="pres">
      <dgm:prSet presAssocID="{F42EE9C9-398A-40E3-9864-8002D7934FF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824532-F255-47AF-887A-D805367FF45E}" type="pres">
      <dgm:prSet presAssocID="{F42EE9C9-398A-40E3-9864-8002D7934FFB}" presName="tile2" presStyleLbl="node1" presStyleIdx="1" presStyleCnt="4"/>
      <dgm:spPr/>
      <dgm:t>
        <a:bodyPr/>
        <a:lstStyle/>
        <a:p>
          <a:endParaRPr lang="en-US"/>
        </a:p>
      </dgm:t>
    </dgm:pt>
    <dgm:pt modelId="{8D43502D-92A2-4907-A907-F496C813B6B8}" type="pres">
      <dgm:prSet presAssocID="{F42EE9C9-398A-40E3-9864-8002D7934FF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F911B-A457-4973-BA67-3AE6093CCF5F}" type="pres">
      <dgm:prSet presAssocID="{F42EE9C9-398A-40E3-9864-8002D7934FFB}" presName="tile3" presStyleLbl="node1" presStyleIdx="2" presStyleCnt="4"/>
      <dgm:spPr/>
      <dgm:t>
        <a:bodyPr/>
        <a:lstStyle/>
        <a:p>
          <a:endParaRPr lang="en-US"/>
        </a:p>
      </dgm:t>
    </dgm:pt>
    <dgm:pt modelId="{8C9E1BEA-718D-454D-A37C-E1BAC4A18951}" type="pres">
      <dgm:prSet presAssocID="{F42EE9C9-398A-40E3-9864-8002D7934FF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733F06-DE88-4EF8-8F0D-8F08DDBBBE26}" type="pres">
      <dgm:prSet presAssocID="{F42EE9C9-398A-40E3-9864-8002D7934FFB}" presName="tile4" presStyleLbl="node1" presStyleIdx="3" presStyleCnt="4"/>
      <dgm:spPr/>
      <dgm:t>
        <a:bodyPr/>
        <a:lstStyle/>
        <a:p>
          <a:endParaRPr lang="en-US"/>
        </a:p>
      </dgm:t>
    </dgm:pt>
    <dgm:pt modelId="{5FD9B564-B115-4D03-99AB-D3418241F26F}" type="pres">
      <dgm:prSet presAssocID="{F42EE9C9-398A-40E3-9864-8002D7934FF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61365E-E861-4598-956A-36745EC7DDCE}" type="pres">
      <dgm:prSet presAssocID="{F42EE9C9-398A-40E3-9864-8002D7934FFB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FA4BF3D-A2FD-427A-8FB7-597CD695465A}" type="presOf" srcId="{F42EE9C9-398A-40E3-9864-8002D7934FFB}" destId="{F3D3C71B-DC98-4B83-A41D-C74EF2F845D4}" srcOrd="0" destOrd="0" presId="urn:microsoft.com/office/officeart/2005/8/layout/matrix1"/>
    <dgm:cxn modelId="{5047FADE-79F5-42A6-89E2-D96E61901575}" type="presOf" srcId="{DB910473-4339-49AF-AC47-D3AA9B12AF9F}" destId="{4C61365E-E861-4598-956A-36745EC7DDCE}" srcOrd="0" destOrd="0" presId="urn:microsoft.com/office/officeart/2005/8/layout/matrix1"/>
    <dgm:cxn modelId="{0DE1B35B-96FC-4E28-A762-B9F139F038C1}" type="presOf" srcId="{97CA886B-C88C-46A3-AC74-227D94C6BEA1}" destId="{68085FC2-89DE-4BA9-B252-53A9B1F3B547}" srcOrd="1" destOrd="0" presId="urn:microsoft.com/office/officeart/2005/8/layout/matrix1"/>
    <dgm:cxn modelId="{8005B75E-9963-4A95-A63C-60A1A2A48C07}" type="presOf" srcId="{242CC8A3-D317-4152-A316-6CE0E8B22A01}" destId="{89733F06-DE88-4EF8-8F0D-8F08DDBBBE26}" srcOrd="0" destOrd="0" presId="urn:microsoft.com/office/officeart/2005/8/layout/matrix1"/>
    <dgm:cxn modelId="{D96070D6-EB62-4A52-A3A7-4DCBBDD947C3}" type="presOf" srcId="{BC45DB40-E46A-44BB-B4A8-B241C7868A69}" destId="{8D43502D-92A2-4907-A907-F496C813B6B8}" srcOrd="1" destOrd="0" presId="urn:microsoft.com/office/officeart/2005/8/layout/matrix1"/>
    <dgm:cxn modelId="{A8C76523-B220-41A9-BB32-FAD2FF02DF63}" type="presOf" srcId="{AF801373-AC4D-4FD3-9692-FDB95A2ACEF0}" destId="{8C9E1BEA-718D-454D-A37C-E1BAC4A18951}" srcOrd="1" destOrd="0" presId="urn:microsoft.com/office/officeart/2005/8/layout/matrix1"/>
    <dgm:cxn modelId="{B507337B-48E7-4841-8B29-032F09493718}" type="presOf" srcId="{97CA886B-C88C-46A3-AC74-227D94C6BEA1}" destId="{52C3DFF3-9EC1-4987-BB4A-CDDC85A201DA}" srcOrd="0" destOrd="0" presId="urn:microsoft.com/office/officeart/2005/8/layout/matrix1"/>
    <dgm:cxn modelId="{78016034-85D2-4470-A2A5-4DFB5F6A525E}" type="presOf" srcId="{BC45DB40-E46A-44BB-B4A8-B241C7868A69}" destId="{D2824532-F255-47AF-887A-D805367FF45E}" srcOrd="0" destOrd="0" presId="urn:microsoft.com/office/officeart/2005/8/layout/matrix1"/>
    <dgm:cxn modelId="{D0F4F885-6A56-4347-9493-23A6C05CE94B}" srcId="{DB910473-4339-49AF-AC47-D3AA9B12AF9F}" destId="{97CA886B-C88C-46A3-AC74-227D94C6BEA1}" srcOrd="0" destOrd="0" parTransId="{04FA00DD-393F-4C98-BEDF-962767AABCC9}" sibTransId="{A0B2E489-BE46-4130-A61B-D148C6C46426}"/>
    <dgm:cxn modelId="{009291A1-6D6F-461E-9E8B-75936C5D3B89}" srcId="{F42EE9C9-398A-40E3-9864-8002D7934FFB}" destId="{DB910473-4339-49AF-AC47-D3AA9B12AF9F}" srcOrd="0" destOrd="0" parTransId="{D57726FF-FD82-44AD-B54C-CD704E261A06}" sibTransId="{C13E66BC-9D71-49EF-8174-36758A15FF43}"/>
    <dgm:cxn modelId="{163661DE-35DC-4355-97B0-5A1328181938}" srcId="{DB910473-4339-49AF-AC47-D3AA9B12AF9F}" destId="{AF801373-AC4D-4FD3-9692-FDB95A2ACEF0}" srcOrd="2" destOrd="0" parTransId="{CE1D20CF-A658-482F-8330-EF03CA17E3B5}" sibTransId="{B25C2607-D35B-4867-927B-41A44F413FE1}"/>
    <dgm:cxn modelId="{D485801B-06F1-4947-8636-5077C583A370}" type="presOf" srcId="{242CC8A3-D317-4152-A316-6CE0E8B22A01}" destId="{5FD9B564-B115-4D03-99AB-D3418241F26F}" srcOrd="1" destOrd="0" presId="urn:microsoft.com/office/officeart/2005/8/layout/matrix1"/>
    <dgm:cxn modelId="{8AA1D7E7-4140-464C-B39D-7D0CD86AF6FC}" type="presOf" srcId="{AF801373-AC4D-4FD3-9692-FDB95A2ACEF0}" destId="{51FF911B-A457-4973-BA67-3AE6093CCF5F}" srcOrd="0" destOrd="0" presId="urn:microsoft.com/office/officeart/2005/8/layout/matrix1"/>
    <dgm:cxn modelId="{20796863-E4C0-4070-AB96-AD15944FD34C}" srcId="{DB910473-4339-49AF-AC47-D3AA9B12AF9F}" destId="{242CC8A3-D317-4152-A316-6CE0E8B22A01}" srcOrd="3" destOrd="0" parTransId="{34254B46-CB64-45CA-983A-753C103F7D73}" sibTransId="{A2CBADBA-0AA6-4544-B4CD-22C0D08C6247}"/>
    <dgm:cxn modelId="{6FD9EF0F-689B-43CA-BA15-6C3D815071BD}" srcId="{DB910473-4339-49AF-AC47-D3AA9B12AF9F}" destId="{BC45DB40-E46A-44BB-B4A8-B241C7868A69}" srcOrd="1" destOrd="0" parTransId="{4616DFF4-1A03-4FDA-9A81-84544EC4DFB1}" sibTransId="{82964716-63B1-4C7B-821E-198AEB809E82}"/>
    <dgm:cxn modelId="{91A8767D-512A-4297-A218-AC9807F5DEFD}" type="presParOf" srcId="{F3D3C71B-DC98-4B83-A41D-C74EF2F845D4}" destId="{E3724572-EC75-4F26-901F-2D8783234849}" srcOrd="0" destOrd="0" presId="urn:microsoft.com/office/officeart/2005/8/layout/matrix1"/>
    <dgm:cxn modelId="{F4C6C561-3830-4AE8-954A-EB7D65C10560}" type="presParOf" srcId="{E3724572-EC75-4F26-901F-2D8783234849}" destId="{52C3DFF3-9EC1-4987-BB4A-CDDC85A201DA}" srcOrd="0" destOrd="0" presId="urn:microsoft.com/office/officeart/2005/8/layout/matrix1"/>
    <dgm:cxn modelId="{325E11D3-793B-4C19-8565-23A4EE70ADCA}" type="presParOf" srcId="{E3724572-EC75-4F26-901F-2D8783234849}" destId="{68085FC2-89DE-4BA9-B252-53A9B1F3B547}" srcOrd="1" destOrd="0" presId="urn:microsoft.com/office/officeart/2005/8/layout/matrix1"/>
    <dgm:cxn modelId="{2F1DB2A4-8AC0-4587-B88D-0360ADA8863C}" type="presParOf" srcId="{E3724572-EC75-4F26-901F-2D8783234849}" destId="{D2824532-F255-47AF-887A-D805367FF45E}" srcOrd="2" destOrd="0" presId="urn:microsoft.com/office/officeart/2005/8/layout/matrix1"/>
    <dgm:cxn modelId="{56437612-E2C2-42BC-B6C3-6D2E3419DFE0}" type="presParOf" srcId="{E3724572-EC75-4F26-901F-2D8783234849}" destId="{8D43502D-92A2-4907-A907-F496C813B6B8}" srcOrd="3" destOrd="0" presId="urn:microsoft.com/office/officeart/2005/8/layout/matrix1"/>
    <dgm:cxn modelId="{ACFC6E6F-EBFF-4AA9-8704-7A63CB8CE537}" type="presParOf" srcId="{E3724572-EC75-4F26-901F-2D8783234849}" destId="{51FF911B-A457-4973-BA67-3AE6093CCF5F}" srcOrd="4" destOrd="0" presId="urn:microsoft.com/office/officeart/2005/8/layout/matrix1"/>
    <dgm:cxn modelId="{22D2BEC0-A2EF-4567-8C1D-081C16C3F0B3}" type="presParOf" srcId="{E3724572-EC75-4F26-901F-2D8783234849}" destId="{8C9E1BEA-718D-454D-A37C-E1BAC4A18951}" srcOrd="5" destOrd="0" presId="urn:microsoft.com/office/officeart/2005/8/layout/matrix1"/>
    <dgm:cxn modelId="{CF58FB71-A2FD-4022-A50A-852C22384946}" type="presParOf" srcId="{E3724572-EC75-4F26-901F-2D8783234849}" destId="{89733F06-DE88-4EF8-8F0D-8F08DDBBBE26}" srcOrd="6" destOrd="0" presId="urn:microsoft.com/office/officeart/2005/8/layout/matrix1"/>
    <dgm:cxn modelId="{348F3BFD-9A57-4C35-B829-87E0B6FFBF4F}" type="presParOf" srcId="{E3724572-EC75-4F26-901F-2D8783234849}" destId="{5FD9B564-B115-4D03-99AB-D3418241F26F}" srcOrd="7" destOrd="0" presId="urn:microsoft.com/office/officeart/2005/8/layout/matrix1"/>
    <dgm:cxn modelId="{56A2CFFA-6CCA-4A78-804C-FB978E59D90E}" type="presParOf" srcId="{F3D3C71B-DC98-4B83-A41D-C74EF2F845D4}" destId="{4C61365E-E861-4598-956A-36745EC7DDC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BCA5BF-0272-441F-A96A-91DF240CA55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8467A8-31FA-4F6A-95BF-C3AACC442F18}">
      <dgm:prSet/>
      <dgm:spPr/>
      <dgm:t>
        <a:bodyPr/>
        <a:lstStyle/>
        <a:p>
          <a:pPr rtl="0"/>
          <a:r>
            <a:rPr lang="en-US" b="1" i="1" dirty="0" smtClean="0">
              <a:solidFill>
                <a:schemeClr val="tx1"/>
              </a:solidFill>
            </a:rPr>
            <a:t>School Mascot</a:t>
          </a:r>
          <a:endParaRPr lang="en-US" b="1" i="1" u="sng" dirty="0">
            <a:solidFill>
              <a:schemeClr val="tx1"/>
            </a:solidFill>
          </a:endParaRPr>
        </a:p>
      </dgm:t>
    </dgm:pt>
    <dgm:pt modelId="{FC13525D-2FC5-4177-913F-84A6B82F33A2}" type="parTrans" cxnId="{350E6920-B1F0-49E3-90E7-A8889BC7D592}">
      <dgm:prSet/>
      <dgm:spPr/>
      <dgm:t>
        <a:bodyPr/>
        <a:lstStyle/>
        <a:p>
          <a:endParaRPr lang="en-US"/>
        </a:p>
      </dgm:t>
    </dgm:pt>
    <dgm:pt modelId="{C315FB18-89AE-4502-93A6-ADCA638DFE33}" type="sibTrans" cxnId="{350E6920-B1F0-49E3-90E7-A8889BC7D592}">
      <dgm:prSet/>
      <dgm:spPr/>
      <dgm:t>
        <a:bodyPr/>
        <a:lstStyle/>
        <a:p>
          <a:endParaRPr lang="en-US"/>
        </a:p>
      </dgm:t>
    </dgm:pt>
    <dgm:pt modelId="{7E53B36C-DED3-44B0-9506-BF79B3752679}">
      <dgm:prSet/>
      <dgm:spPr/>
      <dgm:t>
        <a:bodyPr/>
        <a:lstStyle/>
        <a:p>
          <a:pPr rtl="0"/>
          <a:r>
            <a:rPr lang="en-US" b="1" i="1" dirty="0" smtClean="0">
              <a:solidFill>
                <a:schemeClr val="tx1"/>
              </a:solidFill>
            </a:rPr>
            <a:t>School Colors</a:t>
          </a:r>
          <a:endParaRPr lang="en-US" dirty="0">
            <a:solidFill>
              <a:schemeClr val="tx1"/>
            </a:solidFill>
          </a:endParaRPr>
        </a:p>
      </dgm:t>
    </dgm:pt>
    <dgm:pt modelId="{1F92176B-0F9D-45B3-9ABC-0CC48674611A}" type="parTrans" cxnId="{88BFC443-1DFE-426D-99E0-8F1411CCD180}">
      <dgm:prSet/>
      <dgm:spPr/>
      <dgm:t>
        <a:bodyPr/>
        <a:lstStyle/>
        <a:p>
          <a:endParaRPr lang="en-US"/>
        </a:p>
      </dgm:t>
    </dgm:pt>
    <dgm:pt modelId="{EF03D8E1-BB6F-4446-9476-C47DE01A8979}" type="sibTrans" cxnId="{88BFC443-1DFE-426D-99E0-8F1411CCD180}">
      <dgm:prSet/>
      <dgm:spPr/>
      <dgm:t>
        <a:bodyPr/>
        <a:lstStyle/>
        <a:p>
          <a:endParaRPr lang="en-US"/>
        </a:p>
      </dgm:t>
    </dgm:pt>
    <dgm:pt modelId="{85572C32-E2C5-4C37-83FF-2655D0CFA84C}">
      <dgm:prSet/>
      <dgm:spPr/>
      <dgm:t>
        <a:bodyPr/>
        <a:lstStyle/>
        <a:p>
          <a:pPr rtl="0"/>
          <a:r>
            <a:rPr lang="en-US" b="1" i="1" dirty="0" smtClean="0">
              <a:solidFill>
                <a:schemeClr val="tx1"/>
              </a:solidFill>
            </a:rPr>
            <a:t>School Hours</a:t>
          </a:r>
          <a:endParaRPr lang="en-US" dirty="0">
            <a:solidFill>
              <a:schemeClr val="tx1"/>
            </a:solidFill>
          </a:endParaRPr>
        </a:p>
      </dgm:t>
    </dgm:pt>
    <dgm:pt modelId="{1B45F177-D8C9-4D76-865D-AD94CC26B0F9}" type="parTrans" cxnId="{CDA2CEDB-2F2D-456B-B95F-3A5C61E6EC49}">
      <dgm:prSet/>
      <dgm:spPr/>
      <dgm:t>
        <a:bodyPr/>
        <a:lstStyle/>
        <a:p>
          <a:endParaRPr lang="en-US"/>
        </a:p>
      </dgm:t>
    </dgm:pt>
    <dgm:pt modelId="{ED0DFA7C-6F2D-4C4D-9D95-217F295E470F}" type="sibTrans" cxnId="{CDA2CEDB-2F2D-456B-B95F-3A5C61E6EC49}">
      <dgm:prSet/>
      <dgm:spPr/>
      <dgm:t>
        <a:bodyPr/>
        <a:lstStyle/>
        <a:p>
          <a:endParaRPr lang="en-US"/>
        </a:p>
      </dgm:t>
    </dgm:pt>
    <dgm:pt modelId="{4F75DFB5-3079-4189-8BEE-8BB1696E2DB7}">
      <dgm:prSet/>
      <dgm:spPr/>
      <dgm:t>
        <a:bodyPr/>
        <a:lstStyle/>
        <a:p>
          <a:pPr rtl="0"/>
          <a:r>
            <a:rPr lang="en-US" b="1" i="1" dirty="0" smtClean="0">
              <a:solidFill>
                <a:schemeClr val="tx1"/>
              </a:solidFill>
            </a:rPr>
            <a:t>Agenda Fee</a:t>
          </a:r>
          <a:endParaRPr lang="en-US" dirty="0">
            <a:solidFill>
              <a:schemeClr val="tx1"/>
            </a:solidFill>
          </a:endParaRPr>
        </a:p>
      </dgm:t>
    </dgm:pt>
    <dgm:pt modelId="{01A3928E-C72D-4AFC-BCFA-3A9D96EE24CC}" type="parTrans" cxnId="{2AF29CAB-DF93-4FCB-A944-44DF55AE52E4}">
      <dgm:prSet/>
      <dgm:spPr/>
      <dgm:t>
        <a:bodyPr/>
        <a:lstStyle/>
        <a:p>
          <a:endParaRPr lang="en-US"/>
        </a:p>
      </dgm:t>
    </dgm:pt>
    <dgm:pt modelId="{67871152-4619-4937-A89B-51E823282183}" type="sibTrans" cxnId="{2AF29CAB-DF93-4FCB-A944-44DF55AE52E4}">
      <dgm:prSet/>
      <dgm:spPr/>
      <dgm:t>
        <a:bodyPr/>
        <a:lstStyle/>
        <a:p>
          <a:endParaRPr lang="en-US"/>
        </a:p>
      </dgm:t>
    </dgm:pt>
    <dgm:pt modelId="{ABE979D4-14CA-486A-8CC6-B868BD260780}">
      <dgm:prSet/>
      <dgm:spPr/>
      <dgm:t>
        <a:bodyPr/>
        <a:lstStyle/>
        <a:p>
          <a:pPr rtl="0"/>
          <a:r>
            <a:rPr lang="en-US" b="1" i="1" dirty="0" smtClean="0">
              <a:solidFill>
                <a:schemeClr val="tx1"/>
              </a:solidFill>
            </a:rPr>
            <a:t>School supplies needed</a:t>
          </a:r>
          <a:endParaRPr lang="en-US" dirty="0">
            <a:solidFill>
              <a:schemeClr val="tx1"/>
            </a:solidFill>
          </a:endParaRPr>
        </a:p>
      </dgm:t>
    </dgm:pt>
    <dgm:pt modelId="{18663B17-5E09-4CCC-9F98-C66A9A946EDC}" type="parTrans" cxnId="{3D55ABF4-D689-40EB-B02F-CC4D199BD987}">
      <dgm:prSet/>
      <dgm:spPr/>
      <dgm:t>
        <a:bodyPr/>
        <a:lstStyle/>
        <a:p>
          <a:endParaRPr lang="en-US"/>
        </a:p>
      </dgm:t>
    </dgm:pt>
    <dgm:pt modelId="{4E6A56A7-FA43-4497-B2B2-6DE275A6FFDB}" type="sibTrans" cxnId="{3D55ABF4-D689-40EB-B02F-CC4D199BD987}">
      <dgm:prSet/>
      <dgm:spPr/>
      <dgm:t>
        <a:bodyPr/>
        <a:lstStyle/>
        <a:p>
          <a:endParaRPr lang="en-US"/>
        </a:p>
      </dgm:t>
    </dgm:pt>
    <dgm:pt modelId="{85CDD4C9-7186-48C0-9173-E59B4C79C64A}">
      <dgm:prSet/>
      <dgm:spPr/>
      <dgm:t>
        <a:bodyPr/>
        <a:lstStyle/>
        <a:p>
          <a:pPr rtl="0"/>
          <a:r>
            <a:rPr lang="en-US" b="0" i="0" u="none" dirty="0" smtClean="0">
              <a:solidFill>
                <a:schemeClr val="tx1"/>
              </a:solidFill>
            </a:rPr>
            <a:t>Trojan</a:t>
          </a:r>
          <a:endParaRPr lang="en-US" b="0" i="0" u="none" dirty="0">
            <a:solidFill>
              <a:schemeClr val="tx1"/>
            </a:solidFill>
          </a:endParaRPr>
        </a:p>
      </dgm:t>
    </dgm:pt>
    <dgm:pt modelId="{BB5432BB-2869-48B2-895D-F5E71AF46813}" type="parTrans" cxnId="{B3A2B0CB-5C96-4B50-B173-885269392DCF}">
      <dgm:prSet/>
      <dgm:spPr/>
      <dgm:t>
        <a:bodyPr/>
        <a:lstStyle/>
        <a:p>
          <a:endParaRPr lang="en-US"/>
        </a:p>
      </dgm:t>
    </dgm:pt>
    <dgm:pt modelId="{44D0F188-593B-468E-AFBD-05B15B0E9C04}" type="sibTrans" cxnId="{B3A2B0CB-5C96-4B50-B173-885269392DCF}">
      <dgm:prSet/>
      <dgm:spPr/>
      <dgm:t>
        <a:bodyPr/>
        <a:lstStyle/>
        <a:p>
          <a:endParaRPr lang="en-US"/>
        </a:p>
      </dgm:t>
    </dgm:pt>
    <dgm:pt modelId="{43FD7D66-42AD-4162-8A7D-E1125F063091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Green &amp; Gold</a:t>
          </a:r>
          <a:endParaRPr lang="en-US" dirty="0">
            <a:solidFill>
              <a:schemeClr val="tx1"/>
            </a:solidFill>
          </a:endParaRPr>
        </a:p>
      </dgm:t>
    </dgm:pt>
    <dgm:pt modelId="{73CFBB30-2085-4BB9-9D70-781B753DC0E0}" type="parTrans" cxnId="{60563933-EA14-44BE-BDB0-6C98D8888587}">
      <dgm:prSet/>
      <dgm:spPr/>
      <dgm:t>
        <a:bodyPr/>
        <a:lstStyle/>
        <a:p>
          <a:endParaRPr lang="en-US"/>
        </a:p>
      </dgm:t>
    </dgm:pt>
    <dgm:pt modelId="{67DEF322-9FE9-4573-8002-8F1E72EC7027}" type="sibTrans" cxnId="{60563933-EA14-44BE-BDB0-6C98D8888587}">
      <dgm:prSet/>
      <dgm:spPr/>
      <dgm:t>
        <a:bodyPr/>
        <a:lstStyle/>
        <a:p>
          <a:endParaRPr lang="en-US"/>
        </a:p>
      </dgm:t>
    </dgm:pt>
    <dgm:pt modelId="{4C949659-D120-4177-BE3A-E204434E58F1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7:35-2:20</a:t>
          </a:r>
          <a:endParaRPr lang="en-US" dirty="0">
            <a:solidFill>
              <a:schemeClr val="tx1"/>
            </a:solidFill>
          </a:endParaRPr>
        </a:p>
      </dgm:t>
    </dgm:pt>
    <dgm:pt modelId="{1A732213-D9A8-4927-893C-BAE98E0F87D2}" type="parTrans" cxnId="{ACA00E83-004E-4ACF-BF94-9BE8CB553AD7}">
      <dgm:prSet/>
      <dgm:spPr/>
      <dgm:t>
        <a:bodyPr/>
        <a:lstStyle/>
        <a:p>
          <a:endParaRPr lang="en-US"/>
        </a:p>
      </dgm:t>
    </dgm:pt>
    <dgm:pt modelId="{671A73D0-BBB1-4273-80FC-346ADFE441B0}" type="sibTrans" cxnId="{ACA00E83-004E-4ACF-BF94-9BE8CB553AD7}">
      <dgm:prSet/>
      <dgm:spPr/>
      <dgm:t>
        <a:bodyPr/>
        <a:lstStyle/>
        <a:p>
          <a:endParaRPr lang="en-US"/>
        </a:p>
      </dgm:t>
    </dgm:pt>
    <dgm:pt modelId="{D4607596-071B-40B7-85DA-7BDF7993FF34}">
      <dgm:prSet/>
      <dgm:spPr/>
      <dgm:t>
        <a:bodyPr/>
        <a:lstStyle/>
        <a:p>
          <a:pPr rtl="0"/>
          <a:r>
            <a:rPr lang="en-US" b="0" i="0" dirty="0" smtClean="0">
              <a:solidFill>
                <a:schemeClr val="tx1"/>
              </a:solidFill>
            </a:rPr>
            <a:t>$6.00</a:t>
          </a:r>
          <a:endParaRPr lang="en-US" b="0" i="0" dirty="0">
            <a:solidFill>
              <a:schemeClr val="tx1"/>
            </a:solidFill>
          </a:endParaRPr>
        </a:p>
      </dgm:t>
    </dgm:pt>
    <dgm:pt modelId="{3B536EED-C2E7-49BC-94CA-49C7027F8B51}" type="parTrans" cxnId="{B911D007-8902-4E32-91B8-B998A0303675}">
      <dgm:prSet/>
      <dgm:spPr/>
      <dgm:t>
        <a:bodyPr/>
        <a:lstStyle/>
        <a:p>
          <a:endParaRPr lang="en-US"/>
        </a:p>
      </dgm:t>
    </dgm:pt>
    <dgm:pt modelId="{86DBB4D6-C837-425B-A346-E00B38111944}" type="sibTrans" cxnId="{B911D007-8902-4E32-91B8-B998A0303675}">
      <dgm:prSet/>
      <dgm:spPr/>
      <dgm:t>
        <a:bodyPr/>
        <a:lstStyle/>
        <a:p>
          <a:endParaRPr lang="en-US"/>
        </a:p>
      </dgm:t>
    </dgm:pt>
    <dgm:pt modelId="{D139FBD7-B6FA-4BCB-909D-530AB9DD198B}">
      <dgm:prSet/>
      <dgm:spPr/>
      <dgm:t>
        <a:bodyPr/>
        <a:lstStyle/>
        <a:p>
          <a:pPr rtl="0"/>
          <a:r>
            <a:rPr lang="en-US" b="0" i="0" dirty="0" smtClean="0">
              <a:solidFill>
                <a:schemeClr val="tx1"/>
              </a:solidFill>
            </a:rPr>
            <a:t>Teacher list available</a:t>
          </a:r>
          <a:endParaRPr lang="en-US" b="0" i="0" dirty="0">
            <a:solidFill>
              <a:schemeClr val="tx1"/>
            </a:solidFill>
          </a:endParaRPr>
        </a:p>
      </dgm:t>
    </dgm:pt>
    <dgm:pt modelId="{85255A26-6819-4297-9837-9889D3780A63}" type="parTrans" cxnId="{DED35B39-D59E-487F-8C64-5154D8285F91}">
      <dgm:prSet/>
      <dgm:spPr/>
      <dgm:t>
        <a:bodyPr/>
        <a:lstStyle/>
        <a:p>
          <a:endParaRPr lang="en-US"/>
        </a:p>
      </dgm:t>
    </dgm:pt>
    <dgm:pt modelId="{3070F0B5-8C92-4DAD-95A6-DBDD0850CDBF}" type="sibTrans" cxnId="{DED35B39-D59E-487F-8C64-5154D8285F91}">
      <dgm:prSet/>
      <dgm:spPr/>
      <dgm:t>
        <a:bodyPr/>
        <a:lstStyle/>
        <a:p>
          <a:endParaRPr lang="en-US"/>
        </a:p>
      </dgm:t>
    </dgm:pt>
    <dgm:pt modelId="{37025874-0E38-492C-AD16-8C9E9D506A59}" type="pres">
      <dgm:prSet presAssocID="{A3BCA5BF-0272-441F-A96A-91DF240CA55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088A67-BD69-4887-949C-781782610F69}" type="pres">
      <dgm:prSet presAssocID="{168467A8-31FA-4F6A-95BF-C3AACC442F18}" presName="linNode" presStyleCnt="0"/>
      <dgm:spPr/>
    </dgm:pt>
    <dgm:pt modelId="{5585D30F-D38F-4D2A-93C2-76634DF65BED}" type="pres">
      <dgm:prSet presAssocID="{168467A8-31FA-4F6A-95BF-C3AACC442F18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FEE19F-E902-40AD-91EA-6528418091E2}" type="pres">
      <dgm:prSet presAssocID="{168467A8-31FA-4F6A-95BF-C3AACC442F18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FF51A-7A44-4D22-B8C5-5208F1D1B9DC}" type="pres">
      <dgm:prSet presAssocID="{C315FB18-89AE-4502-93A6-ADCA638DFE33}" presName="sp" presStyleCnt="0"/>
      <dgm:spPr/>
    </dgm:pt>
    <dgm:pt modelId="{8D346288-DC3C-4ADE-9E21-471BE513A480}" type="pres">
      <dgm:prSet presAssocID="{7E53B36C-DED3-44B0-9506-BF79B3752679}" presName="linNode" presStyleCnt="0"/>
      <dgm:spPr/>
    </dgm:pt>
    <dgm:pt modelId="{C72BF52B-CB4B-4770-9DEA-11584C00A006}" type="pres">
      <dgm:prSet presAssocID="{7E53B36C-DED3-44B0-9506-BF79B3752679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EA9E5A-D133-4F55-862A-5DAAC7F7F8B9}" type="pres">
      <dgm:prSet presAssocID="{7E53B36C-DED3-44B0-9506-BF79B3752679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2D7D79-1E27-4D4F-90B4-C5167BEB9732}" type="pres">
      <dgm:prSet presAssocID="{EF03D8E1-BB6F-4446-9476-C47DE01A8979}" presName="sp" presStyleCnt="0"/>
      <dgm:spPr/>
    </dgm:pt>
    <dgm:pt modelId="{430B9C07-19ED-489B-B611-09ADB201B773}" type="pres">
      <dgm:prSet presAssocID="{85572C32-E2C5-4C37-83FF-2655D0CFA84C}" presName="linNode" presStyleCnt="0"/>
      <dgm:spPr/>
    </dgm:pt>
    <dgm:pt modelId="{718DC081-4B58-4C21-AFAE-0FE827226E25}" type="pres">
      <dgm:prSet presAssocID="{85572C32-E2C5-4C37-83FF-2655D0CFA84C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58E97A-17B7-4EF4-90EE-F5ED1EA825E2}" type="pres">
      <dgm:prSet presAssocID="{85572C32-E2C5-4C37-83FF-2655D0CFA84C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19C386-D56B-4432-A8C8-4A61A8F01FC2}" type="pres">
      <dgm:prSet presAssocID="{ED0DFA7C-6F2D-4C4D-9D95-217F295E470F}" presName="sp" presStyleCnt="0"/>
      <dgm:spPr/>
    </dgm:pt>
    <dgm:pt modelId="{71C8A9F1-AC3A-49E2-8FA5-9C4B2795353D}" type="pres">
      <dgm:prSet presAssocID="{4F75DFB5-3079-4189-8BEE-8BB1696E2DB7}" presName="linNode" presStyleCnt="0"/>
      <dgm:spPr/>
    </dgm:pt>
    <dgm:pt modelId="{27EB6FAA-AFEB-4B64-A6B2-F324A06DBA5B}" type="pres">
      <dgm:prSet presAssocID="{4F75DFB5-3079-4189-8BEE-8BB1696E2DB7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FF5DEF-7C91-4FAF-A595-A06F3C137118}" type="pres">
      <dgm:prSet presAssocID="{4F75DFB5-3079-4189-8BEE-8BB1696E2DB7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B80FE0-A232-4A05-84FC-1066C1BD2D81}" type="pres">
      <dgm:prSet presAssocID="{67871152-4619-4937-A89B-51E823282183}" presName="sp" presStyleCnt="0"/>
      <dgm:spPr/>
    </dgm:pt>
    <dgm:pt modelId="{BCDDD3C8-7356-40B4-A9CA-B2AF25817C29}" type="pres">
      <dgm:prSet presAssocID="{ABE979D4-14CA-486A-8CC6-B868BD260780}" presName="linNode" presStyleCnt="0"/>
      <dgm:spPr/>
    </dgm:pt>
    <dgm:pt modelId="{4EA5E8E8-2593-48C5-AB7C-E2F63930AF05}" type="pres">
      <dgm:prSet presAssocID="{ABE979D4-14CA-486A-8CC6-B868BD260780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14A38C-411A-444B-A09C-03B6A137A942}" type="pres">
      <dgm:prSet presAssocID="{ABE979D4-14CA-486A-8CC6-B868BD260780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911D007-8902-4E32-91B8-B998A0303675}" srcId="{4F75DFB5-3079-4189-8BEE-8BB1696E2DB7}" destId="{D4607596-071B-40B7-85DA-7BDF7993FF34}" srcOrd="0" destOrd="0" parTransId="{3B536EED-C2E7-49BC-94CA-49C7027F8B51}" sibTransId="{86DBB4D6-C837-425B-A346-E00B38111944}"/>
    <dgm:cxn modelId="{195D5C1D-3899-4DAE-9669-1522A673089F}" type="presOf" srcId="{D4607596-071B-40B7-85DA-7BDF7993FF34}" destId="{1DFF5DEF-7C91-4FAF-A595-A06F3C137118}" srcOrd="0" destOrd="0" presId="urn:microsoft.com/office/officeart/2005/8/layout/vList5"/>
    <dgm:cxn modelId="{D27F9B84-3F57-4086-9409-CD4DCA3A3893}" type="presOf" srcId="{A3BCA5BF-0272-441F-A96A-91DF240CA557}" destId="{37025874-0E38-492C-AD16-8C9E9D506A59}" srcOrd="0" destOrd="0" presId="urn:microsoft.com/office/officeart/2005/8/layout/vList5"/>
    <dgm:cxn modelId="{85C63292-865F-42A4-9E27-7E1E60364541}" type="presOf" srcId="{85572C32-E2C5-4C37-83FF-2655D0CFA84C}" destId="{718DC081-4B58-4C21-AFAE-0FE827226E25}" srcOrd="0" destOrd="0" presId="urn:microsoft.com/office/officeart/2005/8/layout/vList5"/>
    <dgm:cxn modelId="{2AF29CAB-DF93-4FCB-A944-44DF55AE52E4}" srcId="{A3BCA5BF-0272-441F-A96A-91DF240CA557}" destId="{4F75DFB5-3079-4189-8BEE-8BB1696E2DB7}" srcOrd="3" destOrd="0" parTransId="{01A3928E-C72D-4AFC-BCFA-3A9D96EE24CC}" sibTransId="{67871152-4619-4937-A89B-51E823282183}"/>
    <dgm:cxn modelId="{350E6920-B1F0-49E3-90E7-A8889BC7D592}" srcId="{A3BCA5BF-0272-441F-A96A-91DF240CA557}" destId="{168467A8-31FA-4F6A-95BF-C3AACC442F18}" srcOrd="0" destOrd="0" parTransId="{FC13525D-2FC5-4177-913F-84A6B82F33A2}" sibTransId="{C315FB18-89AE-4502-93A6-ADCA638DFE33}"/>
    <dgm:cxn modelId="{CDA2CEDB-2F2D-456B-B95F-3A5C61E6EC49}" srcId="{A3BCA5BF-0272-441F-A96A-91DF240CA557}" destId="{85572C32-E2C5-4C37-83FF-2655D0CFA84C}" srcOrd="2" destOrd="0" parTransId="{1B45F177-D8C9-4D76-865D-AD94CC26B0F9}" sibTransId="{ED0DFA7C-6F2D-4C4D-9D95-217F295E470F}"/>
    <dgm:cxn modelId="{54E91031-7E73-4D56-973E-14D5BF7B792F}" type="presOf" srcId="{4C949659-D120-4177-BE3A-E204434E58F1}" destId="{ED58E97A-17B7-4EF4-90EE-F5ED1EA825E2}" srcOrd="0" destOrd="0" presId="urn:microsoft.com/office/officeart/2005/8/layout/vList5"/>
    <dgm:cxn modelId="{60563933-EA14-44BE-BDB0-6C98D8888587}" srcId="{7E53B36C-DED3-44B0-9506-BF79B3752679}" destId="{43FD7D66-42AD-4162-8A7D-E1125F063091}" srcOrd="0" destOrd="0" parTransId="{73CFBB30-2085-4BB9-9D70-781B753DC0E0}" sibTransId="{67DEF322-9FE9-4573-8002-8F1E72EC7027}"/>
    <dgm:cxn modelId="{888B1FE1-CE20-4859-B656-9C460104D4FD}" type="presOf" srcId="{4F75DFB5-3079-4189-8BEE-8BB1696E2DB7}" destId="{27EB6FAA-AFEB-4B64-A6B2-F324A06DBA5B}" srcOrd="0" destOrd="0" presId="urn:microsoft.com/office/officeart/2005/8/layout/vList5"/>
    <dgm:cxn modelId="{DED35B39-D59E-487F-8C64-5154D8285F91}" srcId="{ABE979D4-14CA-486A-8CC6-B868BD260780}" destId="{D139FBD7-B6FA-4BCB-909D-530AB9DD198B}" srcOrd="0" destOrd="0" parTransId="{85255A26-6819-4297-9837-9889D3780A63}" sibTransId="{3070F0B5-8C92-4DAD-95A6-DBDD0850CDBF}"/>
    <dgm:cxn modelId="{B3A2B0CB-5C96-4B50-B173-885269392DCF}" srcId="{168467A8-31FA-4F6A-95BF-C3AACC442F18}" destId="{85CDD4C9-7186-48C0-9173-E59B4C79C64A}" srcOrd="0" destOrd="0" parTransId="{BB5432BB-2869-48B2-895D-F5E71AF46813}" sibTransId="{44D0F188-593B-468E-AFBD-05B15B0E9C04}"/>
    <dgm:cxn modelId="{D4A0E408-0475-431F-80C5-D3F8D7E6F5EE}" type="presOf" srcId="{ABE979D4-14CA-486A-8CC6-B868BD260780}" destId="{4EA5E8E8-2593-48C5-AB7C-E2F63930AF05}" srcOrd="0" destOrd="0" presId="urn:microsoft.com/office/officeart/2005/8/layout/vList5"/>
    <dgm:cxn modelId="{88BFC443-1DFE-426D-99E0-8F1411CCD180}" srcId="{A3BCA5BF-0272-441F-A96A-91DF240CA557}" destId="{7E53B36C-DED3-44B0-9506-BF79B3752679}" srcOrd="1" destOrd="0" parTransId="{1F92176B-0F9D-45B3-9ABC-0CC48674611A}" sibTransId="{EF03D8E1-BB6F-4446-9476-C47DE01A8979}"/>
    <dgm:cxn modelId="{ACA00E83-004E-4ACF-BF94-9BE8CB553AD7}" srcId="{85572C32-E2C5-4C37-83FF-2655D0CFA84C}" destId="{4C949659-D120-4177-BE3A-E204434E58F1}" srcOrd="0" destOrd="0" parTransId="{1A732213-D9A8-4927-893C-BAE98E0F87D2}" sibTransId="{671A73D0-BBB1-4273-80FC-346ADFE441B0}"/>
    <dgm:cxn modelId="{C69DFC89-B68F-4A44-A690-38A184079BD4}" type="presOf" srcId="{D139FBD7-B6FA-4BCB-909D-530AB9DD198B}" destId="{EC14A38C-411A-444B-A09C-03B6A137A942}" srcOrd="0" destOrd="0" presId="urn:microsoft.com/office/officeart/2005/8/layout/vList5"/>
    <dgm:cxn modelId="{3D55ABF4-D689-40EB-B02F-CC4D199BD987}" srcId="{A3BCA5BF-0272-441F-A96A-91DF240CA557}" destId="{ABE979D4-14CA-486A-8CC6-B868BD260780}" srcOrd="4" destOrd="0" parTransId="{18663B17-5E09-4CCC-9F98-C66A9A946EDC}" sibTransId="{4E6A56A7-FA43-4497-B2B2-6DE275A6FFDB}"/>
    <dgm:cxn modelId="{25A571FF-F1C2-4F58-9CC2-114CC223E251}" type="presOf" srcId="{85CDD4C9-7186-48C0-9173-E59B4C79C64A}" destId="{74FEE19F-E902-40AD-91EA-6528418091E2}" srcOrd="0" destOrd="0" presId="urn:microsoft.com/office/officeart/2005/8/layout/vList5"/>
    <dgm:cxn modelId="{627EF213-55B6-4322-A49E-66DFF4F25420}" type="presOf" srcId="{168467A8-31FA-4F6A-95BF-C3AACC442F18}" destId="{5585D30F-D38F-4D2A-93C2-76634DF65BED}" srcOrd="0" destOrd="0" presId="urn:microsoft.com/office/officeart/2005/8/layout/vList5"/>
    <dgm:cxn modelId="{35B863D8-C8F1-4AA8-8D32-4FC2DECA1480}" type="presOf" srcId="{43FD7D66-42AD-4162-8A7D-E1125F063091}" destId="{FBEA9E5A-D133-4F55-862A-5DAAC7F7F8B9}" srcOrd="0" destOrd="0" presId="urn:microsoft.com/office/officeart/2005/8/layout/vList5"/>
    <dgm:cxn modelId="{C9537738-4E6C-4CD7-95F1-9D8278328777}" type="presOf" srcId="{7E53B36C-DED3-44B0-9506-BF79B3752679}" destId="{C72BF52B-CB4B-4770-9DEA-11584C00A006}" srcOrd="0" destOrd="0" presId="urn:microsoft.com/office/officeart/2005/8/layout/vList5"/>
    <dgm:cxn modelId="{90925FE6-2748-458C-A702-557A18085466}" type="presParOf" srcId="{37025874-0E38-492C-AD16-8C9E9D506A59}" destId="{8E088A67-BD69-4887-949C-781782610F69}" srcOrd="0" destOrd="0" presId="urn:microsoft.com/office/officeart/2005/8/layout/vList5"/>
    <dgm:cxn modelId="{585ADE1A-368C-4A8C-BED8-BFE0524196A2}" type="presParOf" srcId="{8E088A67-BD69-4887-949C-781782610F69}" destId="{5585D30F-D38F-4D2A-93C2-76634DF65BED}" srcOrd="0" destOrd="0" presId="urn:microsoft.com/office/officeart/2005/8/layout/vList5"/>
    <dgm:cxn modelId="{2F161D9A-4CF5-4E46-AEE4-E15689ABC0F8}" type="presParOf" srcId="{8E088A67-BD69-4887-949C-781782610F69}" destId="{74FEE19F-E902-40AD-91EA-6528418091E2}" srcOrd="1" destOrd="0" presId="urn:microsoft.com/office/officeart/2005/8/layout/vList5"/>
    <dgm:cxn modelId="{82810849-95AD-416B-A1E5-CD64EBD23737}" type="presParOf" srcId="{37025874-0E38-492C-AD16-8C9E9D506A59}" destId="{5E3FF51A-7A44-4D22-B8C5-5208F1D1B9DC}" srcOrd="1" destOrd="0" presId="urn:microsoft.com/office/officeart/2005/8/layout/vList5"/>
    <dgm:cxn modelId="{A5322198-B5E8-4CA1-8803-C06EE401C7BF}" type="presParOf" srcId="{37025874-0E38-492C-AD16-8C9E9D506A59}" destId="{8D346288-DC3C-4ADE-9E21-471BE513A480}" srcOrd="2" destOrd="0" presId="urn:microsoft.com/office/officeart/2005/8/layout/vList5"/>
    <dgm:cxn modelId="{511344F9-085D-4ED5-843B-78335B030B34}" type="presParOf" srcId="{8D346288-DC3C-4ADE-9E21-471BE513A480}" destId="{C72BF52B-CB4B-4770-9DEA-11584C00A006}" srcOrd="0" destOrd="0" presId="urn:microsoft.com/office/officeart/2005/8/layout/vList5"/>
    <dgm:cxn modelId="{23A55ABC-E80B-4882-BA5D-018D2A079A6C}" type="presParOf" srcId="{8D346288-DC3C-4ADE-9E21-471BE513A480}" destId="{FBEA9E5A-D133-4F55-862A-5DAAC7F7F8B9}" srcOrd="1" destOrd="0" presId="urn:microsoft.com/office/officeart/2005/8/layout/vList5"/>
    <dgm:cxn modelId="{3F978D94-F080-45DA-89DA-0A7A6BDC19B6}" type="presParOf" srcId="{37025874-0E38-492C-AD16-8C9E9D506A59}" destId="{662D7D79-1E27-4D4F-90B4-C5167BEB9732}" srcOrd="3" destOrd="0" presId="urn:microsoft.com/office/officeart/2005/8/layout/vList5"/>
    <dgm:cxn modelId="{510C6565-B05F-4AC3-A52E-651838822396}" type="presParOf" srcId="{37025874-0E38-492C-AD16-8C9E9D506A59}" destId="{430B9C07-19ED-489B-B611-09ADB201B773}" srcOrd="4" destOrd="0" presId="urn:microsoft.com/office/officeart/2005/8/layout/vList5"/>
    <dgm:cxn modelId="{D54BFF2F-D0D4-46E9-8DFF-0D9D3D318887}" type="presParOf" srcId="{430B9C07-19ED-489B-B611-09ADB201B773}" destId="{718DC081-4B58-4C21-AFAE-0FE827226E25}" srcOrd="0" destOrd="0" presId="urn:microsoft.com/office/officeart/2005/8/layout/vList5"/>
    <dgm:cxn modelId="{6BA86D86-6ABA-4507-A4F0-DCFC6C245F4F}" type="presParOf" srcId="{430B9C07-19ED-489B-B611-09ADB201B773}" destId="{ED58E97A-17B7-4EF4-90EE-F5ED1EA825E2}" srcOrd="1" destOrd="0" presId="urn:microsoft.com/office/officeart/2005/8/layout/vList5"/>
    <dgm:cxn modelId="{90FFAC74-7DB5-40C6-B06A-6B75A185B81A}" type="presParOf" srcId="{37025874-0E38-492C-AD16-8C9E9D506A59}" destId="{EB19C386-D56B-4432-A8C8-4A61A8F01FC2}" srcOrd="5" destOrd="0" presId="urn:microsoft.com/office/officeart/2005/8/layout/vList5"/>
    <dgm:cxn modelId="{D9499211-34F2-48B3-A439-E0DA61932CC2}" type="presParOf" srcId="{37025874-0E38-492C-AD16-8C9E9D506A59}" destId="{71C8A9F1-AC3A-49E2-8FA5-9C4B2795353D}" srcOrd="6" destOrd="0" presId="urn:microsoft.com/office/officeart/2005/8/layout/vList5"/>
    <dgm:cxn modelId="{E618D28F-B430-4326-AB1E-15CB72B8F6EB}" type="presParOf" srcId="{71C8A9F1-AC3A-49E2-8FA5-9C4B2795353D}" destId="{27EB6FAA-AFEB-4B64-A6B2-F324A06DBA5B}" srcOrd="0" destOrd="0" presId="urn:microsoft.com/office/officeart/2005/8/layout/vList5"/>
    <dgm:cxn modelId="{9F7A7097-0ECC-4E86-8972-86EB9A61AF6B}" type="presParOf" srcId="{71C8A9F1-AC3A-49E2-8FA5-9C4B2795353D}" destId="{1DFF5DEF-7C91-4FAF-A595-A06F3C137118}" srcOrd="1" destOrd="0" presId="urn:microsoft.com/office/officeart/2005/8/layout/vList5"/>
    <dgm:cxn modelId="{55106EE7-39F8-4A5F-9BFF-AC64A6747D79}" type="presParOf" srcId="{37025874-0E38-492C-AD16-8C9E9D506A59}" destId="{5AB80FE0-A232-4A05-84FC-1066C1BD2D81}" srcOrd="7" destOrd="0" presId="urn:microsoft.com/office/officeart/2005/8/layout/vList5"/>
    <dgm:cxn modelId="{FCB100F6-C3F5-465B-800E-A0C5C36D8AF5}" type="presParOf" srcId="{37025874-0E38-492C-AD16-8C9E9D506A59}" destId="{BCDDD3C8-7356-40B4-A9CA-B2AF25817C29}" srcOrd="8" destOrd="0" presId="urn:microsoft.com/office/officeart/2005/8/layout/vList5"/>
    <dgm:cxn modelId="{82D72DBB-F49D-4BF8-B63E-CD96ED0E024A}" type="presParOf" srcId="{BCDDD3C8-7356-40B4-A9CA-B2AF25817C29}" destId="{4EA5E8E8-2593-48C5-AB7C-E2F63930AF05}" srcOrd="0" destOrd="0" presId="urn:microsoft.com/office/officeart/2005/8/layout/vList5"/>
    <dgm:cxn modelId="{7D2429AA-3449-4703-972E-916F70097A04}" type="presParOf" srcId="{BCDDD3C8-7356-40B4-A9CA-B2AF25817C29}" destId="{EC14A38C-411A-444B-A09C-03B6A137A94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BD6565-461F-427A-8CE4-8CC0AAE069CA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90D2F2-F577-4807-B900-5DDC7453C1FC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Yearbook</a:t>
          </a:r>
          <a:endParaRPr lang="en-US" b="1" dirty="0">
            <a:solidFill>
              <a:schemeClr val="tx1"/>
            </a:solidFill>
          </a:endParaRPr>
        </a:p>
      </dgm:t>
    </dgm:pt>
    <dgm:pt modelId="{3C59DA73-8AFB-4EA4-B6E2-FC5B2B6784BB}" type="parTrans" cxnId="{0969C3F1-97A6-40F3-9467-D59CDDFD6690}">
      <dgm:prSet/>
      <dgm:spPr/>
      <dgm:t>
        <a:bodyPr/>
        <a:lstStyle/>
        <a:p>
          <a:endParaRPr lang="en-US"/>
        </a:p>
      </dgm:t>
    </dgm:pt>
    <dgm:pt modelId="{32415F7F-84A8-45A7-99C3-445D26B12A81}" type="sibTrans" cxnId="{0969C3F1-97A6-40F3-9467-D59CDDFD6690}">
      <dgm:prSet/>
      <dgm:spPr/>
      <dgm:t>
        <a:bodyPr/>
        <a:lstStyle/>
        <a:p>
          <a:endParaRPr lang="en-US" dirty="0"/>
        </a:p>
      </dgm:t>
    </dgm:pt>
    <dgm:pt modelId="{4F432D94-0FCA-45E0-AD42-84F111C3D6CF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Arts Booster</a:t>
          </a:r>
          <a:endParaRPr lang="en-US" b="1" dirty="0">
            <a:solidFill>
              <a:schemeClr val="tx1"/>
            </a:solidFill>
          </a:endParaRPr>
        </a:p>
      </dgm:t>
    </dgm:pt>
    <dgm:pt modelId="{9B454408-DE67-446A-92FC-B8E591292877}" type="parTrans" cxnId="{8B613898-0F20-4D86-B3E7-5A181C024064}">
      <dgm:prSet/>
      <dgm:spPr/>
      <dgm:t>
        <a:bodyPr/>
        <a:lstStyle/>
        <a:p>
          <a:endParaRPr lang="en-US"/>
        </a:p>
      </dgm:t>
    </dgm:pt>
    <dgm:pt modelId="{08FBA80E-6969-4AC8-B9B8-522717B68E4F}" type="sibTrans" cxnId="{8B613898-0F20-4D86-B3E7-5A181C024064}">
      <dgm:prSet/>
      <dgm:spPr/>
      <dgm:t>
        <a:bodyPr/>
        <a:lstStyle/>
        <a:p>
          <a:endParaRPr lang="en-US" dirty="0"/>
        </a:p>
      </dgm:t>
    </dgm:pt>
    <dgm:pt modelId="{B0EB8050-79CE-4521-B38D-293E65984466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WTRJ</a:t>
          </a:r>
          <a:endParaRPr lang="en-US" b="1" dirty="0">
            <a:solidFill>
              <a:schemeClr val="tx1"/>
            </a:solidFill>
          </a:endParaRPr>
        </a:p>
      </dgm:t>
    </dgm:pt>
    <dgm:pt modelId="{25BD4A96-EAE3-481B-9DC3-87DFAEBEB260}" type="parTrans" cxnId="{2664FFC2-59AA-44B5-A101-3080645BBAE4}">
      <dgm:prSet/>
      <dgm:spPr/>
      <dgm:t>
        <a:bodyPr/>
        <a:lstStyle/>
        <a:p>
          <a:endParaRPr lang="en-US"/>
        </a:p>
      </dgm:t>
    </dgm:pt>
    <dgm:pt modelId="{81AEBBED-D73D-44F1-9AFC-33CD7EF9ABB1}" type="sibTrans" cxnId="{2664FFC2-59AA-44B5-A101-3080645BBAE4}">
      <dgm:prSet/>
      <dgm:spPr/>
      <dgm:t>
        <a:bodyPr/>
        <a:lstStyle/>
        <a:p>
          <a:endParaRPr lang="en-US" dirty="0"/>
        </a:p>
      </dgm:t>
    </dgm:pt>
    <dgm:pt modelId="{C5C23E16-98DD-4759-88C9-63BE5BF77C1D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Sports</a:t>
          </a:r>
          <a:endParaRPr lang="en-US" dirty="0">
            <a:solidFill>
              <a:schemeClr val="tx1"/>
            </a:solidFill>
          </a:endParaRPr>
        </a:p>
      </dgm:t>
    </dgm:pt>
    <dgm:pt modelId="{D74928B1-E8C3-4DB3-8E7E-29327822C981}" type="parTrans" cxnId="{5E157463-E4C7-4765-AE4B-92F6F0A223DE}">
      <dgm:prSet/>
      <dgm:spPr/>
      <dgm:t>
        <a:bodyPr/>
        <a:lstStyle/>
        <a:p>
          <a:endParaRPr lang="en-US"/>
        </a:p>
      </dgm:t>
    </dgm:pt>
    <dgm:pt modelId="{1BC8493A-F968-4172-878B-4FF69A6CDFB8}" type="sibTrans" cxnId="{5E157463-E4C7-4765-AE4B-92F6F0A223DE}">
      <dgm:prSet/>
      <dgm:spPr/>
      <dgm:t>
        <a:bodyPr/>
        <a:lstStyle/>
        <a:p>
          <a:endParaRPr lang="en-US" dirty="0"/>
        </a:p>
      </dgm:t>
    </dgm:pt>
    <dgm:pt modelId="{35B53343-5A8A-4A23-8446-815B13A24EA9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Student Council (6</a:t>
          </a:r>
          <a:r>
            <a:rPr lang="en-US" b="1" baseline="30000" dirty="0" smtClean="0">
              <a:solidFill>
                <a:schemeClr val="tx1"/>
              </a:solidFill>
            </a:rPr>
            <a:t>th</a:t>
          </a:r>
          <a:r>
            <a:rPr lang="en-US" b="1" dirty="0" smtClean="0">
              <a:solidFill>
                <a:schemeClr val="tx1"/>
              </a:solidFill>
            </a:rPr>
            <a:t>, 7</a:t>
          </a:r>
          <a:r>
            <a:rPr lang="en-US" b="1" baseline="30000" dirty="0" smtClean="0">
              <a:solidFill>
                <a:schemeClr val="tx1"/>
              </a:solidFill>
            </a:rPr>
            <a:t>th</a:t>
          </a:r>
          <a:r>
            <a:rPr lang="en-US" b="1" dirty="0" smtClean="0">
              <a:solidFill>
                <a:schemeClr val="tx1"/>
              </a:solidFill>
            </a:rPr>
            <a:t> &amp; 8</a:t>
          </a:r>
          <a:r>
            <a:rPr lang="en-US" b="1" baseline="30000" dirty="0" smtClean="0">
              <a:solidFill>
                <a:schemeClr val="tx1"/>
              </a:solidFill>
            </a:rPr>
            <a:t>th</a:t>
          </a:r>
          <a:r>
            <a:rPr lang="en-US" b="1" dirty="0" smtClean="0">
              <a:solidFill>
                <a:schemeClr val="tx1"/>
              </a:solidFill>
            </a:rPr>
            <a:t>)</a:t>
          </a:r>
          <a:endParaRPr lang="en-US" dirty="0">
            <a:solidFill>
              <a:schemeClr val="tx1"/>
            </a:solidFill>
          </a:endParaRPr>
        </a:p>
      </dgm:t>
    </dgm:pt>
    <dgm:pt modelId="{86F0C266-E8D7-466E-B3DE-02D232EA3B25}" type="parTrans" cxnId="{2A622A3C-6C28-4212-AAB1-C43D5190EA3E}">
      <dgm:prSet/>
      <dgm:spPr/>
      <dgm:t>
        <a:bodyPr/>
        <a:lstStyle/>
        <a:p>
          <a:endParaRPr lang="en-US"/>
        </a:p>
      </dgm:t>
    </dgm:pt>
    <dgm:pt modelId="{BE4AFB03-DC13-4E95-9663-734E01953E55}" type="sibTrans" cxnId="{2A622A3C-6C28-4212-AAB1-C43D5190EA3E}">
      <dgm:prSet/>
      <dgm:spPr/>
      <dgm:t>
        <a:bodyPr/>
        <a:lstStyle/>
        <a:p>
          <a:endParaRPr lang="en-US" dirty="0"/>
        </a:p>
      </dgm:t>
    </dgm:pt>
    <dgm:pt modelId="{22F0E684-C52F-4B70-8847-AB2F55251F91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French Club</a:t>
          </a:r>
          <a:endParaRPr lang="en-US" dirty="0">
            <a:solidFill>
              <a:schemeClr val="tx1"/>
            </a:solidFill>
          </a:endParaRPr>
        </a:p>
      </dgm:t>
    </dgm:pt>
    <dgm:pt modelId="{94268AC9-7D22-495F-B7F8-DC088EAAD9EC}" type="parTrans" cxnId="{E2E7C14A-AD4A-40A9-9129-28E90D333D78}">
      <dgm:prSet/>
      <dgm:spPr/>
      <dgm:t>
        <a:bodyPr/>
        <a:lstStyle/>
        <a:p>
          <a:endParaRPr lang="en-US"/>
        </a:p>
      </dgm:t>
    </dgm:pt>
    <dgm:pt modelId="{15408039-3DA1-401D-BC82-A43274AD3558}" type="sibTrans" cxnId="{E2E7C14A-AD4A-40A9-9129-28E90D333D78}">
      <dgm:prSet/>
      <dgm:spPr/>
      <dgm:t>
        <a:bodyPr/>
        <a:lstStyle/>
        <a:p>
          <a:endParaRPr lang="en-US" dirty="0"/>
        </a:p>
      </dgm:t>
    </dgm:pt>
    <dgm:pt modelId="{C4122A30-8073-49D0-B946-208CC5A5BE73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Spanish Club</a:t>
          </a:r>
          <a:endParaRPr lang="en-US" dirty="0">
            <a:solidFill>
              <a:schemeClr val="tx1"/>
            </a:solidFill>
          </a:endParaRPr>
        </a:p>
      </dgm:t>
    </dgm:pt>
    <dgm:pt modelId="{5AAD5D88-AA09-4880-B23E-1EDE7637FEDF}" type="parTrans" cxnId="{C7032DF7-E958-4836-85D8-A5CE8241E446}">
      <dgm:prSet/>
      <dgm:spPr/>
      <dgm:t>
        <a:bodyPr/>
        <a:lstStyle/>
        <a:p>
          <a:endParaRPr lang="en-US"/>
        </a:p>
      </dgm:t>
    </dgm:pt>
    <dgm:pt modelId="{B337DA5E-9A31-4441-9AA4-1ECF62CC56D5}" type="sibTrans" cxnId="{C7032DF7-E958-4836-85D8-A5CE8241E446}">
      <dgm:prSet/>
      <dgm:spPr/>
      <dgm:t>
        <a:bodyPr/>
        <a:lstStyle/>
        <a:p>
          <a:endParaRPr lang="en-US" dirty="0"/>
        </a:p>
      </dgm:t>
    </dgm:pt>
    <dgm:pt modelId="{489E6AE1-6DB7-4B1D-ACCD-2FE79CE4AA0D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Odyssey of the Mind</a:t>
          </a:r>
          <a:endParaRPr lang="en-US" dirty="0">
            <a:solidFill>
              <a:schemeClr val="tx1"/>
            </a:solidFill>
          </a:endParaRPr>
        </a:p>
      </dgm:t>
    </dgm:pt>
    <dgm:pt modelId="{832023C0-BB00-4870-B995-434F1D0F066F}" type="parTrans" cxnId="{6B83BA98-7A1A-4FFC-850B-F44415AA06EB}">
      <dgm:prSet/>
      <dgm:spPr/>
      <dgm:t>
        <a:bodyPr/>
        <a:lstStyle/>
        <a:p>
          <a:endParaRPr lang="en-US"/>
        </a:p>
      </dgm:t>
    </dgm:pt>
    <dgm:pt modelId="{2FD9D84C-0181-4D83-8260-02ADC518D93E}" type="sibTrans" cxnId="{6B83BA98-7A1A-4FFC-850B-F44415AA06EB}">
      <dgm:prSet/>
      <dgm:spPr/>
      <dgm:t>
        <a:bodyPr/>
        <a:lstStyle/>
        <a:p>
          <a:endParaRPr lang="en-US" dirty="0"/>
        </a:p>
      </dgm:t>
    </dgm:pt>
    <dgm:pt modelId="{F53DD367-3014-4C61-8029-AC4B75712033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Robotics</a:t>
          </a:r>
          <a:endParaRPr lang="en-US" b="1" dirty="0">
            <a:solidFill>
              <a:schemeClr val="tx1"/>
            </a:solidFill>
          </a:endParaRPr>
        </a:p>
      </dgm:t>
    </dgm:pt>
    <dgm:pt modelId="{1780324D-FFB2-4BBF-BBEF-0447F25D86A9}" type="parTrans" cxnId="{3A043F69-5550-434E-ADB5-A96BB58CFE9E}">
      <dgm:prSet/>
      <dgm:spPr/>
      <dgm:t>
        <a:bodyPr/>
        <a:lstStyle/>
        <a:p>
          <a:endParaRPr lang="en-US"/>
        </a:p>
      </dgm:t>
    </dgm:pt>
    <dgm:pt modelId="{5317D694-FA7F-411A-9351-7B8BD72C4225}" type="sibTrans" cxnId="{3A043F69-5550-434E-ADB5-A96BB58CFE9E}">
      <dgm:prSet/>
      <dgm:spPr/>
      <dgm:t>
        <a:bodyPr/>
        <a:lstStyle/>
        <a:p>
          <a:endParaRPr lang="en-US" dirty="0"/>
        </a:p>
      </dgm:t>
    </dgm:pt>
    <dgm:pt modelId="{7B453DC0-D0F5-4C3D-898E-15094FBAF1C0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National Junior Beta Club</a:t>
          </a:r>
          <a:endParaRPr lang="en-US" dirty="0">
            <a:solidFill>
              <a:schemeClr val="tx1"/>
            </a:solidFill>
          </a:endParaRPr>
        </a:p>
      </dgm:t>
    </dgm:pt>
    <dgm:pt modelId="{09867A60-76BE-4DCF-866F-CB9A848BB183}" type="parTrans" cxnId="{B39B747D-0249-4026-8DC9-00B626F52B9B}">
      <dgm:prSet/>
      <dgm:spPr/>
      <dgm:t>
        <a:bodyPr/>
        <a:lstStyle/>
        <a:p>
          <a:endParaRPr lang="en-US"/>
        </a:p>
      </dgm:t>
    </dgm:pt>
    <dgm:pt modelId="{7138AE11-533E-48B9-9BF3-C170FED62569}" type="sibTrans" cxnId="{B39B747D-0249-4026-8DC9-00B626F52B9B}">
      <dgm:prSet/>
      <dgm:spPr/>
      <dgm:t>
        <a:bodyPr/>
        <a:lstStyle/>
        <a:p>
          <a:endParaRPr lang="en-US" dirty="0"/>
        </a:p>
      </dgm:t>
    </dgm:pt>
    <dgm:pt modelId="{623AEBCF-C1A5-44CD-B0FE-02D489BEABEA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Band</a:t>
          </a:r>
          <a:endParaRPr lang="en-US" dirty="0">
            <a:solidFill>
              <a:schemeClr val="tx1"/>
            </a:solidFill>
          </a:endParaRPr>
        </a:p>
      </dgm:t>
    </dgm:pt>
    <dgm:pt modelId="{E75ED682-B538-43FD-8AAE-413D2DFA1460}" type="parTrans" cxnId="{BCAF70BB-5549-4179-9F95-6FBFD2EEC475}">
      <dgm:prSet/>
      <dgm:spPr/>
      <dgm:t>
        <a:bodyPr/>
        <a:lstStyle/>
        <a:p>
          <a:endParaRPr lang="en-US"/>
        </a:p>
      </dgm:t>
    </dgm:pt>
    <dgm:pt modelId="{FCC21315-2535-4B44-8CF5-7FA331B08A77}" type="sibTrans" cxnId="{BCAF70BB-5549-4179-9F95-6FBFD2EEC475}">
      <dgm:prSet/>
      <dgm:spPr/>
      <dgm:t>
        <a:bodyPr/>
        <a:lstStyle/>
        <a:p>
          <a:endParaRPr lang="en-US" dirty="0"/>
        </a:p>
      </dgm:t>
    </dgm:pt>
    <dgm:pt modelId="{E3357B9B-C690-45DA-8808-3DB8A8262DE3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Strings</a:t>
          </a:r>
          <a:endParaRPr lang="en-US" dirty="0">
            <a:solidFill>
              <a:schemeClr val="tx1"/>
            </a:solidFill>
          </a:endParaRPr>
        </a:p>
      </dgm:t>
    </dgm:pt>
    <dgm:pt modelId="{856AA496-CE6C-4362-8079-E9342951D423}" type="parTrans" cxnId="{C6629B48-83A2-4CB1-B40F-EACD77E28209}">
      <dgm:prSet/>
      <dgm:spPr/>
      <dgm:t>
        <a:bodyPr/>
        <a:lstStyle/>
        <a:p>
          <a:endParaRPr lang="en-US"/>
        </a:p>
      </dgm:t>
    </dgm:pt>
    <dgm:pt modelId="{199C3B4B-220E-40DB-ABCF-21723153FD1B}" type="sibTrans" cxnId="{C6629B48-83A2-4CB1-B40F-EACD77E28209}">
      <dgm:prSet/>
      <dgm:spPr/>
      <dgm:t>
        <a:bodyPr/>
        <a:lstStyle/>
        <a:p>
          <a:endParaRPr lang="en-US" dirty="0"/>
        </a:p>
      </dgm:t>
    </dgm:pt>
    <dgm:pt modelId="{A73B856B-E094-49CF-B269-D94D1DA26E8E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Orchestra</a:t>
          </a:r>
          <a:endParaRPr lang="en-US" dirty="0">
            <a:solidFill>
              <a:schemeClr val="tx1"/>
            </a:solidFill>
          </a:endParaRPr>
        </a:p>
      </dgm:t>
    </dgm:pt>
    <dgm:pt modelId="{665E13BB-461E-4A94-BA3C-BD6D57E3FCDD}" type="parTrans" cxnId="{51432B64-F7A4-4DDB-A092-BF4297D20EFA}">
      <dgm:prSet/>
      <dgm:spPr/>
      <dgm:t>
        <a:bodyPr/>
        <a:lstStyle/>
        <a:p>
          <a:endParaRPr lang="en-US"/>
        </a:p>
      </dgm:t>
    </dgm:pt>
    <dgm:pt modelId="{BCB7EE51-6CDA-4C67-8281-3B50009C7612}" type="sibTrans" cxnId="{51432B64-F7A4-4DDB-A092-BF4297D20EFA}">
      <dgm:prSet/>
      <dgm:spPr/>
      <dgm:t>
        <a:bodyPr/>
        <a:lstStyle/>
        <a:p>
          <a:endParaRPr lang="en-US" dirty="0"/>
        </a:p>
      </dgm:t>
    </dgm:pt>
    <dgm:pt modelId="{73A5F14D-9C90-4561-9750-19F69A90F189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Science Olympiad</a:t>
          </a:r>
          <a:endParaRPr lang="en-US" dirty="0">
            <a:solidFill>
              <a:schemeClr val="tx1"/>
            </a:solidFill>
          </a:endParaRPr>
        </a:p>
      </dgm:t>
    </dgm:pt>
    <dgm:pt modelId="{C3F18CBA-77EF-4347-AC9E-3BC78DBF9011}" type="parTrans" cxnId="{D981B1DC-B17D-411D-A438-06EDE9BBF52A}">
      <dgm:prSet/>
      <dgm:spPr/>
      <dgm:t>
        <a:bodyPr/>
        <a:lstStyle/>
        <a:p>
          <a:endParaRPr lang="en-US"/>
        </a:p>
      </dgm:t>
    </dgm:pt>
    <dgm:pt modelId="{7AB9E1BB-17CF-4DF5-B854-64780F09B50C}" type="sibTrans" cxnId="{D981B1DC-B17D-411D-A438-06EDE9BBF52A}">
      <dgm:prSet/>
      <dgm:spPr/>
      <dgm:t>
        <a:bodyPr/>
        <a:lstStyle/>
        <a:p>
          <a:endParaRPr lang="en-US" dirty="0"/>
        </a:p>
      </dgm:t>
    </dgm:pt>
    <dgm:pt modelId="{BBD8444E-88DF-480E-9AAF-45826D35ADA8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Math Count</a:t>
          </a:r>
          <a:endParaRPr lang="en-US" dirty="0">
            <a:solidFill>
              <a:schemeClr val="tx1"/>
            </a:solidFill>
          </a:endParaRPr>
        </a:p>
      </dgm:t>
    </dgm:pt>
    <dgm:pt modelId="{74433F88-0D18-4C9D-8650-69A6E2D41489}" type="parTrans" cxnId="{1DA60A90-41D7-47B7-80C5-5DDD4E126957}">
      <dgm:prSet/>
      <dgm:spPr/>
      <dgm:t>
        <a:bodyPr/>
        <a:lstStyle/>
        <a:p>
          <a:endParaRPr lang="en-US"/>
        </a:p>
      </dgm:t>
    </dgm:pt>
    <dgm:pt modelId="{67B1337E-48DF-415C-9E63-28E15B971058}" type="sibTrans" cxnId="{1DA60A90-41D7-47B7-80C5-5DDD4E126957}">
      <dgm:prSet/>
      <dgm:spPr/>
      <dgm:t>
        <a:bodyPr/>
        <a:lstStyle/>
        <a:p>
          <a:endParaRPr lang="en-US"/>
        </a:p>
      </dgm:t>
    </dgm:pt>
    <dgm:pt modelId="{56AE1848-1FD8-42CF-BEE2-85EA1DAC38C1}" type="pres">
      <dgm:prSet presAssocID="{0DBD6565-461F-427A-8CE4-8CC0AAE069CA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DE537FA1-794D-4C12-A8A0-2B3987A55056}" type="pres">
      <dgm:prSet presAssocID="{2A90D2F2-F577-4807-B900-5DDC7453C1FC}" presName="compNode" presStyleCnt="0"/>
      <dgm:spPr/>
    </dgm:pt>
    <dgm:pt modelId="{A7CC90F2-90C0-473E-ABAB-A63404F6CDDF}" type="pres">
      <dgm:prSet presAssocID="{2A90D2F2-F577-4807-B900-5DDC7453C1FC}" presName="dummyConnPt" presStyleCnt="0"/>
      <dgm:spPr/>
    </dgm:pt>
    <dgm:pt modelId="{48D63DAD-B65B-4B5E-B0D5-2CF44A5E02CB}" type="pres">
      <dgm:prSet presAssocID="{2A90D2F2-F577-4807-B900-5DDC7453C1FC}" presName="node" presStyleLbl="node1" presStyleIdx="0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F55539-E9C7-4572-A334-64636FF313F0}" type="pres">
      <dgm:prSet presAssocID="{32415F7F-84A8-45A7-99C3-445D26B12A81}" presName="sibTrans" presStyleLbl="bgSibTrans2D1" presStyleIdx="0" presStyleCnt="14"/>
      <dgm:spPr/>
      <dgm:t>
        <a:bodyPr/>
        <a:lstStyle/>
        <a:p>
          <a:endParaRPr lang="en-US"/>
        </a:p>
      </dgm:t>
    </dgm:pt>
    <dgm:pt modelId="{F4A6962C-A977-47B3-A44B-9FD58DC87AB2}" type="pres">
      <dgm:prSet presAssocID="{4F432D94-0FCA-45E0-AD42-84F111C3D6CF}" presName="compNode" presStyleCnt="0"/>
      <dgm:spPr/>
    </dgm:pt>
    <dgm:pt modelId="{A09BD581-8A62-4193-B636-802B756B751D}" type="pres">
      <dgm:prSet presAssocID="{4F432D94-0FCA-45E0-AD42-84F111C3D6CF}" presName="dummyConnPt" presStyleCnt="0"/>
      <dgm:spPr/>
    </dgm:pt>
    <dgm:pt modelId="{738AE79F-596A-4CC2-8FD7-AC8387F6CA89}" type="pres">
      <dgm:prSet presAssocID="{4F432D94-0FCA-45E0-AD42-84F111C3D6CF}" presName="node" presStyleLbl="node1" presStyleIdx="1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B78038-E7F4-4EDE-A9F0-11474B905669}" type="pres">
      <dgm:prSet presAssocID="{08FBA80E-6969-4AC8-B9B8-522717B68E4F}" presName="sibTrans" presStyleLbl="bgSibTrans2D1" presStyleIdx="1" presStyleCnt="14"/>
      <dgm:spPr/>
      <dgm:t>
        <a:bodyPr/>
        <a:lstStyle/>
        <a:p>
          <a:endParaRPr lang="en-US"/>
        </a:p>
      </dgm:t>
    </dgm:pt>
    <dgm:pt modelId="{6DD86DB2-E9EB-431A-83D4-9DC9008BDCE0}" type="pres">
      <dgm:prSet presAssocID="{B0EB8050-79CE-4521-B38D-293E65984466}" presName="compNode" presStyleCnt="0"/>
      <dgm:spPr/>
    </dgm:pt>
    <dgm:pt modelId="{806E9C57-6619-4689-ADB6-C9A7532655B7}" type="pres">
      <dgm:prSet presAssocID="{B0EB8050-79CE-4521-B38D-293E65984466}" presName="dummyConnPt" presStyleCnt="0"/>
      <dgm:spPr/>
    </dgm:pt>
    <dgm:pt modelId="{6A2C4BF1-3540-4F8A-AB13-2A3C8C8623E8}" type="pres">
      <dgm:prSet presAssocID="{B0EB8050-79CE-4521-B38D-293E65984466}" presName="node" presStyleLbl="node1" presStyleIdx="2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E3712D-4B41-4D43-958E-22F2C3D20CB2}" type="pres">
      <dgm:prSet presAssocID="{81AEBBED-D73D-44F1-9AFC-33CD7EF9ABB1}" presName="sibTrans" presStyleLbl="bgSibTrans2D1" presStyleIdx="2" presStyleCnt="14"/>
      <dgm:spPr/>
      <dgm:t>
        <a:bodyPr/>
        <a:lstStyle/>
        <a:p>
          <a:endParaRPr lang="en-US"/>
        </a:p>
      </dgm:t>
    </dgm:pt>
    <dgm:pt modelId="{86ADCA61-D49E-4148-BC25-3DC65FA08A61}" type="pres">
      <dgm:prSet presAssocID="{C5C23E16-98DD-4759-88C9-63BE5BF77C1D}" presName="compNode" presStyleCnt="0"/>
      <dgm:spPr/>
    </dgm:pt>
    <dgm:pt modelId="{0F632719-0BA7-45A5-AD1E-0B6DB46501CF}" type="pres">
      <dgm:prSet presAssocID="{C5C23E16-98DD-4759-88C9-63BE5BF77C1D}" presName="dummyConnPt" presStyleCnt="0"/>
      <dgm:spPr/>
    </dgm:pt>
    <dgm:pt modelId="{60205348-5E6B-4B94-BA83-FC882D7D3BFE}" type="pres">
      <dgm:prSet presAssocID="{C5C23E16-98DD-4759-88C9-63BE5BF77C1D}" presName="node" presStyleLbl="node1" presStyleIdx="3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142910-ED9D-41DF-9CC0-D0336A9A3AEB}" type="pres">
      <dgm:prSet presAssocID="{1BC8493A-F968-4172-878B-4FF69A6CDFB8}" presName="sibTrans" presStyleLbl="bgSibTrans2D1" presStyleIdx="3" presStyleCnt="14"/>
      <dgm:spPr/>
      <dgm:t>
        <a:bodyPr/>
        <a:lstStyle/>
        <a:p>
          <a:endParaRPr lang="en-US"/>
        </a:p>
      </dgm:t>
    </dgm:pt>
    <dgm:pt modelId="{089F0DD7-AC2F-48F6-BF02-79342BC2BD9F}" type="pres">
      <dgm:prSet presAssocID="{35B53343-5A8A-4A23-8446-815B13A24EA9}" presName="compNode" presStyleCnt="0"/>
      <dgm:spPr/>
    </dgm:pt>
    <dgm:pt modelId="{7B55A0F3-D4C4-490A-8A1D-3E50F161CBE2}" type="pres">
      <dgm:prSet presAssocID="{35B53343-5A8A-4A23-8446-815B13A24EA9}" presName="dummyConnPt" presStyleCnt="0"/>
      <dgm:spPr/>
    </dgm:pt>
    <dgm:pt modelId="{E71B1E19-4B66-41AD-9C48-4966DAF3BA4B}" type="pres">
      <dgm:prSet presAssocID="{35B53343-5A8A-4A23-8446-815B13A24EA9}" presName="node" presStyleLbl="node1" presStyleIdx="4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49C6FB-4FB4-4BC2-BE81-866D1FC42B61}" type="pres">
      <dgm:prSet presAssocID="{BE4AFB03-DC13-4E95-9663-734E01953E55}" presName="sibTrans" presStyleLbl="bgSibTrans2D1" presStyleIdx="4" presStyleCnt="14"/>
      <dgm:spPr/>
      <dgm:t>
        <a:bodyPr/>
        <a:lstStyle/>
        <a:p>
          <a:endParaRPr lang="en-US"/>
        </a:p>
      </dgm:t>
    </dgm:pt>
    <dgm:pt modelId="{C4CD3DB4-D65F-4FAB-A409-49C216DC680F}" type="pres">
      <dgm:prSet presAssocID="{22F0E684-C52F-4B70-8847-AB2F55251F91}" presName="compNode" presStyleCnt="0"/>
      <dgm:spPr/>
    </dgm:pt>
    <dgm:pt modelId="{38E234C9-973B-4BDB-814B-E234B354E9A5}" type="pres">
      <dgm:prSet presAssocID="{22F0E684-C52F-4B70-8847-AB2F55251F91}" presName="dummyConnPt" presStyleCnt="0"/>
      <dgm:spPr/>
    </dgm:pt>
    <dgm:pt modelId="{D1228063-51CC-4CD8-AC87-B1A7869111F6}" type="pres">
      <dgm:prSet presAssocID="{22F0E684-C52F-4B70-8847-AB2F55251F91}" presName="node" presStyleLbl="node1" presStyleIdx="5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294115-4514-401B-A029-0CA886113E37}" type="pres">
      <dgm:prSet presAssocID="{15408039-3DA1-401D-BC82-A43274AD3558}" presName="sibTrans" presStyleLbl="bgSibTrans2D1" presStyleIdx="5" presStyleCnt="14"/>
      <dgm:spPr/>
      <dgm:t>
        <a:bodyPr/>
        <a:lstStyle/>
        <a:p>
          <a:endParaRPr lang="en-US"/>
        </a:p>
      </dgm:t>
    </dgm:pt>
    <dgm:pt modelId="{C74A1E79-3A62-4374-B105-B291FB564239}" type="pres">
      <dgm:prSet presAssocID="{C4122A30-8073-49D0-B946-208CC5A5BE73}" presName="compNode" presStyleCnt="0"/>
      <dgm:spPr/>
    </dgm:pt>
    <dgm:pt modelId="{3AFFC6FB-8C1F-4351-9810-A71EE20EB584}" type="pres">
      <dgm:prSet presAssocID="{C4122A30-8073-49D0-B946-208CC5A5BE73}" presName="dummyConnPt" presStyleCnt="0"/>
      <dgm:spPr/>
    </dgm:pt>
    <dgm:pt modelId="{22C7DD79-2039-462A-9019-C018B90377D7}" type="pres">
      <dgm:prSet presAssocID="{C4122A30-8073-49D0-B946-208CC5A5BE73}" presName="node" presStyleLbl="node1" presStyleIdx="6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6568C0-C4A8-49A9-8E7F-7BDA91F524AD}" type="pres">
      <dgm:prSet presAssocID="{B337DA5E-9A31-4441-9AA4-1ECF62CC56D5}" presName="sibTrans" presStyleLbl="bgSibTrans2D1" presStyleIdx="6" presStyleCnt="14"/>
      <dgm:spPr/>
      <dgm:t>
        <a:bodyPr/>
        <a:lstStyle/>
        <a:p>
          <a:endParaRPr lang="en-US"/>
        </a:p>
      </dgm:t>
    </dgm:pt>
    <dgm:pt modelId="{DD477312-2061-4918-8916-081049B0EBDA}" type="pres">
      <dgm:prSet presAssocID="{489E6AE1-6DB7-4B1D-ACCD-2FE79CE4AA0D}" presName="compNode" presStyleCnt="0"/>
      <dgm:spPr/>
    </dgm:pt>
    <dgm:pt modelId="{DE8C0002-1D55-4C8F-BB97-158EB018E5A9}" type="pres">
      <dgm:prSet presAssocID="{489E6AE1-6DB7-4B1D-ACCD-2FE79CE4AA0D}" presName="dummyConnPt" presStyleCnt="0"/>
      <dgm:spPr/>
    </dgm:pt>
    <dgm:pt modelId="{C31A79C8-F513-4F31-8017-1D53B0E5722B}" type="pres">
      <dgm:prSet presAssocID="{489E6AE1-6DB7-4B1D-ACCD-2FE79CE4AA0D}" presName="node" presStyleLbl="node1" presStyleIdx="7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0502B3-FFC2-482C-8E0E-A5A8FB3439A9}" type="pres">
      <dgm:prSet presAssocID="{2FD9D84C-0181-4D83-8260-02ADC518D93E}" presName="sibTrans" presStyleLbl="bgSibTrans2D1" presStyleIdx="7" presStyleCnt="14"/>
      <dgm:spPr/>
      <dgm:t>
        <a:bodyPr/>
        <a:lstStyle/>
        <a:p>
          <a:endParaRPr lang="en-US"/>
        </a:p>
      </dgm:t>
    </dgm:pt>
    <dgm:pt modelId="{F35F275C-6FE5-42F9-95E8-C6147CE04949}" type="pres">
      <dgm:prSet presAssocID="{F53DD367-3014-4C61-8029-AC4B75712033}" presName="compNode" presStyleCnt="0"/>
      <dgm:spPr/>
    </dgm:pt>
    <dgm:pt modelId="{54DABF01-E8A7-41D4-9833-00E1C09905BD}" type="pres">
      <dgm:prSet presAssocID="{F53DD367-3014-4C61-8029-AC4B75712033}" presName="dummyConnPt" presStyleCnt="0"/>
      <dgm:spPr/>
    </dgm:pt>
    <dgm:pt modelId="{3DFCD45E-931D-4BCD-9C1C-832CF844C9AE}" type="pres">
      <dgm:prSet presAssocID="{F53DD367-3014-4C61-8029-AC4B75712033}" presName="node" presStyleLbl="node1" presStyleIdx="8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159C85-8CB4-4F16-86A8-BB928F5488B2}" type="pres">
      <dgm:prSet presAssocID="{5317D694-FA7F-411A-9351-7B8BD72C4225}" presName="sibTrans" presStyleLbl="bgSibTrans2D1" presStyleIdx="8" presStyleCnt="14"/>
      <dgm:spPr/>
      <dgm:t>
        <a:bodyPr/>
        <a:lstStyle/>
        <a:p>
          <a:endParaRPr lang="en-US"/>
        </a:p>
      </dgm:t>
    </dgm:pt>
    <dgm:pt modelId="{38425410-2800-41BE-97F1-EB3087ECCB3B}" type="pres">
      <dgm:prSet presAssocID="{7B453DC0-D0F5-4C3D-898E-15094FBAF1C0}" presName="compNode" presStyleCnt="0"/>
      <dgm:spPr/>
    </dgm:pt>
    <dgm:pt modelId="{069BBF49-11E3-4E7D-B010-D76B34747341}" type="pres">
      <dgm:prSet presAssocID="{7B453DC0-D0F5-4C3D-898E-15094FBAF1C0}" presName="dummyConnPt" presStyleCnt="0"/>
      <dgm:spPr/>
    </dgm:pt>
    <dgm:pt modelId="{22A655B4-81F8-46D6-AED0-93AAD11C621F}" type="pres">
      <dgm:prSet presAssocID="{7B453DC0-D0F5-4C3D-898E-15094FBAF1C0}" presName="node" presStyleLbl="node1" presStyleIdx="9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6DC1D9-2D7D-4FB1-AD31-241B232DB3F5}" type="pres">
      <dgm:prSet presAssocID="{7138AE11-533E-48B9-9BF3-C170FED62569}" presName="sibTrans" presStyleLbl="bgSibTrans2D1" presStyleIdx="9" presStyleCnt="14"/>
      <dgm:spPr/>
      <dgm:t>
        <a:bodyPr/>
        <a:lstStyle/>
        <a:p>
          <a:endParaRPr lang="en-US"/>
        </a:p>
      </dgm:t>
    </dgm:pt>
    <dgm:pt modelId="{2F427528-F694-45F7-8B32-B3E51C65026B}" type="pres">
      <dgm:prSet presAssocID="{623AEBCF-C1A5-44CD-B0FE-02D489BEABEA}" presName="compNode" presStyleCnt="0"/>
      <dgm:spPr/>
    </dgm:pt>
    <dgm:pt modelId="{1C9D13B1-7308-408A-9B4C-9B39D6543C03}" type="pres">
      <dgm:prSet presAssocID="{623AEBCF-C1A5-44CD-B0FE-02D489BEABEA}" presName="dummyConnPt" presStyleCnt="0"/>
      <dgm:spPr/>
    </dgm:pt>
    <dgm:pt modelId="{D0649FBB-D25E-41C0-9A32-0EDF464A7AA0}" type="pres">
      <dgm:prSet presAssocID="{623AEBCF-C1A5-44CD-B0FE-02D489BEABEA}" presName="node" presStyleLbl="node1" presStyleIdx="10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B0FBCC-CC47-4C3E-9C0E-19D5B01764F8}" type="pres">
      <dgm:prSet presAssocID="{FCC21315-2535-4B44-8CF5-7FA331B08A77}" presName="sibTrans" presStyleLbl="bgSibTrans2D1" presStyleIdx="10" presStyleCnt="14"/>
      <dgm:spPr/>
      <dgm:t>
        <a:bodyPr/>
        <a:lstStyle/>
        <a:p>
          <a:endParaRPr lang="en-US"/>
        </a:p>
      </dgm:t>
    </dgm:pt>
    <dgm:pt modelId="{C8CFA7C3-2248-4D10-89AF-D9D3299C69E6}" type="pres">
      <dgm:prSet presAssocID="{E3357B9B-C690-45DA-8808-3DB8A8262DE3}" presName="compNode" presStyleCnt="0"/>
      <dgm:spPr/>
    </dgm:pt>
    <dgm:pt modelId="{19D6CB93-71EF-4072-918D-79BB45CB4C5E}" type="pres">
      <dgm:prSet presAssocID="{E3357B9B-C690-45DA-8808-3DB8A8262DE3}" presName="dummyConnPt" presStyleCnt="0"/>
      <dgm:spPr/>
    </dgm:pt>
    <dgm:pt modelId="{CF9C82DD-6175-44F2-A1DA-5071AF048F7C}" type="pres">
      <dgm:prSet presAssocID="{E3357B9B-C690-45DA-8808-3DB8A8262DE3}" presName="node" presStyleLbl="node1" presStyleIdx="11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45D2C2-BCA2-4693-BCE8-46353E0F872F}" type="pres">
      <dgm:prSet presAssocID="{199C3B4B-220E-40DB-ABCF-21723153FD1B}" presName="sibTrans" presStyleLbl="bgSibTrans2D1" presStyleIdx="11" presStyleCnt="14"/>
      <dgm:spPr/>
      <dgm:t>
        <a:bodyPr/>
        <a:lstStyle/>
        <a:p>
          <a:endParaRPr lang="en-US"/>
        </a:p>
      </dgm:t>
    </dgm:pt>
    <dgm:pt modelId="{658A6730-88A3-4A9D-8D7A-53FB65689CE6}" type="pres">
      <dgm:prSet presAssocID="{A73B856B-E094-49CF-B269-D94D1DA26E8E}" presName="compNode" presStyleCnt="0"/>
      <dgm:spPr/>
    </dgm:pt>
    <dgm:pt modelId="{7067A476-0C3E-4CCD-A516-BB1187976CBF}" type="pres">
      <dgm:prSet presAssocID="{A73B856B-E094-49CF-B269-D94D1DA26E8E}" presName="dummyConnPt" presStyleCnt="0"/>
      <dgm:spPr/>
    </dgm:pt>
    <dgm:pt modelId="{4227D04B-F833-44B1-8417-FBD23F014CC8}" type="pres">
      <dgm:prSet presAssocID="{A73B856B-E094-49CF-B269-D94D1DA26E8E}" presName="node" presStyleLbl="node1" presStyleIdx="12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0FE2CC-CABF-4F13-94D9-1D1D28F19284}" type="pres">
      <dgm:prSet presAssocID="{BCB7EE51-6CDA-4C67-8281-3B50009C7612}" presName="sibTrans" presStyleLbl="bgSibTrans2D1" presStyleIdx="12" presStyleCnt="14"/>
      <dgm:spPr/>
      <dgm:t>
        <a:bodyPr/>
        <a:lstStyle/>
        <a:p>
          <a:endParaRPr lang="en-US"/>
        </a:p>
      </dgm:t>
    </dgm:pt>
    <dgm:pt modelId="{2EFD72A7-7F96-4782-AC53-AFF8221179E7}" type="pres">
      <dgm:prSet presAssocID="{73A5F14D-9C90-4561-9750-19F69A90F189}" presName="compNode" presStyleCnt="0"/>
      <dgm:spPr/>
    </dgm:pt>
    <dgm:pt modelId="{C5EC6D9F-4738-495C-B35A-CFF2681369F7}" type="pres">
      <dgm:prSet presAssocID="{73A5F14D-9C90-4561-9750-19F69A90F189}" presName="dummyConnPt" presStyleCnt="0"/>
      <dgm:spPr/>
    </dgm:pt>
    <dgm:pt modelId="{4A319605-F9EF-46E2-B847-08C9CBA6FC20}" type="pres">
      <dgm:prSet presAssocID="{73A5F14D-9C90-4561-9750-19F69A90F189}" presName="node" presStyleLbl="node1" presStyleIdx="13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BE5B6D-7D57-4528-8220-61DBE94B3DB7}" type="pres">
      <dgm:prSet presAssocID="{7AB9E1BB-17CF-4DF5-B854-64780F09B50C}" presName="sibTrans" presStyleLbl="bgSibTrans2D1" presStyleIdx="13" presStyleCnt="14"/>
      <dgm:spPr/>
      <dgm:t>
        <a:bodyPr/>
        <a:lstStyle/>
        <a:p>
          <a:endParaRPr lang="en-US"/>
        </a:p>
      </dgm:t>
    </dgm:pt>
    <dgm:pt modelId="{0DFA2CD0-637D-44F4-9DEF-E3F1B7DBFA3E}" type="pres">
      <dgm:prSet presAssocID="{BBD8444E-88DF-480E-9AAF-45826D35ADA8}" presName="compNode" presStyleCnt="0"/>
      <dgm:spPr/>
    </dgm:pt>
    <dgm:pt modelId="{E517BAE2-E938-4913-8731-E217ECCE0F34}" type="pres">
      <dgm:prSet presAssocID="{BBD8444E-88DF-480E-9AAF-45826D35ADA8}" presName="dummyConnPt" presStyleCnt="0"/>
      <dgm:spPr/>
    </dgm:pt>
    <dgm:pt modelId="{A041440E-A07B-479F-ADC5-38DAD4C52A19}" type="pres">
      <dgm:prSet presAssocID="{BBD8444E-88DF-480E-9AAF-45826D35ADA8}" presName="node" presStyleLbl="node1" presStyleIdx="14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0083DF-B911-463A-AF27-845156E59743}" type="presOf" srcId="{15408039-3DA1-401D-BC82-A43274AD3558}" destId="{A6294115-4514-401B-A029-0CA886113E37}" srcOrd="0" destOrd="0" presId="urn:microsoft.com/office/officeart/2005/8/layout/bProcess4"/>
    <dgm:cxn modelId="{D981B1DC-B17D-411D-A438-06EDE9BBF52A}" srcId="{0DBD6565-461F-427A-8CE4-8CC0AAE069CA}" destId="{73A5F14D-9C90-4561-9750-19F69A90F189}" srcOrd="13" destOrd="0" parTransId="{C3F18CBA-77EF-4347-AC9E-3BC78DBF9011}" sibTransId="{7AB9E1BB-17CF-4DF5-B854-64780F09B50C}"/>
    <dgm:cxn modelId="{1C5282F6-16ED-4A5B-95BE-F56A1355843E}" type="presOf" srcId="{73A5F14D-9C90-4561-9750-19F69A90F189}" destId="{4A319605-F9EF-46E2-B847-08C9CBA6FC20}" srcOrd="0" destOrd="0" presId="urn:microsoft.com/office/officeart/2005/8/layout/bProcess4"/>
    <dgm:cxn modelId="{E2E7C14A-AD4A-40A9-9129-28E90D333D78}" srcId="{0DBD6565-461F-427A-8CE4-8CC0AAE069CA}" destId="{22F0E684-C52F-4B70-8847-AB2F55251F91}" srcOrd="5" destOrd="0" parTransId="{94268AC9-7D22-495F-B7F8-DC088EAAD9EC}" sibTransId="{15408039-3DA1-401D-BC82-A43274AD3558}"/>
    <dgm:cxn modelId="{5DEB68C4-20D0-4B80-93BE-9727DCE3DB2A}" type="presOf" srcId="{1BC8493A-F968-4172-878B-4FF69A6CDFB8}" destId="{5D142910-ED9D-41DF-9CC0-D0336A9A3AEB}" srcOrd="0" destOrd="0" presId="urn:microsoft.com/office/officeart/2005/8/layout/bProcess4"/>
    <dgm:cxn modelId="{0969C3F1-97A6-40F3-9467-D59CDDFD6690}" srcId="{0DBD6565-461F-427A-8CE4-8CC0AAE069CA}" destId="{2A90D2F2-F577-4807-B900-5DDC7453C1FC}" srcOrd="0" destOrd="0" parTransId="{3C59DA73-8AFB-4EA4-B6E2-FC5B2B6784BB}" sibTransId="{32415F7F-84A8-45A7-99C3-445D26B12A81}"/>
    <dgm:cxn modelId="{B0CC31EB-834A-428A-87A3-475ECC410932}" type="presOf" srcId="{5317D694-FA7F-411A-9351-7B8BD72C4225}" destId="{17159C85-8CB4-4F16-86A8-BB928F5488B2}" srcOrd="0" destOrd="0" presId="urn:microsoft.com/office/officeart/2005/8/layout/bProcess4"/>
    <dgm:cxn modelId="{51432B64-F7A4-4DDB-A092-BF4297D20EFA}" srcId="{0DBD6565-461F-427A-8CE4-8CC0AAE069CA}" destId="{A73B856B-E094-49CF-B269-D94D1DA26E8E}" srcOrd="12" destOrd="0" parTransId="{665E13BB-461E-4A94-BA3C-BD6D57E3FCDD}" sibTransId="{BCB7EE51-6CDA-4C67-8281-3B50009C7612}"/>
    <dgm:cxn modelId="{B3792450-B3CF-41C7-A68A-94039EC9837E}" type="presOf" srcId="{7AB9E1BB-17CF-4DF5-B854-64780F09B50C}" destId="{DDBE5B6D-7D57-4528-8220-61DBE94B3DB7}" srcOrd="0" destOrd="0" presId="urn:microsoft.com/office/officeart/2005/8/layout/bProcess4"/>
    <dgm:cxn modelId="{D39841DC-D35B-418F-9099-39FFAF4353D3}" type="presOf" srcId="{2FD9D84C-0181-4D83-8260-02ADC518D93E}" destId="{C20502B3-FFC2-482C-8E0E-A5A8FB3439A9}" srcOrd="0" destOrd="0" presId="urn:microsoft.com/office/officeart/2005/8/layout/bProcess4"/>
    <dgm:cxn modelId="{3A043F69-5550-434E-ADB5-A96BB58CFE9E}" srcId="{0DBD6565-461F-427A-8CE4-8CC0AAE069CA}" destId="{F53DD367-3014-4C61-8029-AC4B75712033}" srcOrd="8" destOrd="0" parTransId="{1780324D-FFB2-4BBF-BBEF-0447F25D86A9}" sibTransId="{5317D694-FA7F-411A-9351-7B8BD72C4225}"/>
    <dgm:cxn modelId="{4960E810-EE8B-4BA6-8DE7-C35DB8D473F7}" type="presOf" srcId="{7B453DC0-D0F5-4C3D-898E-15094FBAF1C0}" destId="{22A655B4-81F8-46D6-AED0-93AAD11C621F}" srcOrd="0" destOrd="0" presId="urn:microsoft.com/office/officeart/2005/8/layout/bProcess4"/>
    <dgm:cxn modelId="{72CB8FED-6F3D-40A5-B40D-82CA3E08E9DC}" type="presOf" srcId="{2A90D2F2-F577-4807-B900-5DDC7453C1FC}" destId="{48D63DAD-B65B-4B5E-B0D5-2CF44A5E02CB}" srcOrd="0" destOrd="0" presId="urn:microsoft.com/office/officeart/2005/8/layout/bProcess4"/>
    <dgm:cxn modelId="{A7ACFF3D-39C6-4762-89CD-BA8D0E388764}" type="presOf" srcId="{22F0E684-C52F-4B70-8847-AB2F55251F91}" destId="{D1228063-51CC-4CD8-AC87-B1A7869111F6}" srcOrd="0" destOrd="0" presId="urn:microsoft.com/office/officeart/2005/8/layout/bProcess4"/>
    <dgm:cxn modelId="{C14F9B9D-BEDB-4171-AE30-630C95C91948}" type="presOf" srcId="{BCB7EE51-6CDA-4C67-8281-3B50009C7612}" destId="{660FE2CC-CABF-4F13-94D9-1D1D28F19284}" srcOrd="0" destOrd="0" presId="urn:microsoft.com/office/officeart/2005/8/layout/bProcess4"/>
    <dgm:cxn modelId="{1507CC17-033B-461F-A1BB-BC314756360D}" type="presOf" srcId="{F53DD367-3014-4C61-8029-AC4B75712033}" destId="{3DFCD45E-931D-4BCD-9C1C-832CF844C9AE}" srcOrd="0" destOrd="0" presId="urn:microsoft.com/office/officeart/2005/8/layout/bProcess4"/>
    <dgm:cxn modelId="{2A622A3C-6C28-4212-AAB1-C43D5190EA3E}" srcId="{0DBD6565-461F-427A-8CE4-8CC0AAE069CA}" destId="{35B53343-5A8A-4A23-8446-815B13A24EA9}" srcOrd="4" destOrd="0" parTransId="{86F0C266-E8D7-466E-B3DE-02D232EA3B25}" sibTransId="{BE4AFB03-DC13-4E95-9663-734E01953E55}"/>
    <dgm:cxn modelId="{5E157463-E4C7-4765-AE4B-92F6F0A223DE}" srcId="{0DBD6565-461F-427A-8CE4-8CC0AAE069CA}" destId="{C5C23E16-98DD-4759-88C9-63BE5BF77C1D}" srcOrd="3" destOrd="0" parTransId="{D74928B1-E8C3-4DB3-8E7E-29327822C981}" sibTransId="{1BC8493A-F968-4172-878B-4FF69A6CDFB8}"/>
    <dgm:cxn modelId="{5EEB1F8E-8F56-466F-8098-DC20CB272650}" type="presOf" srcId="{08FBA80E-6969-4AC8-B9B8-522717B68E4F}" destId="{0BB78038-E7F4-4EDE-A9F0-11474B905669}" srcOrd="0" destOrd="0" presId="urn:microsoft.com/office/officeart/2005/8/layout/bProcess4"/>
    <dgm:cxn modelId="{B54F8A62-BFC5-4C29-A717-E49DD4CEB488}" type="presOf" srcId="{C4122A30-8073-49D0-B946-208CC5A5BE73}" destId="{22C7DD79-2039-462A-9019-C018B90377D7}" srcOrd="0" destOrd="0" presId="urn:microsoft.com/office/officeart/2005/8/layout/bProcess4"/>
    <dgm:cxn modelId="{8BB77E07-B9FA-4B09-B3FA-54A01430A9BF}" type="presOf" srcId="{81AEBBED-D73D-44F1-9AFC-33CD7EF9ABB1}" destId="{98E3712D-4B41-4D43-958E-22F2C3D20CB2}" srcOrd="0" destOrd="0" presId="urn:microsoft.com/office/officeart/2005/8/layout/bProcess4"/>
    <dgm:cxn modelId="{D80F9F25-6A01-4435-B639-FAF1622E0A0E}" type="presOf" srcId="{B0EB8050-79CE-4521-B38D-293E65984466}" destId="{6A2C4BF1-3540-4F8A-AB13-2A3C8C8623E8}" srcOrd="0" destOrd="0" presId="urn:microsoft.com/office/officeart/2005/8/layout/bProcess4"/>
    <dgm:cxn modelId="{343D00C2-A45A-4D3D-A23A-B7695137F9A0}" type="presOf" srcId="{BBD8444E-88DF-480E-9AAF-45826D35ADA8}" destId="{A041440E-A07B-479F-ADC5-38DAD4C52A19}" srcOrd="0" destOrd="0" presId="urn:microsoft.com/office/officeart/2005/8/layout/bProcess4"/>
    <dgm:cxn modelId="{1DA60A90-41D7-47B7-80C5-5DDD4E126957}" srcId="{0DBD6565-461F-427A-8CE4-8CC0AAE069CA}" destId="{BBD8444E-88DF-480E-9AAF-45826D35ADA8}" srcOrd="14" destOrd="0" parTransId="{74433F88-0D18-4C9D-8650-69A6E2D41489}" sibTransId="{67B1337E-48DF-415C-9E63-28E15B971058}"/>
    <dgm:cxn modelId="{A23D5652-19BA-4B6D-A119-3B9B7410C475}" type="presOf" srcId="{32415F7F-84A8-45A7-99C3-445D26B12A81}" destId="{A2F55539-E9C7-4572-A334-64636FF313F0}" srcOrd="0" destOrd="0" presId="urn:microsoft.com/office/officeart/2005/8/layout/bProcess4"/>
    <dgm:cxn modelId="{B39B747D-0249-4026-8DC9-00B626F52B9B}" srcId="{0DBD6565-461F-427A-8CE4-8CC0AAE069CA}" destId="{7B453DC0-D0F5-4C3D-898E-15094FBAF1C0}" srcOrd="9" destOrd="0" parTransId="{09867A60-76BE-4DCF-866F-CB9A848BB183}" sibTransId="{7138AE11-533E-48B9-9BF3-C170FED62569}"/>
    <dgm:cxn modelId="{8B613898-0F20-4D86-B3E7-5A181C024064}" srcId="{0DBD6565-461F-427A-8CE4-8CC0AAE069CA}" destId="{4F432D94-0FCA-45E0-AD42-84F111C3D6CF}" srcOrd="1" destOrd="0" parTransId="{9B454408-DE67-446A-92FC-B8E591292877}" sibTransId="{08FBA80E-6969-4AC8-B9B8-522717B68E4F}"/>
    <dgm:cxn modelId="{AB4181B9-0D9B-4DB2-BC42-B4053B75A9E0}" type="presOf" srcId="{BE4AFB03-DC13-4E95-9663-734E01953E55}" destId="{FB49C6FB-4FB4-4BC2-BE81-866D1FC42B61}" srcOrd="0" destOrd="0" presId="urn:microsoft.com/office/officeart/2005/8/layout/bProcess4"/>
    <dgm:cxn modelId="{DB740C1A-5BB8-4A36-8CC5-A9B664E4A435}" type="presOf" srcId="{C5C23E16-98DD-4759-88C9-63BE5BF77C1D}" destId="{60205348-5E6B-4B94-BA83-FC882D7D3BFE}" srcOrd="0" destOrd="0" presId="urn:microsoft.com/office/officeart/2005/8/layout/bProcess4"/>
    <dgm:cxn modelId="{740D279A-DEF3-432F-8D03-C238D722E986}" type="presOf" srcId="{E3357B9B-C690-45DA-8808-3DB8A8262DE3}" destId="{CF9C82DD-6175-44F2-A1DA-5071AF048F7C}" srcOrd="0" destOrd="0" presId="urn:microsoft.com/office/officeart/2005/8/layout/bProcess4"/>
    <dgm:cxn modelId="{56E72B0C-01E1-4E48-AD71-8EFD68C313F4}" type="presOf" srcId="{0DBD6565-461F-427A-8CE4-8CC0AAE069CA}" destId="{56AE1848-1FD8-42CF-BEE2-85EA1DAC38C1}" srcOrd="0" destOrd="0" presId="urn:microsoft.com/office/officeart/2005/8/layout/bProcess4"/>
    <dgm:cxn modelId="{BE9F198A-FA89-4339-8477-C6E0A1E83E98}" type="presOf" srcId="{B337DA5E-9A31-4441-9AA4-1ECF62CC56D5}" destId="{E36568C0-C4A8-49A9-8E7F-7BDA91F524AD}" srcOrd="0" destOrd="0" presId="urn:microsoft.com/office/officeart/2005/8/layout/bProcess4"/>
    <dgm:cxn modelId="{71C4D0C6-A6CC-4ABA-9EDF-6015983DF41A}" type="presOf" srcId="{199C3B4B-220E-40DB-ABCF-21723153FD1B}" destId="{7A45D2C2-BCA2-4693-BCE8-46353E0F872F}" srcOrd="0" destOrd="0" presId="urn:microsoft.com/office/officeart/2005/8/layout/bProcess4"/>
    <dgm:cxn modelId="{C7032DF7-E958-4836-85D8-A5CE8241E446}" srcId="{0DBD6565-461F-427A-8CE4-8CC0AAE069CA}" destId="{C4122A30-8073-49D0-B946-208CC5A5BE73}" srcOrd="6" destOrd="0" parTransId="{5AAD5D88-AA09-4880-B23E-1EDE7637FEDF}" sibTransId="{B337DA5E-9A31-4441-9AA4-1ECF62CC56D5}"/>
    <dgm:cxn modelId="{153FF49C-7071-4C22-920F-9E4F66B82516}" type="presOf" srcId="{623AEBCF-C1A5-44CD-B0FE-02D489BEABEA}" destId="{D0649FBB-D25E-41C0-9A32-0EDF464A7AA0}" srcOrd="0" destOrd="0" presId="urn:microsoft.com/office/officeart/2005/8/layout/bProcess4"/>
    <dgm:cxn modelId="{2664FFC2-59AA-44B5-A101-3080645BBAE4}" srcId="{0DBD6565-461F-427A-8CE4-8CC0AAE069CA}" destId="{B0EB8050-79CE-4521-B38D-293E65984466}" srcOrd="2" destOrd="0" parTransId="{25BD4A96-EAE3-481B-9DC3-87DFAEBEB260}" sibTransId="{81AEBBED-D73D-44F1-9AFC-33CD7EF9ABB1}"/>
    <dgm:cxn modelId="{A3710933-AD5E-46DB-B5C9-F7C28627313F}" type="presOf" srcId="{489E6AE1-6DB7-4B1D-ACCD-2FE79CE4AA0D}" destId="{C31A79C8-F513-4F31-8017-1D53B0E5722B}" srcOrd="0" destOrd="0" presId="urn:microsoft.com/office/officeart/2005/8/layout/bProcess4"/>
    <dgm:cxn modelId="{343E2C10-5532-4944-911A-57ED5DD763EC}" type="presOf" srcId="{FCC21315-2535-4B44-8CF5-7FA331B08A77}" destId="{CFB0FBCC-CC47-4C3E-9C0E-19D5B01764F8}" srcOrd="0" destOrd="0" presId="urn:microsoft.com/office/officeart/2005/8/layout/bProcess4"/>
    <dgm:cxn modelId="{0EDAF513-46C2-4A36-ABE4-0118CFB2E03E}" type="presOf" srcId="{4F432D94-0FCA-45E0-AD42-84F111C3D6CF}" destId="{738AE79F-596A-4CC2-8FD7-AC8387F6CA89}" srcOrd="0" destOrd="0" presId="urn:microsoft.com/office/officeart/2005/8/layout/bProcess4"/>
    <dgm:cxn modelId="{6B83BA98-7A1A-4FFC-850B-F44415AA06EB}" srcId="{0DBD6565-461F-427A-8CE4-8CC0AAE069CA}" destId="{489E6AE1-6DB7-4B1D-ACCD-2FE79CE4AA0D}" srcOrd="7" destOrd="0" parTransId="{832023C0-BB00-4870-B995-434F1D0F066F}" sibTransId="{2FD9D84C-0181-4D83-8260-02ADC518D93E}"/>
    <dgm:cxn modelId="{BCAF70BB-5549-4179-9F95-6FBFD2EEC475}" srcId="{0DBD6565-461F-427A-8CE4-8CC0AAE069CA}" destId="{623AEBCF-C1A5-44CD-B0FE-02D489BEABEA}" srcOrd="10" destOrd="0" parTransId="{E75ED682-B538-43FD-8AAE-413D2DFA1460}" sibTransId="{FCC21315-2535-4B44-8CF5-7FA331B08A77}"/>
    <dgm:cxn modelId="{217BE18C-5E84-48F6-BA01-3D312D195495}" type="presOf" srcId="{7138AE11-533E-48B9-9BF3-C170FED62569}" destId="{086DC1D9-2D7D-4FB1-AD31-241B232DB3F5}" srcOrd="0" destOrd="0" presId="urn:microsoft.com/office/officeart/2005/8/layout/bProcess4"/>
    <dgm:cxn modelId="{5187FC25-D6F9-4B83-BBAE-7606EE82C997}" type="presOf" srcId="{35B53343-5A8A-4A23-8446-815B13A24EA9}" destId="{E71B1E19-4B66-41AD-9C48-4966DAF3BA4B}" srcOrd="0" destOrd="0" presId="urn:microsoft.com/office/officeart/2005/8/layout/bProcess4"/>
    <dgm:cxn modelId="{00A2ACB1-E5B6-45C4-AC38-81E875DA63C3}" type="presOf" srcId="{A73B856B-E094-49CF-B269-D94D1DA26E8E}" destId="{4227D04B-F833-44B1-8417-FBD23F014CC8}" srcOrd="0" destOrd="0" presId="urn:microsoft.com/office/officeart/2005/8/layout/bProcess4"/>
    <dgm:cxn modelId="{C6629B48-83A2-4CB1-B40F-EACD77E28209}" srcId="{0DBD6565-461F-427A-8CE4-8CC0AAE069CA}" destId="{E3357B9B-C690-45DA-8808-3DB8A8262DE3}" srcOrd="11" destOrd="0" parTransId="{856AA496-CE6C-4362-8079-E9342951D423}" sibTransId="{199C3B4B-220E-40DB-ABCF-21723153FD1B}"/>
    <dgm:cxn modelId="{5551ABCE-2AF4-4921-9CE1-B99D48ECAFBF}" type="presParOf" srcId="{56AE1848-1FD8-42CF-BEE2-85EA1DAC38C1}" destId="{DE537FA1-794D-4C12-A8A0-2B3987A55056}" srcOrd="0" destOrd="0" presId="urn:microsoft.com/office/officeart/2005/8/layout/bProcess4"/>
    <dgm:cxn modelId="{25130DAD-56E1-4534-B56A-712800C0F968}" type="presParOf" srcId="{DE537FA1-794D-4C12-A8A0-2B3987A55056}" destId="{A7CC90F2-90C0-473E-ABAB-A63404F6CDDF}" srcOrd="0" destOrd="0" presId="urn:microsoft.com/office/officeart/2005/8/layout/bProcess4"/>
    <dgm:cxn modelId="{2D3DF1CC-8D01-4DDD-BBA7-404DB9302C89}" type="presParOf" srcId="{DE537FA1-794D-4C12-A8A0-2B3987A55056}" destId="{48D63DAD-B65B-4B5E-B0D5-2CF44A5E02CB}" srcOrd="1" destOrd="0" presId="urn:microsoft.com/office/officeart/2005/8/layout/bProcess4"/>
    <dgm:cxn modelId="{DE57FA86-26F7-4CFA-A59F-B13ED352EAF0}" type="presParOf" srcId="{56AE1848-1FD8-42CF-BEE2-85EA1DAC38C1}" destId="{A2F55539-E9C7-4572-A334-64636FF313F0}" srcOrd="1" destOrd="0" presId="urn:microsoft.com/office/officeart/2005/8/layout/bProcess4"/>
    <dgm:cxn modelId="{B8D5D734-E188-43AA-B0E5-E3BF1D1A4F13}" type="presParOf" srcId="{56AE1848-1FD8-42CF-BEE2-85EA1DAC38C1}" destId="{F4A6962C-A977-47B3-A44B-9FD58DC87AB2}" srcOrd="2" destOrd="0" presId="urn:microsoft.com/office/officeart/2005/8/layout/bProcess4"/>
    <dgm:cxn modelId="{174859C3-8B6A-413E-AE7F-FAE0ED2112F9}" type="presParOf" srcId="{F4A6962C-A977-47B3-A44B-9FD58DC87AB2}" destId="{A09BD581-8A62-4193-B636-802B756B751D}" srcOrd="0" destOrd="0" presId="urn:microsoft.com/office/officeart/2005/8/layout/bProcess4"/>
    <dgm:cxn modelId="{D1BD3CB8-8571-4375-AEAC-150EC53978ED}" type="presParOf" srcId="{F4A6962C-A977-47B3-A44B-9FD58DC87AB2}" destId="{738AE79F-596A-4CC2-8FD7-AC8387F6CA89}" srcOrd="1" destOrd="0" presId="urn:microsoft.com/office/officeart/2005/8/layout/bProcess4"/>
    <dgm:cxn modelId="{4F92000A-D9CB-406F-9810-755D58ED670C}" type="presParOf" srcId="{56AE1848-1FD8-42CF-BEE2-85EA1DAC38C1}" destId="{0BB78038-E7F4-4EDE-A9F0-11474B905669}" srcOrd="3" destOrd="0" presId="urn:microsoft.com/office/officeart/2005/8/layout/bProcess4"/>
    <dgm:cxn modelId="{D6F543F3-AF6F-4385-B20E-4338FAD6B92E}" type="presParOf" srcId="{56AE1848-1FD8-42CF-BEE2-85EA1DAC38C1}" destId="{6DD86DB2-E9EB-431A-83D4-9DC9008BDCE0}" srcOrd="4" destOrd="0" presId="urn:microsoft.com/office/officeart/2005/8/layout/bProcess4"/>
    <dgm:cxn modelId="{4C5ED93D-A565-498B-AB8E-5A6DCDF0EF42}" type="presParOf" srcId="{6DD86DB2-E9EB-431A-83D4-9DC9008BDCE0}" destId="{806E9C57-6619-4689-ADB6-C9A7532655B7}" srcOrd="0" destOrd="0" presId="urn:microsoft.com/office/officeart/2005/8/layout/bProcess4"/>
    <dgm:cxn modelId="{368BFDF5-5A3E-4D2A-A010-F0C19FBBC726}" type="presParOf" srcId="{6DD86DB2-E9EB-431A-83D4-9DC9008BDCE0}" destId="{6A2C4BF1-3540-4F8A-AB13-2A3C8C8623E8}" srcOrd="1" destOrd="0" presId="urn:microsoft.com/office/officeart/2005/8/layout/bProcess4"/>
    <dgm:cxn modelId="{D723C452-3E92-4D6E-8E30-EC68F75D1AD6}" type="presParOf" srcId="{56AE1848-1FD8-42CF-BEE2-85EA1DAC38C1}" destId="{98E3712D-4B41-4D43-958E-22F2C3D20CB2}" srcOrd="5" destOrd="0" presId="urn:microsoft.com/office/officeart/2005/8/layout/bProcess4"/>
    <dgm:cxn modelId="{5DFA1483-7BAE-4B71-8F2A-492706257E3F}" type="presParOf" srcId="{56AE1848-1FD8-42CF-BEE2-85EA1DAC38C1}" destId="{86ADCA61-D49E-4148-BC25-3DC65FA08A61}" srcOrd="6" destOrd="0" presId="urn:microsoft.com/office/officeart/2005/8/layout/bProcess4"/>
    <dgm:cxn modelId="{54F2A347-7A9F-43D1-8AD2-69180557B4B8}" type="presParOf" srcId="{86ADCA61-D49E-4148-BC25-3DC65FA08A61}" destId="{0F632719-0BA7-45A5-AD1E-0B6DB46501CF}" srcOrd="0" destOrd="0" presId="urn:microsoft.com/office/officeart/2005/8/layout/bProcess4"/>
    <dgm:cxn modelId="{EF276B89-3889-42B7-B06F-0FD2C436D13B}" type="presParOf" srcId="{86ADCA61-D49E-4148-BC25-3DC65FA08A61}" destId="{60205348-5E6B-4B94-BA83-FC882D7D3BFE}" srcOrd="1" destOrd="0" presId="urn:microsoft.com/office/officeart/2005/8/layout/bProcess4"/>
    <dgm:cxn modelId="{666E997F-1BB5-4891-B661-A81096547009}" type="presParOf" srcId="{56AE1848-1FD8-42CF-BEE2-85EA1DAC38C1}" destId="{5D142910-ED9D-41DF-9CC0-D0336A9A3AEB}" srcOrd="7" destOrd="0" presId="urn:microsoft.com/office/officeart/2005/8/layout/bProcess4"/>
    <dgm:cxn modelId="{E6E4D294-EA10-469A-9E1B-7C841FE5446A}" type="presParOf" srcId="{56AE1848-1FD8-42CF-BEE2-85EA1DAC38C1}" destId="{089F0DD7-AC2F-48F6-BF02-79342BC2BD9F}" srcOrd="8" destOrd="0" presId="urn:microsoft.com/office/officeart/2005/8/layout/bProcess4"/>
    <dgm:cxn modelId="{9D39E6D7-BE8E-4367-8094-7A92BD9556C0}" type="presParOf" srcId="{089F0DD7-AC2F-48F6-BF02-79342BC2BD9F}" destId="{7B55A0F3-D4C4-490A-8A1D-3E50F161CBE2}" srcOrd="0" destOrd="0" presId="urn:microsoft.com/office/officeart/2005/8/layout/bProcess4"/>
    <dgm:cxn modelId="{F593C490-FBBD-4272-A8B3-949FA023CF56}" type="presParOf" srcId="{089F0DD7-AC2F-48F6-BF02-79342BC2BD9F}" destId="{E71B1E19-4B66-41AD-9C48-4966DAF3BA4B}" srcOrd="1" destOrd="0" presId="urn:microsoft.com/office/officeart/2005/8/layout/bProcess4"/>
    <dgm:cxn modelId="{6E0CB588-C991-4C46-B281-491AA1BDCB0D}" type="presParOf" srcId="{56AE1848-1FD8-42CF-BEE2-85EA1DAC38C1}" destId="{FB49C6FB-4FB4-4BC2-BE81-866D1FC42B61}" srcOrd="9" destOrd="0" presId="urn:microsoft.com/office/officeart/2005/8/layout/bProcess4"/>
    <dgm:cxn modelId="{954A804A-4763-487E-9EA7-308AD2766803}" type="presParOf" srcId="{56AE1848-1FD8-42CF-BEE2-85EA1DAC38C1}" destId="{C4CD3DB4-D65F-4FAB-A409-49C216DC680F}" srcOrd="10" destOrd="0" presId="urn:microsoft.com/office/officeart/2005/8/layout/bProcess4"/>
    <dgm:cxn modelId="{F5F2B750-9E38-4A1B-AD09-F127CBDCEDFD}" type="presParOf" srcId="{C4CD3DB4-D65F-4FAB-A409-49C216DC680F}" destId="{38E234C9-973B-4BDB-814B-E234B354E9A5}" srcOrd="0" destOrd="0" presId="urn:microsoft.com/office/officeart/2005/8/layout/bProcess4"/>
    <dgm:cxn modelId="{5E94282A-9E9E-4CAD-BDEC-104E28599F2D}" type="presParOf" srcId="{C4CD3DB4-D65F-4FAB-A409-49C216DC680F}" destId="{D1228063-51CC-4CD8-AC87-B1A7869111F6}" srcOrd="1" destOrd="0" presId="urn:microsoft.com/office/officeart/2005/8/layout/bProcess4"/>
    <dgm:cxn modelId="{AD4EAC57-A4E9-4431-B354-A8BEA17C120F}" type="presParOf" srcId="{56AE1848-1FD8-42CF-BEE2-85EA1DAC38C1}" destId="{A6294115-4514-401B-A029-0CA886113E37}" srcOrd="11" destOrd="0" presId="urn:microsoft.com/office/officeart/2005/8/layout/bProcess4"/>
    <dgm:cxn modelId="{30F57CAC-2518-49B0-BD6C-B4FDB16A4B5A}" type="presParOf" srcId="{56AE1848-1FD8-42CF-BEE2-85EA1DAC38C1}" destId="{C74A1E79-3A62-4374-B105-B291FB564239}" srcOrd="12" destOrd="0" presId="urn:microsoft.com/office/officeart/2005/8/layout/bProcess4"/>
    <dgm:cxn modelId="{FAB72BAA-8511-4935-A404-49E4CD0EA4C0}" type="presParOf" srcId="{C74A1E79-3A62-4374-B105-B291FB564239}" destId="{3AFFC6FB-8C1F-4351-9810-A71EE20EB584}" srcOrd="0" destOrd="0" presId="urn:microsoft.com/office/officeart/2005/8/layout/bProcess4"/>
    <dgm:cxn modelId="{35195B85-0840-41D1-A421-7793993178C8}" type="presParOf" srcId="{C74A1E79-3A62-4374-B105-B291FB564239}" destId="{22C7DD79-2039-462A-9019-C018B90377D7}" srcOrd="1" destOrd="0" presId="urn:microsoft.com/office/officeart/2005/8/layout/bProcess4"/>
    <dgm:cxn modelId="{60A64ABE-D9DD-45A4-B1E6-EC02BB978CB2}" type="presParOf" srcId="{56AE1848-1FD8-42CF-BEE2-85EA1DAC38C1}" destId="{E36568C0-C4A8-49A9-8E7F-7BDA91F524AD}" srcOrd="13" destOrd="0" presId="urn:microsoft.com/office/officeart/2005/8/layout/bProcess4"/>
    <dgm:cxn modelId="{40AD6B8D-79DF-4A6B-B651-E267472978B7}" type="presParOf" srcId="{56AE1848-1FD8-42CF-BEE2-85EA1DAC38C1}" destId="{DD477312-2061-4918-8916-081049B0EBDA}" srcOrd="14" destOrd="0" presId="urn:microsoft.com/office/officeart/2005/8/layout/bProcess4"/>
    <dgm:cxn modelId="{D34E6788-0843-4293-8667-65FDDAC59020}" type="presParOf" srcId="{DD477312-2061-4918-8916-081049B0EBDA}" destId="{DE8C0002-1D55-4C8F-BB97-158EB018E5A9}" srcOrd="0" destOrd="0" presId="urn:microsoft.com/office/officeart/2005/8/layout/bProcess4"/>
    <dgm:cxn modelId="{CF906489-48AF-4A43-82F9-BD8340E95E2C}" type="presParOf" srcId="{DD477312-2061-4918-8916-081049B0EBDA}" destId="{C31A79C8-F513-4F31-8017-1D53B0E5722B}" srcOrd="1" destOrd="0" presId="urn:microsoft.com/office/officeart/2005/8/layout/bProcess4"/>
    <dgm:cxn modelId="{D2292250-E558-4F9C-BA72-349DDA79D528}" type="presParOf" srcId="{56AE1848-1FD8-42CF-BEE2-85EA1DAC38C1}" destId="{C20502B3-FFC2-482C-8E0E-A5A8FB3439A9}" srcOrd="15" destOrd="0" presId="urn:microsoft.com/office/officeart/2005/8/layout/bProcess4"/>
    <dgm:cxn modelId="{A68EAF7B-219F-4D30-A986-7493258760F1}" type="presParOf" srcId="{56AE1848-1FD8-42CF-BEE2-85EA1DAC38C1}" destId="{F35F275C-6FE5-42F9-95E8-C6147CE04949}" srcOrd="16" destOrd="0" presId="urn:microsoft.com/office/officeart/2005/8/layout/bProcess4"/>
    <dgm:cxn modelId="{A4B68DC3-1B64-4CAF-BB68-FFF49145A8FF}" type="presParOf" srcId="{F35F275C-6FE5-42F9-95E8-C6147CE04949}" destId="{54DABF01-E8A7-41D4-9833-00E1C09905BD}" srcOrd="0" destOrd="0" presId="urn:microsoft.com/office/officeart/2005/8/layout/bProcess4"/>
    <dgm:cxn modelId="{C7B8961B-6EB7-4A9E-8435-8B0E3A3B047F}" type="presParOf" srcId="{F35F275C-6FE5-42F9-95E8-C6147CE04949}" destId="{3DFCD45E-931D-4BCD-9C1C-832CF844C9AE}" srcOrd="1" destOrd="0" presId="urn:microsoft.com/office/officeart/2005/8/layout/bProcess4"/>
    <dgm:cxn modelId="{191C9E21-7F7D-40B7-B09E-313F0784441A}" type="presParOf" srcId="{56AE1848-1FD8-42CF-BEE2-85EA1DAC38C1}" destId="{17159C85-8CB4-4F16-86A8-BB928F5488B2}" srcOrd="17" destOrd="0" presId="urn:microsoft.com/office/officeart/2005/8/layout/bProcess4"/>
    <dgm:cxn modelId="{EE1E6924-6748-45B0-9B7A-797478A18347}" type="presParOf" srcId="{56AE1848-1FD8-42CF-BEE2-85EA1DAC38C1}" destId="{38425410-2800-41BE-97F1-EB3087ECCB3B}" srcOrd="18" destOrd="0" presId="urn:microsoft.com/office/officeart/2005/8/layout/bProcess4"/>
    <dgm:cxn modelId="{56DD1DCC-EB8E-4C90-AE4B-7A80AA7CDF6A}" type="presParOf" srcId="{38425410-2800-41BE-97F1-EB3087ECCB3B}" destId="{069BBF49-11E3-4E7D-B010-D76B34747341}" srcOrd="0" destOrd="0" presId="urn:microsoft.com/office/officeart/2005/8/layout/bProcess4"/>
    <dgm:cxn modelId="{71B84CC1-CD76-42C0-8771-924B3A3E95A0}" type="presParOf" srcId="{38425410-2800-41BE-97F1-EB3087ECCB3B}" destId="{22A655B4-81F8-46D6-AED0-93AAD11C621F}" srcOrd="1" destOrd="0" presId="urn:microsoft.com/office/officeart/2005/8/layout/bProcess4"/>
    <dgm:cxn modelId="{F368E261-B64B-473B-A724-3C442E60C10E}" type="presParOf" srcId="{56AE1848-1FD8-42CF-BEE2-85EA1DAC38C1}" destId="{086DC1D9-2D7D-4FB1-AD31-241B232DB3F5}" srcOrd="19" destOrd="0" presId="urn:microsoft.com/office/officeart/2005/8/layout/bProcess4"/>
    <dgm:cxn modelId="{9F920793-22AB-4527-8319-59204E175BBA}" type="presParOf" srcId="{56AE1848-1FD8-42CF-BEE2-85EA1DAC38C1}" destId="{2F427528-F694-45F7-8B32-B3E51C65026B}" srcOrd="20" destOrd="0" presId="urn:microsoft.com/office/officeart/2005/8/layout/bProcess4"/>
    <dgm:cxn modelId="{9639520D-12F3-4494-BA16-E51ACD40C894}" type="presParOf" srcId="{2F427528-F694-45F7-8B32-B3E51C65026B}" destId="{1C9D13B1-7308-408A-9B4C-9B39D6543C03}" srcOrd="0" destOrd="0" presId="urn:microsoft.com/office/officeart/2005/8/layout/bProcess4"/>
    <dgm:cxn modelId="{736DE7AE-00F2-4C16-A158-CCD5166638E3}" type="presParOf" srcId="{2F427528-F694-45F7-8B32-B3E51C65026B}" destId="{D0649FBB-D25E-41C0-9A32-0EDF464A7AA0}" srcOrd="1" destOrd="0" presId="urn:microsoft.com/office/officeart/2005/8/layout/bProcess4"/>
    <dgm:cxn modelId="{08B94F19-6B9D-4665-ACF7-4DC5AC31685C}" type="presParOf" srcId="{56AE1848-1FD8-42CF-BEE2-85EA1DAC38C1}" destId="{CFB0FBCC-CC47-4C3E-9C0E-19D5B01764F8}" srcOrd="21" destOrd="0" presId="urn:microsoft.com/office/officeart/2005/8/layout/bProcess4"/>
    <dgm:cxn modelId="{822F675F-E530-4634-9865-43CB37B42E63}" type="presParOf" srcId="{56AE1848-1FD8-42CF-BEE2-85EA1DAC38C1}" destId="{C8CFA7C3-2248-4D10-89AF-D9D3299C69E6}" srcOrd="22" destOrd="0" presId="urn:microsoft.com/office/officeart/2005/8/layout/bProcess4"/>
    <dgm:cxn modelId="{1171937A-4377-4032-979C-9622486AEC12}" type="presParOf" srcId="{C8CFA7C3-2248-4D10-89AF-D9D3299C69E6}" destId="{19D6CB93-71EF-4072-918D-79BB45CB4C5E}" srcOrd="0" destOrd="0" presId="urn:microsoft.com/office/officeart/2005/8/layout/bProcess4"/>
    <dgm:cxn modelId="{5EF3CC88-6C88-4DD1-B79B-E226F957146B}" type="presParOf" srcId="{C8CFA7C3-2248-4D10-89AF-D9D3299C69E6}" destId="{CF9C82DD-6175-44F2-A1DA-5071AF048F7C}" srcOrd="1" destOrd="0" presId="urn:microsoft.com/office/officeart/2005/8/layout/bProcess4"/>
    <dgm:cxn modelId="{DB3C9382-34D7-4873-83AA-2BC1E89470A0}" type="presParOf" srcId="{56AE1848-1FD8-42CF-BEE2-85EA1DAC38C1}" destId="{7A45D2C2-BCA2-4693-BCE8-46353E0F872F}" srcOrd="23" destOrd="0" presId="urn:microsoft.com/office/officeart/2005/8/layout/bProcess4"/>
    <dgm:cxn modelId="{5A508A24-D759-458C-97BA-DA9C79E6522A}" type="presParOf" srcId="{56AE1848-1FD8-42CF-BEE2-85EA1DAC38C1}" destId="{658A6730-88A3-4A9D-8D7A-53FB65689CE6}" srcOrd="24" destOrd="0" presId="urn:microsoft.com/office/officeart/2005/8/layout/bProcess4"/>
    <dgm:cxn modelId="{FC1C736E-F50D-41EB-858B-A09B1A478ACA}" type="presParOf" srcId="{658A6730-88A3-4A9D-8D7A-53FB65689CE6}" destId="{7067A476-0C3E-4CCD-A516-BB1187976CBF}" srcOrd="0" destOrd="0" presId="urn:microsoft.com/office/officeart/2005/8/layout/bProcess4"/>
    <dgm:cxn modelId="{50F2506E-77E5-4F0F-87F5-8940265FC808}" type="presParOf" srcId="{658A6730-88A3-4A9D-8D7A-53FB65689CE6}" destId="{4227D04B-F833-44B1-8417-FBD23F014CC8}" srcOrd="1" destOrd="0" presId="urn:microsoft.com/office/officeart/2005/8/layout/bProcess4"/>
    <dgm:cxn modelId="{890378E3-4D25-4AAF-B237-E2D6852F2041}" type="presParOf" srcId="{56AE1848-1FD8-42CF-BEE2-85EA1DAC38C1}" destId="{660FE2CC-CABF-4F13-94D9-1D1D28F19284}" srcOrd="25" destOrd="0" presId="urn:microsoft.com/office/officeart/2005/8/layout/bProcess4"/>
    <dgm:cxn modelId="{549FFE97-9236-4551-993B-514EB34AF824}" type="presParOf" srcId="{56AE1848-1FD8-42CF-BEE2-85EA1DAC38C1}" destId="{2EFD72A7-7F96-4782-AC53-AFF8221179E7}" srcOrd="26" destOrd="0" presId="urn:microsoft.com/office/officeart/2005/8/layout/bProcess4"/>
    <dgm:cxn modelId="{CF5723AA-E580-4F6F-A2ED-8A2DA822D59F}" type="presParOf" srcId="{2EFD72A7-7F96-4782-AC53-AFF8221179E7}" destId="{C5EC6D9F-4738-495C-B35A-CFF2681369F7}" srcOrd="0" destOrd="0" presId="urn:microsoft.com/office/officeart/2005/8/layout/bProcess4"/>
    <dgm:cxn modelId="{C4163216-5DF2-4072-8E90-51AB236A5F6D}" type="presParOf" srcId="{2EFD72A7-7F96-4782-AC53-AFF8221179E7}" destId="{4A319605-F9EF-46E2-B847-08C9CBA6FC20}" srcOrd="1" destOrd="0" presId="urn:microsoft.com/office/officeart/2005/8/layout/bProcess4"/>
    <dgm:cxn modelId="{FEFCF18B-3999-4AC0-8634-83A2D6387C31}" type="presParOf" srcId="{56AE1848-1FD8-42CF-BEE2-85EA1DAC38C1}" destId="{DDBE5B6D-7D57-4528-8220-61DBE94B3DB7}" srcOrd="27" destOrd="0" presId="urn:microsoft.com/office/officeart/2005/8/layout/bProcess4"/>
    <dgm:cxn modelId="{FDCD1A72-2E31-4091-9246-5C6C8FAC1E8D}" type="presParOf" srcId="{56AE1848-1FD8-42CF-BEE2-85EA1DAC38C1}" destId="{0DFA2CD0-637D-44F4-9DEF-E3F1B7DBFA3E}" srcOrd="28" destOrd="0" presId="urn:microsoft.com/office/officeart/2005/8/layout/bProcess4"/>
    <dgm:cxn modelId="{1F305038-FDFE-4D74-9507-B257BA34A587}" type="presParOf" srcId="{0DFA2CD0-637D-44F4-9DEF-E3F1B7DBFA3E}" destId="{E517BAE2-E938-4913-8731-E217ECCE0F34}" srcOrd="0" destOrd="0" presId="urn:microsoft.com/office/officeart/2005/8/layout/bProcess4"/>
    <dgm:cxn modelId="{3D55CDBB-98B7-4D6B-8CB6-8D507BA88266}" type="presParOf" srcId="{0DFA2CD0-637D-44F4-9DEF-E3F1B7DBFA3E}" destId="{A041440E-A07B-479F-ADC5-38DAD4C52A19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C960A-A3C0-4781-B2EF-DF28999F30CB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9AF0BF-C9CB-4C78-80FC-6256605C30BB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Elective Classes</a:t>
          </a:r>
          <a:endParaRPr lang="en-US" b="1" dirty="0">
            <a:solidFill>
              <a:schemeClr val="tx1"/>
            </a:solidFill>
          </a:endParaRPr>
        </a:p>
      </dgm:t>
    </dgm:pt>
    <dgm:pt modelId="{641F5477-BEE4-43C9-BC46-A4F7758C5C3A}" type="parTrans" cxnId="{90A8CD93-3E28-454B-BA30-3B8A98E95FCF}">
      <dgm:prSet/>
      <dgm:spPr/>
      <dgm:t>
        <a:bodyPr/>
        <a:lstStyle/>
        <a:p>
          <a:endParaRPr lang="en-US"/>
        </a:p>
      </dgm:t>
    </dgm:pt>
    <dgm:pt modelId="{939770CE-3366-4492-9DCB-AD7B97D46FDA}" type="sibTrans" cxnId="{90A8CD93-3E28-454B-BA30-3B8A98E95FCF}">
      <dgm:prSet/>
      <dgm:spPr/>
      <dgm:t>
        <a:bodyPr/>
        <a:lstStyle/>
        <a:p>
          <a:endParaRPr lang="en-US"/>
        </a:p>
      </dgm:t>
    </dgm:pt>
    <dgm:pt modelId="{D4437CEB-D283-449B-8BF7-EADECE136588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6</a:t>
          </a:r>
          <a:r>
            <a:rPr lang="en-US" b="1" baseline="30000" dirty="0" smtClean="0">
              <a:solidFill>
                <a:schemeClr val="tx1"/>
              </a:solidFill>
            </a:rPr>
            <a:t>th</a:t>
          </a:r>
          <a:r>
            <a:rPr lang="en-US" b="1" dirty="0" smtClean="0">
              <a:solidFill>
                <a:schemeClr val="tx1"/>
              </a:solidFill>
            </a:rPr>
            <a:t> Grade </a:t>
          </a:r>
          <a:endParaRPr lang="en-US" b="1" dirty="0">
            <a:solidFill>
              <a:schemeClr val="tx1"/>
            </a:solidFill>
          </a:endParaRPr>
        </a:p>
      </dgm:t>
    </dgm:pt>
    <dgm:pt modelId="{75958A24-0BD0-40E4-B288-B3CA7883B51F}" type="parTrans" cxnId="{2989D83B-BC8C-4A98-A145-F0FD36859EA8}">
      <dgm:prSet/>
      <dgm:spPr/>
      <dgm:t>
        <a:bodyPr/>
        <a:lstStyle/>
        <a:p>
          <a:endParaRPr lang="en-US"/>
        </a:p>
      </dgm:t>
    </dgm:pt>
    <dgm:pt modelId="{7554850C-F55A-4638-8C67-630778F95800}" type="sibTrans" cxnId="{2989D83B-BC8C-4A98-A145-F0FD36859EA8}">
      <dgm:prSet/>
      <dgm:spPr/>
      <dgm:t>
        <a:bodyPr/>
        <a:lstStyle/>
        <a:p>
          <a:endParaRPr lang="en-US" dirty="0"/>
        </a:p>
      </dgm:t>
    </dgm:pt>
    <dgm:pt modelId="{8617DBB8-DF11-4451-A1E1-C4073AEF51F7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2400, 2600 Hallway</a:t>
          </a:r>
          <a:endParaRPr lang="en-US" b="1" dirty="0">
            <a:solidFill>
              <a:schemeClr val="tx1"/>
            </a:solidFill>
          </a:endParaRPr>
        </a:p>
      </dgm:t>
    </dgm:pt>
    <dgm:pt modelId="{F463D85C-0C2C-4879-A175-E7B168022246}" type="parTrans" cxnId="{5C5E31B1-2C31-4C95-BA0D-103ED570EFFE}">
      <dgm:prSet/>
      <dgm:spPr/>
      <dgm:t>
        <a:bodyPr/>
        <a:lstStyle/>
        <a:p>
          <a:endParaRPr lang="en-US"/>
        </a:p>
      </dgm:t>
    </dgm:pt>
    <dgm:pt modelId="{9B8E2A71-2BA5-4A91-ABE5-C3A6670740FE}" type="sibTrans" cxnId="{5C5E31B1-2C31-4C95-BA0D-103ED570EFFE}">
      <dgm:prSet/>
      <dgm:spPr/>
      <dgm:t>
        <a:bodyPr/>
        <a:lstStyle/>
        <a:p>
          <a:endParaRPr lang="en-US"/>
        </a:p>
      </dgm:t>
    </dgm:pt>
    <dgm:pt modelId="{2A11B438-B231-4C6F-A433-FFF208DFF6E0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7</a:t>
          </a:r>
          <a:r>
            <a:rPr lang="en-US" b="1" baseline="30000" dirty="0" smtClean="0">
              <a:solidFill>
                <a:schemeClr val="tx1"/>
              </a:solidFill>
            </a:rPr>
            <a:t>th</a:t>
          </a:r>
          <a:r>
            <a:rPr lang="en-US" b="1" dirty="0" smtClean="0">
              <a:solidFill>
                <a:schemeClr val="tx1"/>
              </a:solidFill>
            </a:rPr>
            <a:t> Grade</a:t>
          </a:r>
          <a:endParaRPr lang="en-US" b="1" dirty="0">
            <a:solidFill>
              <a:schemeClr val="tx1"/>
            </a:solidFill>
          </a:endParaRPr>
        </a:p>
      </dgm:t>
    </dgm:pt>
    <dgm:pt modelId="{9D02A4E1-E51A-4331-9938-2774ACD232B9}" type="parTrans" cxnId="{AC2B8D49-29F8-4641-899F-DA69E0A2DDE4}">
      <dgm:prSet/>
      <dgm:spPr/>
      <dgm:t>
        <a:bodyPr/>
        <a:lstStyle/>
        <a:p>
          <a:endParaRPr lang="en-US"/>
        </a:p>
      </dgm:t>
    </dgm:pt>
    <dgm:pt modelId="{8C4F7EE3-9320-419A-BE64-CDB2E65252BE}" type="sibTrans" cxnId="{AC2B8D49-29F8-4641-899F-DA69E0A2DDE4}">
      <dgm:prSet/>
      <dgm:spPr/>
      <dgm:t>
        <a:bodyPr/>
        <a:lstStyle/>
        <a:p>
          <a:endParaRPr lang="en-US" dirty="0"/>
        </a:p>
      </dgm:t>
    </dgm:pt>
    <dgm:pt modelId="{12539D81-3848-47B2-9CD3-A3D2BF0610EB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2200, 2300 Hallway</a:t>
          </a:r>
          <a:endParaRPr lang="en-US" b="1" dirty="0">
            <a:solidFill>
              <a:schemeClr val="tx1"/>
            </a:solidFill>
          </a:endParaRPr>
        </a:p>
      </dgm:t>
    </dgm:pt>
    <dgm:pt modelId="{9C9947D4-82CE-4C0F-AA1C-FCCCE1BDD32E}" type="parTrans" cxnId="{88507729-52DA-40AD-BA11-C1A462C80F24}">
      <dgm:prSet/>
      <dgm:spPr/>
      <dgm:t>
        <a:bodyPr/>
        <a:lstStyle/>
        <a:p>
          <a:endParaRPr lang="en-US"/>
        </a:p>
      </dgm:t>
    </dgm:pt>
    <dgm:pt modelId="{CAC2F0BF-F1E8-4ACC-8225-C460B135A5BE}" type="sibTrans" cxnId="{88507729-52DA-40AD-BA11-C1A462C80F24}">
      <dgm:prSet/>
      <dgm:spPr/>
      <dgm:t>
        <a:bodyPr/>
        <a:lstStyle/>
        <a:p>
          <a:endParaRPr lang="en-US"/>
        </a:p>
      </dgm:t>
    </dgm:pt>
    <dgm:pt modelId="{EDADA977-1572-4BA9-8C0D-CA7E40C66055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8</a:t>
          </a:r>
          <a:r>
            <a:rPr lang="en-US" b="1" baseline="30000" dirty="0" smtClean="0">
              <a:solidFill>
                <a:schemeClr val="tx1"/>
              </a:solidFill>
            </a:rPr>
            <a:t>th</a:t>
          </a:r>
          <a:r>
            <a:rPr lang="en-US" b="1" dirty="0" smtClean="0">
              <a:solidFill>
                <a:schemeClr val="tx1"/>
              </a:solidFill>
            </a:rPr>
            <a:t> Grade</a:t>
          </a:r>
          <a:endParaRPr lang="en-US" b="1" dirty="0">
            <a:solidFill>
              <a:schemeClr val="tx1"/>
            </a:solidFill>
          </a:endParaRPr>
        </a:p>
      </dgm:t>
    </dgm:pt>
    <dgm:pt modelId="{52B9A88E-F5F2-4571-8B27-03990013F7A9}" type="parTrans" cxnId="{F431C0D7-2225-452E-ABD2-9912BBAAFDE3}">
      <dgm:prSet/>
      <dgm:spPr/>
      <dgm:t>
        <a:bodyPr/>
        <a:lstStyle/>
        <a:p>
          <a:endParaRPr lang="en-US"/>
        </a:p>
      </dgm:t>
    </dgm:pt>
    <dgm:pt modelId="{EB30DFC4-82D0-4D10-A468-48E8F2719432}" type="sibTrans" cxnId="{F431C0D7-2225-452E-ABD2-9912BBAAFDE3}">
      <dgm:prSet/>
      <dgm:spPr/>
      <dgm:t>
        <a:bodyPr/>
        <a:lstStyle/>
        <a:p>
          <a:endParaRPr lang="en-US" dirty="0"/>
        </a:p>
      </dgm:t>
    </dgm:pt>
    <dgm:pt modelId="{10E32269-426A-46D9-8C48-6A1F1356B0DA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300, 400, 600 Hallway</a:t>
          </a:r>
          <a:endParaRPr lang="en-US" b="1" dirty="0">
            <a:solidFill>
              <a:schemeClr val="tx1"/>
            </a:solidFill>
          </a:endParaRPr>
        </a:p>
      </dgm:t>
    </dgm:pt>
    <dgm:pt modelId="{F7378FF0-414E-4651-A2DB-77DFA0BA4581}" type="parTrans" cxnId="{82F720BE-C611-4AD3-83C0-072210CF2A8E}">
      <dgm:prSet/>
      <dgm:spPr/>
      <dgm:t>
        <a:bodyPr/>
        <a:lstStyle/>
        <a:p>
          <a:endParaRPr lang="en-US"/>
        </a:p>
      </dgm:t>
    </dgm:pt>
    <dgm:pt modelId="{3430D0C7-56BD-4A2A-A64D-65FC8481D2C9}" type="sibTrans" cxnId="{82F720BE-C611-4AD3-83C0-072210CF2A8E}">
      <dgm:prSet/>
      <dgm:spPr/>
      <dgm:t>
        <a:bodyPr/>
        <a:lstStyle/>
        <a:p>
          <a:endParaRPr lang="en-US"/>
        </a:p>
      </dgm:t>
    </dgm:pt>
    <dgm:pt modelId="{CA3B5429-6FCE-4BF0-BB87-66713D9221A5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Throughout Building</a:t>
          </a:r>
          <a:endParaRPr lang="en-US" b="1" dirty="0">
            <a:solidFill>
              <a:schemeClr val="tx1"/>
            </a:solidFill>
          </a:endParaRPr>
        </a:p>
      </dgm:t>
    </dgm:pt>
    <dgm:pt modelId="{7581716B-FAA2-47E1-AB1C-085078354AC0}" type="parTrans" cxnId="{FB24DC0D-03A7-4D0C-81BD-89EF7E770479}">
      <dgm:prSet/>
      <dgm:spPr/>
      <dgm:t>
        <a:bodyPr/>
        <a:lstStyle/>
        <a:p>
          <a:endParaRPr lang="en-US"/>
        </a:p>
      </dgm:t>
    </dgm:pt>
    <dgm:pt modelId="{71C174D8-5482-4A3A-8C6D-6346DC02AE32}" type="sibTrans" cxnId="{FB24DC0D-03A7-4D0C-81BD-89EF7E770479}">
      <dgm:prSet/>
      <dgm:spPr/>
      <dgm:t>
        <a:bodyPr/>
        <a:lstStyle/>
        <a:p>
          <a:endParaRPr lang="en-US"/>
        </a:p>
      </dgm:t>
    </dgm:pt>
    <dgm:pt modelId="{84779B43-7BCE-4084-86C8-FF0DC5985833}" type="pres">
      <dgm:prSet presAssocID="{1FCC960A-A3C0-4781-B2EF-DF28999F30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B21CCF-466A-4E4C-BA58-858D5A1B6677}" type="pres">
      <dgm:prSet presAssocID="{1FCC960A-A3C0-4781-B2EF-DF28999F30CB}" presName="tSp" presStyleCnt="0"/>
      <dgm:spPr/>
    </dgm:pt>
    <dgm:pt modelId="{DC2BD65C-C703-42FD-914F-88B9AADCEB21}" type="pres">
      <dgm:prSet presAssocID="{1FCC960A-A3C0-4781-B2EF-DF28999F30CB}" presName="bSp" presStyleCnt="0"/>
      <dgm:spPr/>
    </dgm:pt>
    <dgm:pt modelId="{CCAB515D-6A88-46AD-A047-AA7E9AD3C71D}" type="pres">
      <dgm:prSet presAssocID="{1FCC960A-A3C0-4781-B2EF-DF28999F30CB}" presName="process" presStyleCnt="0"/>
      <dgm:spPr/>
    </dgm:pt>
    <dgm:pt modelId="{7D6A6218-1A33-448A-BE28-8FCE016258F9}" type="pres">
      <dgm:prSet presAssocID="{D4437CEB-D283-449B-8BF7-EADECE136588}" presName="composite1" presStyleCnt="0"/>
      <dgm:spPr/>
    </dgm:pt>
    <dgm:pt modelId="{26900455-701A-4468-A4B0-30CCB5E6E489}" type="pres">
      <dgm:prSet presAssocID="{D4437CEB-D283-449B-8BF7-EADECE136588}" presName="dummyNode1" presStyleLbl="node1" presStyleIdx="0" presStyleCnt="4"/>
      <dgm:spPr/>
    </dgm:pt>
    <dgm:pt modelId="{062341E7-2C9D-484D-89DB-FDD45211BE58}" type="pres">
      <dgm:prSet presAssocID="{D4437CEB-D283-449B-8BF7-EADECE136588}" presName="childNode1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9A0476-E7ED-43BD-9F28-126BE7514086}" type="pres">
      <dgm:prSet presAssocID="{D4437CEB-D283-449B-8BF7-EADECE136588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031A95-CC1A-418A-82F8-63BD81FBDEC1}" type="pres">
      <dgm:prSet presAssocID="{D4437CEB-D283-449B-8BF7-EADECE136588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B9FB73-1A41-47F1-ACDE-506A26AEA976}" type="pres">
      <dgm:prSet presAssocID="{D4437CEB-D283-449B-8BF7-EADECE136588}" presName="connSite1" presStyleCnt="0"/>
      <dgm:spPr/>
    </dgm:pt>
    <dgm:pt modelId="{EDB2AE49-CC4E-4673-9B4E-F859E604F773}" type="pres">
      <dgm:prSet presAssocID="{7554850C-F55A-4638-8C67-630778F95800}" presName="Name9" presStyleLbl="sibTrans2D1" presStyleIdx="0" presStyleCnt="3"/>
      <dgm:spPr/>
      <dgm:t>
        <a:bodyPr/>
        <a:lstStyle/>
        <a:p>
          <a:endParaRPr lang="en-US"/>
        </a:p>
      </dgm:t>
    </dgm:pt>
    <dgm:pt modelId="{85200FEF-19E0-4A55-9DA7-0934392C3EF1}" type="pres">
      <dgm:prSet presAssocID="{2A11B438-B231-4C6F-A433-FFF208DFF6E0}" presName="composite2" presStyleCnt="0"/>
      <dgm:spPr/>
    </dgm:pt>
    <dgm:pt modelId="{CE5A2345-737A-44EC-8E43-6E906CCB4B27}" type="pres">
      <dgm:prSet presAssocID="{2A11B438-B231-4C6F-A433-FFF208DFF6E0}" presName="dummyNode2" presStyleLbl="node1" presStyleIdx="0" presStyleCnt="4"/>
      <dgm:spPr/>
    </dgm:pt>
    <dgm:pt modelId="{0CFFD253-303D-4FC4-9A67-DB6BFE16C07F}" type="pres">
      <dgm:prSet presAssocID="{2A11B438-B231-4C6F-A433-FFF208DFF6E0}" presName="childNode2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F8F3BF-8947-44B0-A322-06038877B408}" type="pres">
      <dgm:prSet presAssocID="{2A11B438-B231-4C6F-A433-FFF208DFF6E0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BF0F39-A5FA-4DCB-99EE-E58610ACE74A}" type="pres">
      <dgm:prSet presAssocID="{2A11B438-B231-4C6F-A433-FFF208DFF6E0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16B154-7FFC-4433-A340-94DE13A614B3}" type="pres">
      <dgm:prSet presAssocID="{2A11B438-B231-4C6F-A433-FFF208DFF6E0}" presName="connSite2" presStyleCnt="0"/>
      <dgm:spPr/>
    </dgm:pt>
    <dgm:pt modelId="{DC2A8FD3-61BF-4C33-9215-80F2A9CA017B}" type="pres">
      <dgm:prSet presAssocID="{8C4F7EE3-9320-419A-BE64-CDB2E65252BE}" presName="Name18" presStyleLbl="sibTrans2D1" presStyleIdx="1" presStyleCnt="3"/>
      <dgm:spPr/>
      <dgm:t>
        <a:bodyPr/>
        <a:lstStyle/>
        <a:p>
          <a:endParaRPr lang="en-US"/>
        </a:p>
      </dgm:t>
    </dgm:pt>
    <dgm:pt modelId="{FB587897-589A-4A6C-A60C-20DBF81358B3}" type="pres">
      <dgm:prSet presAssocID="{EDADA977-1572-4BA9-8C0D-CA7E40C66055}" presName="composite1" presStyleCnt="0"/>
      <dgm:spPr/>
    </dgm:pt>
    <dgm:pt modelId="{CDE8FF63-14A8-48FD-BBCA-D662FB5E7530}" type="pres">
      <dgm:prSet presAssocID="{EDADA977-1572-4BA9-8C0D-CA7E40C66055}" presName="dummyNode1" presStyleLbl="node1" presStyleIdx="1" presStyleCnt="4"/>
      <dgm:spPr/>
    </dgm:pt>
    <dgm:pt modelId="{68425229-EB64-4538-A4AA-32392D982D18}" type="pres">
      <dgm:prSet presAssocID="{EDADA977-1572-4BA9-8C0D-CA7E40C66055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A03DCE-3ADA-48D8-8509-B2ECACD1B0E9}" type="pres">
      <dgm:prSet presAssocID="{EDADA977-1572-4BA9-8C0D-CA7E40C66055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906007-4383-4D81-A66B-D306BA2E9BAC}" type="pres">
      <dgm:prSet presAssocID="{EDADA977-1572-4BA9-8C0D-CA7E40C66055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F856D-F3C5-4F51-9A35-20E9D49D135B}" type="pres">
      <dgm:prSet presAssocID="{EDADA977-1572-4BA9-8C0D-CA7E40C66055}" presName="connSite1" presStyleCnt="0"/>
      <dgm:spPr/>
    </dgm:pt>
    <dgm:pt modelId="{968C2788-AC91-43D1-AF5B-8447AB2BCC0C}" type="pres">
      <dgm:prSet presAssocID="{EB30DFC4-82D0-4D10-A468-48E8F2719432}" presName="Name9" presStyleLbl="sibTrans2D1" presStyleIdx="2" presStyleCnt="3"/>
      <dgm:spPr/>
      <dgm:t>
        <a:bodyPr/>
        <a:lstStyle/>
        <a:p>
          <a:endParaRPr lang="en-US"/>
        </a:p>
      </dgm:t>
    </dgm:pt>
    <dgm:pt modelId="{DDF213C4-E8AE-494E-98BD-D1D72C651A9F}" type="pres">
      <dgm:prSet presAssocID="{CA3B5429-6FCE-4BF0-BB87-66713D9221A5}" presName="composite2" presStyleCnt="0"/>
      <dgm:spPr/>
    </dgm:pt>
    <dgm:pt modelId="{0DFB8030-0F30-42C8-AC80-54E61B788FA5}" type="pres">
      <dgm:prSet presAssocID="{CA3B5429-6FCE-4BF0-BB87-66713D9221A5}" presName="dummyNode2" presStyleLbl="node1" presStyleIdx="2" presStyleCnt="4"/>
      <dgm:spPr/>
    </dgm:pt>
    <dgm:pt modelId="{10A52A06-0EC9-4BA3-A250-10C323446A08}" type="pres">
      <dgm:prSet presAssocID="{CA3B5429-6FCE-4BF0-BB87-66713D9221A5}" presName="childNode2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197329-9D59-4CF9-9430-75AF861B2248}" type="pres">
      <dgm:prSet presAssocID="{CA3B5429-6FCE-4BF0-BB87-66713D9221A5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F2F52-6FD6-4886-A0C5-EBA010691DA5}" type="pres">
      <dgm:prSet presAssocID="{CA3B5429-6FCE-4BF0-BB87-66713D9221A5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B0F23C-6653-47E1-8337-31F513B44525}" type="pres">
      <dgm:prSet presAssocID="{CA3B5429-6FCE-4BF0-BB87-66713D9221A5}" presName="connSite2" presStyleCnt="0"/>
      <dgm:spPr/>
    </dgm:pt>
  </dgm:ptLst>
  <dgm:cxnLst>
    <dgm:cxn modelId="{88507729-52DA-40AD-BA11-C1A462C80F24}" srcId="{2A11B438-B231-4C6F-A433-FFF208DFF6E0}" destId="{12539D81-3848-47B2-9CD3-A3D2BF0610EB}" srcOrd="0" destOrd="0" parTransId="{9C9947D4-82CE-4C0F-AA1C-FCCCE1BDD32E}" sibTransId="{CAC2F0BF-F1E8-4ACC-8225-C460B135A5BE}"/>
    <dgm:cxn modelId="{AD7D5BF7-D7A7-4B8F-8BF6-B5B6E62F9A32}" type="presOf" srcId="{8C4F7EE3-9320-419A-BE64-CDB2E65252BE}" destId="{DC2A8FD3-61BF-4C33-9215-80F2A9CA017B}" srcOrd="0" destOrd="0" presId="urn:microsoft.com/office/officeart/2005/8/layout/hProcess4"/>
    <dgm:cxn modelId="{B87E25E2-7D20-442E-8BBE-55BC8D8F4132}" type="presOf" srcId="{EB30DFC4-82D0-4D10-A468-48E8F2719432}" destId="{968C2788-AC91-43D1-AF5B-8447AB2BCC0C}" srcOrd="0" destOrd="0" presId="urn:microsoft.com/office/officeart/2005/8/layout/hProcess4"/>
    <dgm:cxn modelId="{0D11669A-C789-4AB4-B44E-241C332D1BDE}" type="presOf" srcId="{169AF0BF-C9CB-4C78-80FC-6256605C30BB}" destId="{10A52A06-0EC9-4BA3-A250-10C323446A08}" srcOrd="0" destOrd="0" presId="urn:microsoft.com/office/officeart/2005/8/layout/hProcess4"/>
    <dgm:cxn modelId="{5C5E31B1-2C31-4C95-BA0D-103ED570EFFE}" srcId="{D4437CEB-D283-449B-8BF7-EADECE136588}" destId="{8617DBB8-DF11-4451-A1E1-C4073AEF51F7}" srcOrd="0" destOrd="0" parTransId="{F463D85C-0C2C-4879-A175-E7B168022246}" sibTransId="{9B8E2A71-2BA5-4A91-ABE5-C3A6670740FE}"/>
    <dgm:cxn modelId="{5264642F-BFD1-472E-96C6-0305D55705F5}" type="presOf" srcId="{10E32269-426A-46D9-8C48-6A1F1356B0DA}" destId="{0DA03DCE-3ADA-48D8-8509-B2ECACD1B0E9}" srcOrd="1" destOrd="0" presId="urn:microsoft.com/office/officeart/2005/8/layout/hProcess4"/>
    <dgm:cxn modelId="{62B33B99-935C-40EA-B95E-F40456F67A2B}" type="presOf" srcId="{8617DBB8-DF11-4451-A1E1-C4073AEF51F7}" destId="{062341E7-2C9D-484D-89DB-FDD45211BE58}" srcOrd="0" destOrd="0" presId="urn:microsoft.com/office/officeart/2005/8/layout/hProcess4"/>
    <dgm:cxn modelId="{92544425-B803-4BEE-BF98-246FC31852AD}" type="presOf" srcId="{7554850C-F55A-4638-8C67-630778F95800}" destId="{EDB2AE49-CC4E-4673-9B4E-F859E604F773}" srcOrd="0" destOrd="0" presId="urn:microsoft.com/office/officeart/2005/8/layout/hProcess4"/>
    <dgm:cxn modelId="{E5C83F3C-3794-4009-A0D9-9DA4B5369652}" type="presOf" srcId="{10E32269-426A-46D9-8C48-6A1F1356B0DA}" destId="{68425229-EB64-4538-A4AA-32392D982D18}" srcOrd="0" destOrd="0" presId="urn:microsoft.com/office/officeart/2005/8/layout/hProcess4"/>
    <dgm:cxn modelId="{9903DDFD-6C1B-4641-BEEE-903F554003F0}" type="presOf" srcId="{D4437CEB-D283-449B-8BF7-EADECE136588}" destId="{6A031A95-CC1A-418A-82F8-63BD81FBDEC1}" srcOrd="0" destOrd="0" presId="urn:microsoft.com/office/officeart/2005/8/layout/hProcess4"/>
    <dgm:cxn modelId="{0E9C617F-0998-483B-B6A0-1299E7FD156A}" type="presOf" srcId="{EDADA977-1572-4BA9-8C0D-CA7E40C66055}" destId="{82906007-4383-4D81-A66B-D306BA2E9BAC}" srcOrd="0" destOrd="0" presId="urn:microsoft.com/office/officeart/2005/8/layout/hProcess4"/>
    <dgm:cxn modelId="{B5BFD222-2A1D-4B67-97DD-7694FEC55444}" type="presOf" srcId="{CA3B5429-6FCE-4BF0-BB87-66713D9221A5}" destId="{C46F2F52-6FD6-4886-A0C5-EBA010691DA5}" srcOrd="0" destOrd="0" presId="urn:microsoft.com/office/officeart/2005/8/layout/hProcess4"/>
    <dgm:cxn modelId="{82F720BE-C611-4AD3-83C0-072210CF2A8E}" srcId="{EDADA977-1572-4BA9-8C0D-CA7E40C66055}" destId="{10E32269-426A-46D9-8C48-6A1F1356B0DA}" srcOrd="0" destOrd="0" parTransId="{F7378FF0-414E-4651-A2DB-77DFA0BA4581}" sibTransId="{3430D0C7-56BD-4A2A-A64D-65FC8481D2C9}"/>
    <dgm:cxn modelId="{F431C0D7-2225-452E-ABD2-9912BBAAFDE3}" srcId="{1FCC960A-A3C0-4781-B2EF-DF28999F30CB}" destId="{EDADA977-1572-4BA9-8C0D-CA7E40C66055}" srcOrd="2" destOrd="0" parTransId="{52B9A88E-F5F2-4571-8B27-03990013F7A9}" sibTransId="{EB30DFC4-82D0-4D10-A468-48E8F2719432}"/>
    <dgm:cxn modelId="{AC2B8D49-29F8-4641-899F-DA69E0A2DDE4}" srcId="{1FCC960A-A3C0-4781-B2EF-DF28999F30CB}" destId="{2A11B438-B231-4C6F-A433-FFF208DFF6E0}" srcOrd="1" destOrd="0" parTransId="{9D02A4E1-E51A-4331-9938-2774ACD232B9}" sibTransId="{8C4F7EE3-9320-419A-BE64-CDB2E65252BE}"/>
    <dgm:cxn modelId="{A936B91A-69FD-42DD-BA0E-6BEC51AFD227}" type="presOf" srcId="{8617DBB8-DF11-4451-A1E1-C4073AEF51F7}" destId="{FE9A0476-E7ED-43BD-9F28-126BE7514086}" srcOrd="1" destOrd="0" presId="urn:microsoft.com/office/officeart/2005/8/layout/hProcess4"/>
    <dgm:cxn modelId="{25099F86-7EBB-4B3C-A7FE-ECBD4F206C05}" type="presOf" srcId="{12539D81-3848-47B2-9CD3-A3D2BF0610EB}" destId="{13F8F3BF-8947-44B0-A322-06038877B408}" srcOrd="1" destOrd="0" presId="urn:microsoft.com/office/officeart/2005/8/layout/hProcess4"/>
    <dgm:cxn modelId="{9D80F03C-713E-4063-8D54-BF4BFE089CFF}" type="presOf" srcId="{2A11B438-B231-4C6F-A433-FFF208DFF6E0}" destId="{A0BF0F39-A5FA-4DCB-99EE-E58610ACE74A}" srcOrd="0" destOrd="0" presId="urn:microsoft.com/office/officeart/2005/8/layout/hProcess4"/>
    <dgm:cxn modelId="{DD306B6D-58F5-40F7-8F7C-C13D7D60205D}" type="presOf" srcId="{12539D81-3848-47B2-9CD3-A3D2BF0610EB}" destId="{0CFFD253-303D-4FC4-9A67-DB6BFE16C07F}" srcOrd="0" destOrd="0" presId="urn:microsoft.com/office/officeart/2005/8/layout/hProcess4"/>
    <dgm:cxn modelId="{DA47E85F-46E5-4ED8-B944-3416976FD5DF}" type="presOf" srcId="{1FCC960A-A3C0-4781-B2EF-DF28999F30CB}" destId="{84779B43-7BCE-4084-86C8-FF0DC5985833}" srcOrd="0" destOrd="0" presId="urn:microsoft.com/office/officeart/2005/8/layout/hProcess4"/>
    <dgm:cxn modelId="{2989D83B-BC8C-4A98-A145-F0FD36859EA8}" srcId="{1FCC960A-A3C0-4781-B2EF-DF28999F30CB}" destId="{D4437CEB-D283-449B-8BF7-EADECE136588}" srcOrd="0" destOrd="0" parTransId="{75958A24-0BD0-40E4-B288-B3CA7883B51F}" sibTransId="{7554850C-F55A-4638-8C67-630778F95800}"/>
    <dgm:cxn modelId="{AB5ED706-3590-4AA7-B91E-08BF16D74E62}" type="presOf" srcId="{169AF0BF-C9CB-4C78-80FC-6256605C30BB}" destId="{99197329-9D59-4CF9-9430-75AF861B2248}" srcOrd="1" destOrd="0" presId="urn:microsoft.com/office/officeart/2005/8/layout/hProcess4"/>
    <dgm:cxn modelId="{90A8CD93-3E28-454B-BA30-3B8A98E95FCF}" srcId="{CA3B5429-6FCE-4BF0-BB87-66713D9221A5}" destId="{169AF0BF-C9CB-4C78-80FC-6256605C30BB}" srcOrd="0" destOrd="0" parTransId="{641F5477-BEE4-43C9-BC46-A4F7758C5C3A}" sibTransId="{939770CE-3366-4492-9DCB-AD7B97D46FDA}"/>
    <dgm:cxn modelId="{FB24DC0D-03A7-4D0C-81BD-89EF7E770479}" srcId="{1FCC960A-A3C0-4781-B2EF-DF28999F30CB}" destId="{CA3B5429-6FCE-4BF0-BB87-66713D9221A5}" srcOrd="3" destOrd="0" parTransId="{7581716B-FAA2-47E1-AB1C-085078354AC0}" sibTransId="{71C174D8-5482-4A3A-8C6D-6346DC02AE32}"/>
    <dgm:cxn modelId="{0B6D2AE0-000E-4615-BB44-257BD3F71C86}" type="presParOf" srcId="{84779B43-7BCE-4084-86C8-FF0DC5985833}" destId="{ECB21CCF-466A-4E4C-BA58-858D5A1B6677}" srcOrd="0" destOrd="0" presId="urn:microsoft.com/office/officeart/2005/8/layout/hProcess4"/>
    <dgm:cxn modelId="{2AEEBC52-AB0D-4847-8E79-F9D42025210A}" type="presParOf" srcId="{84779B43-7BCE-4084-86C8-FF0DC5985833}" destId="{DC2BD65C-C703-42FD-914F-88B9AADCEB21}" srcOrd="1" destOrd="0" presId="urn:microsoft.com/office/officeart/2005/8/layout/hProcess4"/>
    <dgm:cxn modelId="{5CC7D6A5-9258-4E40-8C96-9E6BA1C473C4}" type="presParOf" srcId="{84779B43-7BCE-4084-86C8-FF0DC5985833}" destId="{CCAB515D-6A88-46AD-A047-AA7E9AD3C71D}" srcOrd="2" destOrd="0" presId="urn:microsoft.com/office/officeart/2005/8/layout/hProcess4"/>
    <dgm:cxn modelId="{A8668CF4-BEF0-4E85-BF77-7B73079FDBF8}" type="presParOf" srcId="{CCAB515D-6A88-46AD-A047-AA7E9AD3C71D}" destId="{7D6A6218-1A33-448A-BE28-8FCE016258F9}" srcOrd="0" destOrd="0" presId="urn:microsoft.com/office/officeart/2005/8/layout/hProcess4"/>
    <dgm:cxn modelId="{6168215D-9C24-4318-B412-9BE74A4EED5D}" type="presParOf" srcId="{7D6A6218-1A33-448A-BE28-8FCE016258F9}" destId="{26900455-701A-4468-A4B0-30CCB5E6E489}" srcOrd="0" destOrd="0" presId="urn:microsoft.com/office/officeart/2005/8/layout/hProcess4"/>
    <dgm:cxn modelId="{42F1FD7C-E712-43AC-8442-6793D732F065}" type="presParOf" srcId="{7D6A6218-1A33-448A-BE28-8FCE016258F9}" destId="{062341E7-2C9D-484D-89DB-FDD45211BE58}" srcOrd="1" destOrd="0" presId="urn:microsoft.com/office/officeart/2005/8/layout/hProcess4"/>
    <dgm:cxn modelId="{29197BE3-1169-4D83-9B25-8D60BF2203AE}" type="presParOf" srcId="{7D6A6218-1A33-448A-BE28-8FCE016258F9}" destId="{FE9A0476-E7ED-43BD-9F28-126BE7514086}" srcOrd="2" destOrd="0" presId="urn:microsoft.com/office/officeart/2005/8/layout/hProcess4"/>
    <dgm:cxn modelId="{F34C2105-1496-49D5-95B5-341D4153DE35}" type="presParOf" srcId="{7D6A6218-1A33-448A-BE28-8FCE016258F9}" destId="{6A031A95-CC1A-418A-82F8-63BD81FBDEC1}" srcOrd="3" destOrd="0" presId="urn:microsoft.com/office/officeart/2005/8/layout/hProcess4"/>
    <dgm:cxn modelId="{32CB43AF-C751-4807-B653-6661D17DB4DF}" type="presParOf" srcId="{7D6A6218-1A33-448A-BE28-8FCE016258F9}" destId="{10B9FB73-1A41-47F1-ACDE-506A26AEA976}" srcOrd="4" destOrd="0" presId="urn:microsoft.com/office/officeart/2005/8/layout/hProcess4"/>
    <dgm:cxn modelId="{58EE4D81-C616-4AFE-97FA-57B9D93109D7}" type="presParOf" srcId="{CCAB515D-6A88-46AD-A047-AA7E9AD3C71D}" destId="{EDB2AE49-CC4E-4673-9B4E-F859E604F773}" srcOrd="1" destOrd="0" presId="urn:microsoft.com/office/officeart/2005/8/layout/hProcess4"/>
    <dgm:cxn modelId="{428671FA-1170-4880-917F-B97FEF4CB883}" type="presParOf" srcId="{CCAB515D-6A88-46AD-A047-AA7E9AD3C71D}" destId="{85200FEF-19E0-4A55-9DA7-0934392C3EF1}" srcOrd="2" destOrd="0" presId="urn:microsoft.com/office/officeart/2005/8/layout/hProcess4"/>
    <dgm:cxn modelId="{EEB77BE0-7385-44E0-8CFD-768E7DB77AC5}" type="presParOf" srcId="{85200FEF-19E0-4A55-9DA7-0934392C3EF1}" destId="{CE5A2345-737A-44EC-8E43-6E906CCB4B27}" srcOrd="0" destOrd="0" presId="urn:microsoft.com/office/officeart/2005/8/layout/hProcess4"/>
    <dgm:cxn modelId="{03A15386-9CB7-4E68-A67D-ACC02031E274}" type="presParOf" srcId="{85200FEF-19E0-4A55-9DA7-0934392C3EF1}" destId="{0CFFD253-303D-4FC4-9A67-DB6BFE16C07F}" srcOrd="1" destOrd="0" presId="urn:microsoft.com/office/officeart/2005/8/layout/hProcess4"/>
    <dgm:cxn modelId="{0EA211D1-90CA-4FCD-BA57-CC7DE87DE36D}" type="presParOf" srcId="{85200FEF-19E0-4A55-9DA7-0934392C3EF1}" destId="{13F8F3BF-8947-44B0-A322-06038877B408}" srcOrd="2" destOrd="0" presId="urn:microsoft.com/office/officeart/2005/8/layout/hProcess4"/>
    <dgm:cxn modelId="{7AD8FC9A-62CF-4E24-A378-2539506FD72C}" type="presParOf" srcId="{85200FEF-19E0-4A55-9DA7-0934392C3EF1}" destId="{A0BF0F39-A5FA-4DCB-99EE-E58610ACE74A}" srcOrd="3" destOrd="0" presId="urn:microsoft.com/office/officeart/2005/8/layout/hProcess4"/>
    <dgm:cxn modelId="{F07F1091-9915-4A29-A95F-FC9AC31165CE}" type="presParOf" srcId="{85200FEF-19E0-4A55-9DA7-0934392C3EF1}" destId="{FA16B154-7FFC-4433-A340-94DE13A614B3}" srcOrd="4" destOrd="0" presId="urn:microsoft.com/office/officeart/2005/8/layout/hProcess4"/>
    <dgm:cxn modelId="{221AAA14-3E88-447A-ABC7-33267326F332}" type="presParOf" srcId="{CCAB515D-6A88-46AD-A047-AA7E9AD3C71D}" destId="{DC2A8FD3-61BF-4C33-9215-80F2A9CA017B}" srcOrd="3" destOrd="0" presId="urn:microsoft.com/office/officeart/2005/8/layout/hProcess4"/>
    <dgm:cxn modelId="{45216F34-FE23-44C2-A51C-3983BC4EA2AC}" type="presParOf" srcId="{CCAB515D-6A88-46AD-A047-AA7E9AD3C71D}" destId="{FB587897-589A-4A6C-A60C-20DBF81358B3}" srcOrd="4" destOrd="0" presId="urn:microsoft.com/office/officeart/2005/8/layout/hProcess4"/>
    <dgm:cxn modelId="{34FEB91D-6479-469E-A8DA-5988C7DCC988}" type="presParOf" srcId="{FB587897-589A-4A6C-A60C-20DBF81358B3}" destId="{CDE8FF63-14A8-48FD-BBCA-D662FB5E7530}" srcOrd="0" destOrd="0" presId="urn:microsoft.com/office/officeart/2005/8/layout/hProcess4"/>
    <dgm:cxn modelId="{E1D8C108-BED5-4CA2-9855-E523B9FE5C10}" type="presParOf" srcId="{FB587897-589A-4A6C-A60C-20DBF81358B3}" destId="{68425229-EB64-4538-A4AA-32392D982D18}" srcOrd="1" destOrd="0" presId="urn:microsoft.com/office/officeart/2005/8/layout/hProcess4"/>
    <dgm:cxn modelId="{43839E75-E01E-42C6-A1DD-77AB87071F4E}" type="presParOf" srcId="{FB587897-589A-4A6C-A60C-20DBF81358B3}" destId="{0DA03DCE-3ADA-48D8-8509-B2ECACD1B0E9}" srcOrd="2" destOrd="0" presId="urn:microsoft.com/office/officeart/2005/8/layout/hProcess4"/>
    <dgm:cxn modelId="{D3DB318E-2AD6-47BF-97CC-2127B183866D}" type="presParOf" srcId="{FB587897-589A-4A6C-A60C-20DBF81358B3}" destId="{82906007-4383-4D81-A66B-D306BA2E9BAC}" srcOrd="3" destOrd="0" presId="urn:microsoft.com/office/officeart/2005/8/layout/hProcess4"/>
    <dgm:cxn modelId="{24A9DFDC-B7CF-49F1-B86D-C13DC796409F}" type="presParOf" srcId="{FB587897-589A-4A6C-A60C-20DBF81358B3}" destId="{977F856D-F3C5-4F51-9A35-20E9D49D135B}" srcOrd="4" destOrd="0" presId="urn:microsoft.com/office/officeart/2005/8/layout/hProcess4"/>
    <dgm:cxn modelId="{512FC934-8163-40A6-8BC6-7EA7A37742C6}" type="presParOf" srcId="{CCAB515D-6A88-46AD-A047-AA7E9AD3C71D}" destId="{968C2788-AC91-43D1-AF5B-8447AB2BCC0C}" srcOrd="5" destOrd="0" presId="urn:microsoft.com/office/officeart/2005/8/layout/hProcess4"/>
    <dgm:cxn modelId="{0D858040-CD7C-4DA9-84B8-965BABD2E075}" type="presParOf" srcId="{CCAB515D-6A88-46AD-A047-AA7E9AD3C71D}" destId="{DDF213C4-E8AE-494E-98BD-D1D72C651A9F}" srcOrd="6" destOrd="0" presId="urn:microsoft.com/office/officeart/2005/8/layout/hProcess4"/>
    <dgm:cxn modelId="{61C6DABD-8E5F-4C9D-BB6E-18D98776B8B0}" type="presParOf" srcId="{DDF213C4-E8AE-494E-98BD-D1D72C651A9F}" destId="{0DFB8030-0F30-42C8-AC80-54E61B788FA5}" srcOrd="0" destOrd="0" presId="urn:microsoft.com/office/officeart/2005/8/layout/hProcess4"/>
    <dgm:cxn modelId="{0E9A6611-4990-4E5B-B6D0-04CD6C4E064B}" type="presParOf" srcId="{DDF213C4-E8AE-494E-98BD-D1D72C651A9F}" destId="{10A52A06-0EC9-4BA3-A250-10C323446A08}" srcOrd="1" destOrd="0" presId="urn:microsoft.com/office/officeart/2005/8/layout/hProcess4"/>
    <dgm:cxn modelId="{4CB15AD5-8937-43FD-BDE2-6BFA336E174C}" type="presParOf" srcId="{DDF213C4-E8AE-494E-98BD-D1D72C651A9F}" destId="{99197329-9D59-4CF9-9430-75AF861B2248}" srcOrd="2" destOrd="0" presId="urn:microsoft.com/office/officeart/2005/8/layout/hProcess4"/>
    <dgm:cxn modelId="{62981B63-CA6A-47E1-ABFE-C61D655DD086}" type="presParOf" srcId="{DDF213C4-E8AE-494E-98BD-D1D72C651A9F}" destId="{C46F2F52-6FD6-4886-A0C5-EBA010691DA5}" srcOrd="3" destOrd="0" presId="urn:microsoft.com/office/officeart/2005/8/layout/hProcess4"/>
    <dgm:cxn modelId="{D4368489-8399-458D-BA6F-A12AC50AA57B}" type="presParOf" srcId="{DDF213C4-E8AE-494E-98BD-D1D72C651A9F}" destId="{63B0F23C-6653-47E1-8337-31F513B4452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D3FEAF5-5554-4267-8671-FFA37481FE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68884E-5D47-49A5-9BAD-CC7A2176829B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Our code of student conduct prohibits disruptive, provocative, revealing, profane, vulgar, offensive, obscene or unsafe clothing or bodily appearances. </a:t>
          </a:r>
          <a:endParaRPr lang="en-US" dirty="0">
            <a:solidFill>
              <a:schemeClr val="tx1"/>
            </a:solidFill>
          </a:endParaRPr>
        </a:p>
      </dgm:t>
    </dgm:pt>
    <dgm:pt modelId="{67DC1758-12BD-46B7-A60A-2C593705F732}" type="parTrans" cxnId="{1344E619-78B8-4DDB-9DE6-B8DF990489F7}">
      <dgm:prSet/>
      <dgm:spPr/>
      <dgm:t>
        <a:bodyPr/>
        <a:lstStyle/>
        <a:p>
          <a:endParaRPr lang="en-US"/>
        </a:p>
      </dgm:t>
    </dgm:pt>
    <dgm:pt modelId="{8C1C0976-7CF1-49EE-BA44-339DA86A1DFB}" type="sibTrans" cxnId="{1344E619-78B8-4DDB-9DE6-B8DF990489F7}">
      <dgm:prSet/>
      <dgm:spPr/>
      <dgm:t>
        <a:bodyPr/>
        <a:lstStyle/>
        <a:p>
          <a:endParaRPr lang="en-US"/>
        </a:p>
      </dgm:t>
    </dgm:pt>
    <dgm:pt modelId="{4A04E549-FBCB-4560-8C6F-5CD584BBC09A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What NOT to wear examples:</a:t>
          </a:r>
          <a:endParaRPr lang="en-US" b="1" dirty="0">
            <a:solidFill>
              <a:schemeClr val="tx1"/>
            </a:solidFill>
          </a:endParaRPr>
        </a:p>
      </dgm:t>
    </dgm:pt>
    <dgm:pt modelId="{D7EA2C3A-31BD-4E5D-905F-F968B2376CE8}" type="parTrans" cxnId="{7D50D75D-EA8F-4BC3-9B0F-82480E66DEAD}">
      <dgm:prSet/>
      <dgm:spPr/>
      <dgm:t>
        <a:bodyPr/>
        <a:lstStyle/>
        <a:p>
          <a:endParaRPr lang="en-US"/>
        </a:p>
      </dgm:t>
    </dgm:pt>
    <dgm:pt modelId="{3D803CE9-839A-431A-8CC7-213A8690A0CD}" type="sibTrans" cxnId="{7D50D75D-EA8F-4BC3-9B0F-82480E66DEAD}">
      <dgm:prSet/>
      <dgm:spPr/>
      <dgm:t>
        <a:bodyPr/>
        <a:lstStyle/>
        <a:p>
          <a:endParaRPr lang="en-US"/>
        </a:p>
      </dgm:t>
    </dgm:pt>
    <dgm:pt modelId="{FF46199B-4326-434F-AA69-BC338F3E4589}">
      <dgm:prSet/>
      <dgm:spPr/>
      <dgm:t>
        <a:bodyPr/>
        <a:lstStyle/>
        <a:p>
          <a:pPr rtl="0"/>
          <a:r>
            <a:rPr lang="en-US" dirty="0" smtClean="0"/>
            <a:t>exposed undergarments</a:t>
          </a:r>
          <a:endParaRPr lang="en-US" dirty="0"/>
        </a:p>
      </dgm:t>
    </dgm:pt>
    <dgm:pt modelId="{61D68264-5AA0-4BF0-BD13-1310EBFFBA2E}" type="parTrans" cxnId="{1B35EDEC-C0D0-4E7B-9901-2710666688C5}">
      <dgm:prSet/>
      <dgm:spPr/>
      <dgm:t>
        <a:bodyPr/>
        <a:lstStyle/>
        <a:p>
          <a:endParaRPr lang="en-US"/>
        </a:p>
      </dgm:t>
    </dgm:pt>
    <dgm:pt modelId="{EB101AB7-1FF1-4333-A4A4-C7A3A7D0037D}" type="sibTrans" cxnId="{1B35EDEC-C0D0-4E7B-9901-2710666688C5}">
      <dgm:prSet/>
      <dgm:spPr/>
      <dgm:t>
        <a:bodyPr/>
        <a:lstStyle/>
        <a:p>
          <a:endParaRPr lang="en-US"/>
        </a:p>
      </dgm:t>
    </dgm:pt>
    <dgm:pt modelId="{24363AA3-7209-457A-A11D-440BC1DA0624}">
      <dgm:prSet/>
      <dgm:spPr/>
      <dgm:t>
        <a:bodyPr/>
        <a:lstStyle/>
        <a:p>
          <a:pPr rtl="0"/>
          <a:r>
            <a:rPr lang="en-US" dirty="0" smtClean="0"/>
            <a:t>sagging pants</a:t>
          </a:r>
          <a:endParaRPr lang="en-US" dirty="0"/>
        </a:p>
      </dgm:t>
    </dgm:pt>
    <dgm:pt modelId="{D65765AC-BB63-40F8-A547-94E0BED4F51C}" type="parTrans" cxnId="{08505DFB-0593-4FC2-9776-BC05D21347F1}">
      <dgm:prSet/>
      <dgm:spPr/>
      <dgm:t>
        <a:bodyPr/>
        <a:lstStyle/>
        <a:p>
          <a:endParaRPr lang="en-US"/>
        </a:p>
      </dgm:t>
    </dgm:pt>
    <dgm:pt modelId="{12F99F09-3670-4E25-98CC-F52F8D1C598F}" type="sibTrans" cxnId="{08505DFB-0593-4FC2-9776-BC05D21347F1}">
      <dgm:prSet/>
      <dgm:spPr/>
      <dgm:t>
        <a:bodyPr/>
        <a:lstStyle/>
        <a:p>
          <a:endParaRPr lang="en-US"/>
        </a:p>
      </dgm:t>
    </dgm:pt>
    <dgm:pt modelId="{E50FE7C9-5DA9-4875-9580-C6043F790B68}">
      <dgm:prSet/>
      <dgm:spPr/>
      <dgm:t>
        <a:bodyPr/>
        <a:lstStyle/>
        <a:p>
          <a:pPr rtl="0"/>
          <a:r>
            <a:rPr lang="en-US" dirty="0" smtClean="0"/>
            <a:t>see-through or excessively short, tight or revealing clothes</a:t>
          </a:r>
          <a:endParaRPr lang="en-US" dirty="0"/>
        </a:p>
      </dgm:t>
    </dgm:pt>
    <dgm:pt modelId="{7B828DA7-3ED0-4204-BB66-1A5D37F2D25F}" type="parTrans" cxnId="{4C821B3E-F7F0-4B65-8C9B-35927F9DE016}">
      <dgm:prSet/>
      <dgm:spPr/>
      <dgm:t>
        <a:bodyPr/>
        <a:lstStyle/>
        <a:p>
          <a:endParaRPr lang="en-US"/>
        </a:p>
      </dgm:t>
    </dgm:pt>
    <dgm:pt modelId="{EA7080C1-0E25-4878-833B-2AC7198993F3}" type="sibTrans" cxnId="{4C821B3E-F7F0-4B65-8C9B-35927F9DE016}">
      <dgm:prSet/>
      <dgm:spPr/>
      <dgm:t>
        <a:bodyPr/>
        <a:lstStyle/>
        <a:p>
          <a:endParaRPr lang="en-US"/>
        </a:p>
      </dgm:t>
    </dgm:pt>
    <dgm:pt modelId="{5DFBAC05-5B93-40F5-B90C-16FBB931A769}">
      <dgm:prSet/>
      <dgm:spPr/>
      <dgm:t>
        <a:bodyPr/>
        <a:lstStyle/>
        <a:p>
          <a:pPr rtl="0"/>
          <a:r>
            <a:rPr lang="en-US" dirty="0" smtClean="0"/>
            <a:t>bare midriff or strapless shirts</a:t>
          </a:r>
          <a:endParaRPr lang="en-US" dirty="0"/>
        </a:p>
      </dgm:t>
    </dgm:pt>
    <dgm:pt modelId="{8F80EFD6-65E7-4ED7-B6F3-07111263F7DD}" type="parTrans" cxnId="{B7A34446-0CA1-4F30-B66F-3AEDDD69D59E}">
      <dgm:prSet/>
      <dgm:spPr/>
      <dgm:t>
        <a:bodyPr/>
        <a:lstStyle/>
        <a:p>
          <a:endParaRPr lang="en-US"/>
        </a:p>
      </dgm:t>
    </dgm:pt>
    <dgm:pt modelId="{BC2C4EEE-FECD-45B7-B60B-A96141150111}" type="sibTrans" cxnId="{B7A34446-0CA1-4F30-B66F-3AEDDD69D59E}">
      <dgm:prSet/>
      <dgm:spPr/>
      <dgm:t>
        <a:bodyPr/>
        <a:lstStyle/>
        <a:p>
          <a:endParaRPr lang="en-US"/>
        </a:p>
      </dgm:t>
    </dgm:pt>
    <dgm:pt modelId="{23F4C80B-D959-4F81-B377-75BEF30A0717}">
      <dgm:prSet/>
      <dgm:spPr/>
      <dgm:t>
        <a:bodyPr/>
        <a:lstStyle/>
        <a:p>
          <a:pPr rtl="0"/>
          <a:r>
            <a:rPr lang="en-US" dirty="0" smtClean="0"/>
            <a:t>clothing with lewd, indecent or vulgar messages or illustrations</a:t>
          </a:r>
          <a:endParaRPr lang="en-US" dirty="0"/>
        </a:p>
      </dgm:t>
    </dgm:pt>
    <dgm:pt modelId="{7C6B0F8B-10C7-4CDA-AF4F-DD309FD4066A}" type="parTrans" cxnId="{B8A118AD-DB6B-4B1F-9DED-4776C2CF66D6}">
      <dgm:prSet/>
      <dgm:spPr/>
      <dgm:t>
        <a:bodyPr/>
        <a:lstStyle/>
        <a:p>
          <a:endParaRPr lang="en-US"/>
        </a:p>
      </dgm:t>
    </dgm:pt>
    <dgm:pt modelId="{00F0F962-8ADD-4E3D-838D-C8287BD54E51}" type="sibTrans" cxnId="{B8A118AD-DB6B-4B1F-9DED-4776C2CF66D6}">
      <dgm:prSet/>
      <dgm:spPr/>
      <dgm:t>
        <a:bodyPr/>
        <a:lstStyle/>
        <a:p>
          <a:endParaRPr lang="en-US"/>
        </a:p>
      </dgm:t>
    </dgm:pt>
    <dgm:pt modelId="{5253DDEC-8680-405A-BFB9-FA1FF45CDD43}">
      <dgm:prSet/>
      <dgm:spPr/>
      <dgm:t>
        <a:bodyPr/>
        <a:lstStyle/>
        <a:p>
          <a:pPr rtl="0"/>
          <a:r>
            <a:rPr lang="en-US" dirty="0" smtClean="0"/>
            <a:t>clothing that advertises products or services illegal to minors</a:t>
          </a:r>
          <a:endParaRPr lang="en-US" dirty="0"/>
        </a:p>
      </dgm:t>
    </dgm:pt>
    <dgm:pt modelId="{65DC21B1-4223-409C-A5CA-5E2EFB8935A0}" type="parTrans" cxnId="{68AB27F9-0330-4416-9BF3-4D4618FD6E5A}">
      <dgm:prSet/>
      <dgm:spPr/>
      <dgm:t>
        <a:bodyPr/>
        <a:lstStyle/>
        <a:p>
          <a:endParaRPr lang="en-US"/>
        </a:p>
      </dgm:t>
    </dgm:pt>
    <dgm:pt modelId="{C61ABC90-3CEA-4AB6-A000-65901CD3F76E}" type="sibTrans" cxnId="{68AB27F9-0330-4416-9BF3-4D4618FD6E5A}">
      <dgm:prSet/>
      <dgm:spPr/>
      <dgm:t>
        <a:bodyPr/>
        <a:lstStyle/>
        <a:p>
          <a:endParaRPr lang="en-US"/>
        </a:p>
      </dgm:t>
    </dgm:pt>
    <dgm:pt modelId="{545D6477-3A94-487E-BEC9-332A699D9438}">
      <dgm:prSet/>
      <dgm:spPr/>
      <dgm:t>
        <a:bodyPr/>
        <a:lstStyle/>
        <a:p>
          <a:pPr rtl="0"/>
          <a:r>
            <a:rPr lang="en-US" dirty="0" smtClean="0"/>
            <a:t>head coverings</a:t>
          </a:r>
          <a:endParaRPr lang="en-US" dirty="0"/>
        </a:p>
      </dgm:t>
    </dgm:pt>
    <dgm:pt modelId="{6CEBF050-036D-44A0-B4E4-3DE98B2BB825}" type="parTrans" cxnId="{CC222C8B-AC13-47D4-B81E-15D26F685FE4}">
      <dgm:prSet/>
      <dgm:spPr/>
      <dgm:t>
        <a:bodyPr/>
        <a:lstStyle/>
        <a:p>
          <a:endParaRPr lang="en-US"/>
        </a:p>
      </dgm:t>
    </dgm:pt>
    <dgm:pt modelId="{E483AD82-952C-4B1F-8E1D-0B362F3AFD3B}" type="sibTrans" cxnId="{CC222C8B-AC13-47D4-B81E-15D26F685FE4}">
      <dgm:prSet/>
      <dgm:spPr/>
      <dgm:t>
        <a:bodyPr/>
        <a:lstStyle/>
        <a:p>
          <a:endParaRPr lang="en-US"/>
        </a:p>
      </dgm:t>
    </dgm:pt>
    <dgm:pt modelId="{AFB51694-381E-4E07-92A8-47BCAC4B96DE}">
      <dgm:prSet/>
      <dgm:spPr/>
      <dgm:t>
        <a:bodyPr/>
        <a:lstStyle/>
        <a:p>
          <a:pPr rtl="0"/>
          <a:r>
            <a:rPr lang="en-US" dirty="0" smtClean="0"/>
            <a:t>chains, spikes or other accessories that could be perceived as or used as a weapon</a:t>
          </a:r>
          <a:endParaRPr lang="en-US" dirty="0"/>
        </a:p>
      </dgm:t>
    </dgm:pt>
    <dgm:pt modelId="{EDE5EBAC-B732-416C-8554-FE8F176E88F8}" type="parTrans" cxnId="{8D20C12E-BA98-492F-8FCC-454AEA789EBE}">
      <dgm:prSet/>
      <dgm:spPr/>
      <dgm:t>
        <a:bodyPr/>
        <a:lstStyle/>
        <a:p>
          <a:endParaRPr lang="en-US"/>
        </a:p>
      </dgm:t>
    </dgm:pt>
    <dgm:pt modelId="{E02B5CCC-9FB8-41B0-82B5-155C0D3956F1}" type="sibTrans" cxnId="{8D20C12E-BA98-492F-8FCC-454AEA789EBE}">
      <dgm:prSet/>
      <dgm:spPr/>
      <dgm:t>
        <a:bodyPr/>
        <a:lstStyle/>
        <a:p>
          <a:endParaRPr lang="en-US"/>
        </a:p>
      </dgm:t>
    </dgm:pt>
    <dgm:pt modelId="{A7D9D2D6-62C1-4C76-A3E5-4C8929CBD42E}">
      <dgm:prSet/>
      <dgm:spPr/>
      <dgm:t>
        <a:bodyPr/>
        <a:lstStyle/>
        <a:p>
          <a:pPr rtl="0"/>
          <a:r>
            <a:rPr lang="en-US" dirty="0" smtClean="0"/>
            <a:t>clothing that violates the school system's policies against gang and gang-related activities</a:t>
          </a:r>
          <a:endParaRPr lang="en-US" dirty="0"/>
        </a:p>
      </dgm:t>
    </dgm:pt>
    <dgm:pt modelId="{6436D41F-4AB5-4D73-A2C6-D397C3335312}" type="parTrans" cxnId="{E192201D-D524-4A49-9D9E-79FBC6A98CC2}">
      <dgm:prSet/>
      <dgm:spPr/>
      <dgm:t>
        <a:bodyPr/>
        <a:lstStyle/>
        <a:p>
          <a:endParaRPr lang="en-US"/>
        </a:p>
      </dgm:t>
    </dgm:pt>
    <dgm:pt modelId="{1EA6CD01-AE22-4D18-9CF0-BE64C776D370}" type="sibTrans" cxnId="{E192201D-D524-4A49-9D9E-79FBC6A98CC2}">
      <dgm:prSet/>
      <dgm:spPr/>
      <dgm:t>
        <a:bodyPr/>
        <a:lstStyle/>
        <a:p>
          <a:endParaRPr lang="en-US"/>
        </a:p>
      </dgm:t>
    </dgm:pt>
    <dgm:pt modelId="{75D8ED60-79BD-42C7-8B55-EF345C1B1359}" type="pres">
      <dgm:prSet presAssocID="{AD3FEAF5-5554-4267-8671-FFA37481FE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F73617-254E-4431-A8BE-1AC65F3BD766}" type="pres">
      <dgm:prSet presAssocID="{1268884E-5D47-49A5-9BAD-CC7A2176829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A288EE-B95A-49A5-8547-97816C867BA5}" type="pres">
      <dgm:prSet presAssocID="{8C1C0976-7CF1-49EE-BA44-339DA86A1DFB}" presName="spacer" presStyleCnt="0"/>
      <dgm:spPr/>
    </dgm:pt>
    <dgm:pt modelId="{EEB4D496-A1EF-4384-9350-5E69AE492522}" type="pres">
      <dgm:prSet presAssocID="{4A04E549-FBCB-4560-8C6F-5CD584BBC09A}" presName="parentText" presStyleLbl="node1" presStyleIdx="1" presStyleCnt="2" custScaleY="42159" custLinFactNeighborX="-1363" custLinFactNeighborY="50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F96DE3-7984-4DFA-B90F-2769D63E0D22}" type="pres">
      <dgm:prSet presAssocID="{4A04E549-FBCB-4560-8C6F-5CD584BBC09A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C9C7C4-6D61-44C4-B018-9C1906CF51EA}" type="presOf" srcId="{5253DDEC-8680-405A-BFB9-FA1FF45CDD43}" destId="{EAF96DE3-7984-4DFA-B90F-2769D63E0D22}" srcOrd="0" destOrd="5" presId="urn:microsoft.com/office/officeart/2005/8/layout/vList2"/>
    <dgm:cxn modelId="{F03D537F-66A8-43D2-874A-E07E75B7BD40}" type="presOf" srcId="{E50FE7C9-5DA9-4875-9580-C6043F790B68}" destId="{EAF96DE3-7984-4DFA-B90F-2769D63E0D22}" srcOrd="0" destOrd="2" presId="urn:microsoft.com/office/officeart/2005/8/layout/vList2"/>
    <dgm:cxn modelId="{839D4EED-1DBE-45C9-AA9B-83130841C59F}" type="presOf" srcId="{AFB51694-381E-4E07-92A8-47BCAC4B96DE}" destId="{EAF96DE3-7984-4DFA-B90F-2769D63E0D22}" srcOrd="0" destOrd="7" presId="urn:microsoft.com/office/officeart/2005/8/layout/vList2"/>
    <dgm:cxn modelId="{4C821B3E-F7F0-4B65-8C9B-35927F9DE016}" srcId="{4A04E549-FBCB-4560-8C6F-5CD584BBC09A}" destId="{E50FE7C9-5DA9-4875-9580-C6043F790B68}" srcOrd="2" destOrd="0" parTransId="{7B828DA7-3ED0-4204-BB66-1A5D37F2D25F}" sibTransId="{EA7080C1-0E25-4878-833B-2AC7198993F3}"/>
    <dgm:cxn modelId="{FBA08286-2494-454D-9E78-602929A8AED4}" type="presOf" srcId="{A7D9D2D6-62C1-4C76-A3E5-4C8929CBD42E}" destId="{EAF96DE3-7984-4DFA-B90F-2769D63E0D22}" srcOrd="0" destOrd="8" presId="urn:microsoft.com/office/officeart/2005/8/layout/vList2"/>
    <dgm:cxn modelId="{8E130100-8CFD-4EFD-9538-C3901EF7A296}" type="presOf" srcId="{24363AA3-7209-457A-A11D-440BC1DA0624}" destId="{EAF96DE3-7984-4DFA-B90F-2769D63E0D22}" srcOrd="0" destOrd="1" presId="urn:microsoft.com/office/officeart/2005/8/layout/vList2"/>
    <dgm:cxn modelId="{7C5E7C3D-4145-4225-BFCF-C4BF319C4F2E}" type="presOf" srcId="{545D6477-3A94-487E-BEC9-332A699D9438}" destId="{EAF96DE3-7984-4DFA-B90F-2769D63E0D22}" srcOrd="0" destOrd="6" presId="urn:microsoft.com/office/officeart/2005/8/layout/vList2"/>
    <dgm:cxn modelId="{7D50D75D-EA8F-4BC3-9B0F-82480E66DEAD}" srcId="{AD3FEAF5-5554-4267-8671-FFA37481FE0B}" destId="{4A04E549-FBCB-4560-8C6F-5CD584BBC09A}" srcOrd="1" destOrd="0" parTransId="{D7EA2C3A-31BD-4E5D-905F-F968B2376CE8}" sibTransId="{3D803CE9-839A-431A-8CC7-213A8690A0CD}"/>
    <dgm:cxn modelId="{1B35EDEC-C0D0-4E7B-9901-2710666688C5}" srcId="{4A04E549-FBCB-4560-8C6F-5CD584BBC09A}" destId="{FF46199B-4326-434F-AA69-BC338F3E4589}" srcOrd="0" destOrd="0" parTransId="{61D68264-5AA0-4BF0-BD13-1310EBFFBA2E}" sibTransId="{EB101AB7-1FF1-4333-A4A4-C7A3A7D0037D}"/>
    <dgm:cxn modelId="{CC222C8B-AC13-47D4-B81E-15D26F685FE4}" srcId="{4A04E549-FBCB-4560-8C6F-5CD584BBC09A}" destId="{545D6477-3A94-487E-BEC9-332A699D9438}" srcOrd="6" destOrd="0" parTransId="{6CEBF050-036D-44A0-B4E4-3DE98B2BB825}" sibTransId="{E483AD82-952C-4B1F-8E1D-0B362F3AFD3B}"/>
    <dgm:cxn modelId="{08505DFB-0593-4FC2-9776-BC05D21347F1}" srcId="{4A04E549-FBCB-4560-8C6F-5CD584BBC09A}" destId="{24363AA3-7209-457A-A11D-440BC1DA0624}" srcOrd="1" destOrd="0" parTransId="{D65765AC-BB63-40F8-A547-94E0BED4F51C}" sibTransId="{12F99F09-3670-4E25-98CC-F52F8D1C598F}"/>
    <dgm:cxn modelId="{6F4D0259-DC71-4D04-BB6E-3EF65F4AE702}" type="presOf" srcId="{1268884E-5D47-49A5-9BAD-CC7A2176829B}" destId="{C2F73617-254E-4431-A8BE-1AC65F3BD766}" srcOrd="0" destOrd="0" presId="urn:microsoft.com/office/officeart/2005/8/layout/vList2"/>
    <dgm:cxn modelId="{14FC9346-1D35-4B5B-BDD5-4A38233989A1}" type="presOf" srcId="{4A04E549-FBCB-4560-8C6F-5CD584BBC09A}" destId="{EEB4D496-A1EF-4384-9350-5E69AE492522}" srcOrd="0" destOrd="0" presId="urn:microsoft.com/office/officeart/2005/8/layout/vList2"/>
    <dgm:cxn modelId="{68AB27F9-0330-4416-9BF3-4D4618FD6E5A}" srcId="{4A04E549-FBCB-4560-8C6F-5CD584BBC09A}" destId="{5253DDEC-8680-405A-BFB9-FA1FF45CDD43}" srcOrd="5" destOrd="0" parTransId="{65DC21B1-4223-409C-A5CA-5E2EFB8935A0}" sibTransId="{C61ABC90-3CEA-4AB6-A000-65901CD3F76E}"/>
    <dgm:cxn modelId="{B7A34446-0CA1-4F30-B66F-3AEDDD69D59E}" srcId="{4A04E549-FBCB-4560-8C6F-5CD584BBC09A}" destId="{5DFBAC05-5B93-40F5-B90C-16FBB931A769}" srcOrd="3" destOrd="0" parTransId="{8F80EFD6-65E7-4ED7-B6F3-07111263F7DD}" sibTransId="{BC2C4EEE-FECD-45B7-B60B-A96141150111}"/>
    <dgm:cxn modelId="{B8A118AD-DB6B-4B1F-9DED-4776C2CF66D6}" srcId="{4A04E549-FBCB-4560-8C6F-5CD584BBC09A}" destId="{23F4C80B-D959-4F81-B377-75BEF30A0717}" srcOrd="4" destOrd="0" parTransId="{7C6B0F8B-10C7-4CDA-AF4F-DD309FD4066A}" sibTransId="{00F0F962-8ADD-4E3D-838D-C8287BD54E51}"/>
    <dgm:cxn modelId="{1344E619-78B8-4DDB-9DE6-B8DF990489F7}" srcId="{AD3FEAF5-5554-4267-8671-FFA37481FE0B}" destId="{1268884E-5D47-49A5-9BAD-CC7A2176829B}" srcOrd="0" destOrd="0" parTransId="{67DC1758-12BD-46B7-A60A-2C593705F732}" sibTransId="{8C1C0976-7CF1-49EE-BA44-339DA86A1DFB}"/>
    <dgm:cxn modelId="{7349C3BC-25B2-45F5-B5B6-C6C674148CA3}" type="presOf" srcId="{AD3FEAF5-5554-4267-8671-FFA37481FE0B}" destId="{75D8ED60-79BD-42C7-8B55-EF345C1B1359}" srcOrd="0" destOrd="0" presId="urn:microsoft.com/office/officeart/2005/8/layout/vList2"/>
    <dgm:cxn modelId="{8FA15BC4-432E-406A-B9CC-22FC96C8B8C0}" type="presOf" srcId="{FF46199B-4326-434F-AA69-BC338F3E4589}" destId="{EAF96DE3-7984-4DFA-B90F-2769D63E0D22}" srcOrd="0" destOrd="0" presId="urn:microsoft.com/office/officeart/2005/8/layout/vList2"/>
    <dgm:cxn modelId="{8D20C12E-BA98-492F-8FCC-454AEA789EBE}" srcId="{4A04E549-FBCB-4560-8C6F-5CD584BBC09A}" destId="{AFB51694-381E-4E07-92A8-47BCAC4B96DE}" srcOrd="7" destOrd="0" parTransId="{EDE5EBAC-B732-416C-8554-FE8F176E88F8}" sibTransId="{E02B5CCC-9FB8-41B0-82B5-155C0D3956F1}"/>
    <dgm:cxn modelId="{2BB691A0-FB4D-415A-9C17-ED1049A9AD42}" type="presOf" srcId="{5DFBAC05-5B93-40F5-B90C-16FBB931A769}" destId="{EAF96DE3-7984-4DFA-B90F-2769D63E0D22}" srcOrd="0" destOrd="3" presId="urn:microsoft.com/office/officeart/2005/8/layout/vList2"/>
    <dgm:cxn modelId="{E192201D-D524-4A49-9D9E-79FBC6A98CC2}" srcId="{4A04E549-FBCB-4560-8C6F-5CD584BBC09A}" destId="{A7D9D2D6-62C1-4C76-A3E5-4C8929CBD42E}" srcOrd="8" destOrd="0" parTransId="{6436D41F-4AB5-4D73-A2C6-D397C3335312}" sibTransId="{1EA6CD01-AE22-4D18-9CF0-BE64C776D370}"/>
    <dgm:cxn modelId="{2BFD9943-C169-4CB1-AAE5-EE18E5D7EC3B}" type="presOf" srcId="{23F4C80B-D959-4F81-B377-75BEF30A0717}" destId="{EAF96DE3-7984-4DFA-B90F-2769D63E0D22}" srcOrd="0" destOrd="4" presId="urn:microsoft.com/office/officeart/2005/8/layout/vList2"/>
    <dgm:cxn modelId="{75AC6358-C1C5-4592-857B-D629D6A598E4}" type="presParOf" srcId="{75D8ED60-79BD-42C7-8B55-EF345C1B1359}" destId="{C2F73617-254E-4431-A8BE-1AC65F3BD766}" srcOrd="0" destOrd="0" presId="urn:microsoft.com/office/officeart/2005/8/layout/vList2"/>
    <dgm:cxn modelId="{9CB11EF5-A31C-4173-8EF8-5FAB94249A89}" type="presParOf" srcId="{75D8ED60-79BD-42C7-8B55-EF345C1B1359}" destId="{C1A288EE-B95A-49A5-8547-97816C867BA5}" srcOrd="1" destOrd="0" presId="urn:microsoft.com/office/officeart/2005/8/layout/vList2"/>
    <dgm:cxn modelId="{286FCEBD-45DB-4D9C-9979-F5D201213442}" type="presParOf" srcId="{75D8ED60-79BD-42C7-8B55-EF345C1B1359}" destId="{EEB4D496-A1EF-4384-9350-5E69AE492522}" srcOrd="2" destOrd="0" presId="urn:microsoft.com/office/officeart/2005/8/layout/vList2"/>
    <dgm:cxn modelId="{9AC149DE-E068-4742-9131-66795EE1992F}" type="presParOf" srcId="{75D8ED60-79BD-42C7-8B55-EF345C1B1359}" destId="{EAF96DE3-7984-4DFA-B90F-2769D63E0D2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D0CC637-7AEC-463F-B23E-B3A5DF08FF80}" type="doc">
      <dgm:prSet loTypeId="urn:microsoft.com/office/officeart/2005/8/layout/vList4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D6AEEA-CC0A-4263-937E-160050A608A0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Bus Route Information</a:t>
          </a:r>
          <a:endParaRPr lang="en-US" dirty="0">
            <a:solidFill>
              <a:schemeClr val="tx1"/>
            </a:solidFill>
          </a:endParaRPr>
        </a:p>
      </dgm:t>
    </dgm:pt>
    <dgm:pt modelId="{38CBB8EC-0FEE-478D-97B8-2E5E03469EAB}" type="parTrans" cxnId="{FCFD8658-47FE-44B9-A1F4-A64A0FDB3337}">
      <dgm:prSet/>
      <dgm:spPr/>
      <dgm:t>
        <a:bodyPr/>
        <a:lstStyle/>
        <a:p>
          <a:endParaRPr lang="en-US"/>
        </a:p>
      </dgm:t>
    </dgm:pt>
    <dgm:pt modelId="{42C98589-77C6-46A8-B2E7-4B58B0269662}" type="sibTrans" cxnId="{FCFD8658-47FE-44B9-A1F4-A64A0FDB3337}">
      <dgm:prSet/>
      <dgm:spPr/>
      <dgm:t>
        <a:bodyPr/>
        <a:lstStyle/>
        <a:p>
          <a:endParaRPr lang="en-US"/>
        </a:p>
      </dgm:t>
    </dgm:pt>
    <dgm:pt modelId="{9E5176B0-DA24-4B33-BFBC-2EB3A9E53E04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Available August 18, 2017 on www.wcpss.net</a:t>
          </a:r>
          <a:endParaRPr lang="en-US" dirty="0">
            <a:solidFill>
              <a:schemeClr val="tx1"/>
            </a:solidFill>
          </a:endParaRPr>
        </a:p>
      </dgm:t>
    </dgm:pt>
    <dgm:pt modelId="{861A6C5A-38B1-4EAA-9446-1B105BC6CDC0}" type="parTrans" cxnId="{2E0AE0D5-DDF0-4641-8ED1-49ECA6359577}">
      <dgm:prSet/>
      <dgm:spPr/>
      <dgm:t>
        <a:bodyPr/>
        <a:lstStyle/>
        <a:p>
          <a:endParaRPr lang="en-US"/>
        </a:p>
      </dgm:t>
    </dgm:pt>
    <dgm:pt modelId="{3069A42C-5FB6-4107-A06E-64E49A0B9CF7}" type="sibTrans" cxnId="{2E0AE0D5-DDF0-4641-8ED1-49ECA6359577}">
      <dgm:prSet/>
      <dgm:spPr/>
      <dgm:t>
        <a:bodyPr/>
        <a:lstStyle/>
        <a:p>
          <a:endParaRPr lang="en-US"/>
        </a:p>
      </dgm:t>
    </dgm:pt>
    <dgm:pt modelId="{2D6F20C2-7237-4E7C-8965-20B916FBD6DB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Check to see which bus route your child rides</a:t>
          </a:r>
          <a:endParaRPr lang="en-US" dirty="0">
            <a:solidFill>
              <a:schemeClr val="tx1"/>
            </a:solidFill>
          </a:endParaRPr>
        </a:p>
      </dgm:t>
    </dgm:pt>
    <dgm:pt modelId="{21742D5D-CAB4-459A-A9B8-E896C9656580}" type="parTrans" cxnId="{F07642BD-30D2-4259-B78B-CD9074657057}">
      <dgm:prSet/>
      <dgm:spPr/>
      <dgm:t>
        <a:bodyPr/>
        <a:lstStyle/>
        <a:p>
          <a:endParaRPr lang="en-US"/>
        </a:p>
      </dgm:t>
    </dgm:pt>
    <dgm:pt modelId="{39D8E450-4451-4E0F-847D-EDA17872B3E5}" type="sibTrans" cxnId="{F07642BD-30D2-4259-B78B-CD9074657057}">
      <dgm:prSet/>
      <dgm:spPr/>
      <dgm:t>
        <a:bodyPr/>
        <a:lstStyle/>
        <a:p>
          <a:endParaRPr lang="en-US"/>
        </a:p>
      </dgm:t>
    </dgm:pt>
    <dgm:pt modelId="{DA1A85C0-950E-40AC-963D-793F81C84934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Not assigned a bus?</a:t>
          </a:r>
          <a:endParaRPr lang="en-US" dirty="0">
            <a:solidFill>
              <a:schemeClr val="tx1"/>
            </a:solidFill>
          </a:endParaRPr>
        </a:p>
      </dgm:t>
    </dgm:pt>
    <dgm:pt modelId="{F37BF7EB-EC53-40CE-8450-2DA8BB2A1B9A}" type="parTrans" cxnId="{3E1854B8-5815-487E-B27E-ED9C3ED0A122}">
      <dgm:prSet/>
      <dgm:spPr/>
      <dgm:t>
        <a:bodyPr/>
        <a:lstStyle/>
        <a:p>
          <a:endParaRPr lang="en-US"/>
        </a:p>
      </dgm:t>
    </dgm:pt>
    <dgm:pt modelId="{EBE49F09-3143-46F6-9EFF-CE2C23364FB7}" type="sibTrans" cxnId="{3E1854B8-5815-487E-B27E-ED9C3ED0A122}">
      <dgm:prSet/>
      <dgm:spPr/>
      <dgm:t>
        <a:bodyPr/>
        <a:lstStyle/>
        <a:p>
          <a:endParaRPr lang="en-US"/>
        </a:p>
      </dgm:t>
    </dgm:pt>
    <dgm:pt modelId="{4171C317-5471-4E17-AE17-FA5585B39DDB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Request service at www.wcpss.net/busrider</a:t>
          </a:r>
          <a:endParaRPr lang="en-US" dirty="0">
            <a:solidFill>
              <a:schemeClr val="tx1"/>
            </a:solidFill>
          </a:endParaRPr>
        </a:p>
      </dgm:t>
    </dgm:pt>
    <dgm:pt modelId="{03340714-DB3D-4A50-982D-07A577B65100}" type="parTrans" cxnId="{221C9F9F-B1C2-42B8-8B0E-A30D8FD10318}">
      <dgm:prSet/>
      <dgm:spPr/>
      <dgm:t>
        <a:bodyPr/>
        <a:lstStyle/>
        <a:p>
          <a:endParaRPr lang="en-US"/>
        </a:p>
      </dgm:t>
    </dgm:pt>
    <dgm:pt modelId="{4B84C61C-1BFC-4B33-B697-A57300FE4533}" type="sibTrans" cxnId="{221C9F9F-B1C2-42B8-8B0E-A30D8FD10318}">
      <dgm:prSet/>
      <dgm:spPr/>
      <dgm:t>
        <a:bodyPr/>
        <a:lstStyle/>
        <a:p>
          <a:endParaRPr lang="en-US"/>
        </a:p>
      </dgm:t>
    </dgm:pt>
    <dgm:pt modelId="{19BE7AB8-0F44-4F69-880E-215BB6916D74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Additional Assistance</a:t>
          </a:r>
          <a:endParaRPr lang="en-US" dirty="0">
            <a:solidFill>
              <a:schemeClr val="tx1"/>
            </a:solidFill>
          </a:endParaRPr>
        </a:p>
      </dgm:t>
    </dgm:pt>
    <dgm:pt modelId="{5B7B1EDD-E466-4F1C-82E9-15036224FE4A}" type="parTrans" cxnId="{D014217A-FB79-4FE7-B2D9-ECC7F4886177}">
      <dgm:prSet/>
      <dgm:spPr/>
      <dgm:t>
        <a:bodyPr/>
        <a:lstStyle/>
        <a:p>
          <a:endParaRPr lang="en-US"/>
        </a:p>
      </dgm:t>
    </dgm:pt>
    <dgm:pt modelId="{C5285EF7-A94B-4D66-84D9-250FD3BD4A70}" type="sibTrans" cxnId="{D014217A-FB79-4FE7-B2D9-ECC7F4886177}">
      <dgm:prSet/>
      <dgm:spPr/>
      <dgm:t>
        <a:bodyPr/>
        <a:lstStyle/>
        <a:p>
          <a:endParaRPr lang="en-US"/>
        </a:p>
      </dgm:t>
    </dgm:pt>
    <dgm:pt modelId="{23EE0D77-63EB-4900-AB52-F96C223325A2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www.wcpss.net/transportation</a:t>
          </a:r>
          <a:endParaRPr lang="en-US" dirty="0">
            <a:solidFill>
              <a:schemeClr val="tx1"/>
            </a:solidFill>
          </a:endParaRPr>
        </a:p>
      </dgm:t>
    </dgm:pt>
    <dgm:pt modelId="{A1D61978-3B04-4E04-9290-E8F59C927578}" type="parTrans" cxnId="{33ECF8A6-569F-447E-930D-34858037038C}">
      <dgm:prSet/>
      <dgm:spPr/>
      <dgm:t>
        <a:bodyPr/>
        <a:lstStyle/>
        <a:p>
          <a:endParaRPr lang="en-US"/>
        </a:p>
      </dgm:t>
    </dgm:pt>
    <dgm:pt modelId="{FB854CDF-7AED-4F23-A419-4F20EE4FEACA}" type="sibTrans" cxnId="{33ECF8A6-569F-447E-930D-34858037038C}">
      <dgm:prSet/>
      <dgm:spPr/>
      <dgm:t>
        <a:bodyPr/>
        <a:lstStyle/>
        <a:p>
          <a:endParaRPr lang="en-US"/>
        </a:p>
      </dgm:t>
    </dgm:pt>
    <dgm:pt modelId="{8C16EBA0-281D-4FE8-B823-DC8CEFD9C29A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No Internet Access- 919-805-3030</a:t>
          </a:r>
          <a:endParaRPr lang="en-US" dirty="0">
            <a:solidFill>
              <a:schemeClr val="tx1"/>
            </a:solidFill>
          </a:endParaRPr>
        </a:p>
      </dgm:t>
    </dgm:pt>
    <dgm:pt modelId="{62DBBBAE-EF5A-47FB-B9E8-A73F96A16105}" type="parTrans" cxnId="{BD7A7C4F-B05B-4750-9799-8E5050DE4980}">
      <dgm:prSet/>
      <dgm:spPr/>
      <dgm:t>
        <a:bodyPr/>
        <a:lstStyle/>
        <a:p>
          <a:endParaRPr lang="en-US"/>
        </a:p>
      </dgm:t>
    </dgm:pt>
    <dgm:pt modelId="{A0740EB9-4F68-4FD7-A416-521DBFAF98D7}" type="sibTrans" cxnId="{BD7A7C4F-B05B-4750-9799-8E5050DE4980}">
      <dgm:prSet/>
      <dgm:spPr/>
      <dgm:t>
        <a:bodyPr/>
        <a:lstStyle/>
        <a:p>
          <a:endParaRPr lang="en-US"/>
        </a:p>
      </dgm:t>
    </dgm:pt>
    <dgm:pt modelId="{9B486912-DEDF-4660-978E-4E039E191E4C}" type="pres">
      <dgm:prSet presAssocID="{6D0CC637-7AEC-463F-B23E-B3A5DF08FF8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2D77B3-C841-4DA0-B834-DAB861EE6307}" type="pres">
      <dgm:prSet presAssocID="{C8D6AEEA-CC0A-4263-937E-160050A608A0}" presName="comp" presStyleCnt="0"/>
      <dgm:spPr/>
    </dgm:pt>
    <dgm:pt modelId="{5AFA12A1-DEFE-4250-9089-07E1E8E5D347}" type="pres">
      <dgm:prSet presAssocID="{C8D6AEEA-CC0A-4263-937E-160050A608A0}" presName="box" presStyleLbl="node1" presStyleIdx="0" presStyleCnt="3"/>
      <dgm:spPr/>
      <dgm:t>
        <a:bodyPr/>
        <a:lstStyle/>
        <a:p>
          <a:endParaRPr lang="en-US"/>
        </a:p>
      </dgm:t>
    </dgm:pt>
    <dgm:pt modelId="{E26C6D47-686B-46CE-A67A-E71FE81D3B61}" type="pres">
      <dgm:prSet presAssocID="{C8D6AEEA-CC0A-4263-937E-160050A608A0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8EE91B0-63B7-42AB-BE51-11268815BF4E}" type="pres">
      <dgm:prSet presAssocID="{C8D6AEEA-CC0A-4263-937E-160050A608A0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988C2F-E2E0-40C0-AEF6-F71D18846FA5}" type="pres">
      <dgm:prSet presAssocID="{42C98589-77C6-46A8-B2E7-4B58B0269662}" presName="spacer" presStyleCnt="0"/>
      <dgm:spPr/>
    </dgm:pt>
    <dgm:pt modelId="{37A354D4-6223-4F98-B63F-44EFD578E732}" type="pres">
      <dgm:prSet presAssocID="{DA1A85C0-950E-40AC-963D-793F81C84934}" presName="comp" presStyleCnt="0"/>
      <dgm:spPr/>
    </dgm:pt>
    <dgm:pt modelId="{D406C1D2-7BEE-4A2F-B6D0-3620D10A9579}" type="pres">
      <dgm:prSet presAssocID="{DA1A85C0-950E-40AC-963D-793F81C84934}" presName="box" presStyleLbl="node1" presStyleIdx="1" presStyleCnt="3"/>
      <dgm:spPr/>
      <dgm:t>
        <a:bodyPr/>
        <a:lstStyle/>
        <a:p>
          <a:endParaRPr lang="en-US"/>
        </a:p>
      </dgm:t>
    </dgm:pt>
    <dgm:pt modelId="{964E20A1-3015-42EC-9851-C2F64E08B240}" type="pres">
      <dgm:prSet presAssocID="{DA1A85C0-950E-40AC-963D-793F81C84934}" presName="img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9409076B-E565-4250-9DE2-199C26303C60}" type="pres">
      <dgm:prSet presAssocID="{DA1A85C0-950E-40AC-963D-793F81C84934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394726-9978-4CE3-981E-EEC5CB7622D1}" type="pres">
      <dgm:prSet presAssocID="{EBE49F09-3143-46F6-9EFF-CE2C23364FB7}" presName="spacer" presStyleCnt="0"/>
      <dgm:spPr/>
    </dgm:pt>
    <dgm:pt modelId="{5B078D45-4375-4A0A-8E48-EE1BB72EFDEB}" type="pres">
      <dgm:prSet presAssocID="{19BE7AB8-0F44-4F69-880E-215BB6916D74}" presName="comp" presStyleCnt="0"/>
      <dgm:spPr/>
    </dgm:pt>
    <dgm:pt modelId="{5A210C1C-699E-4A35-9045-74CDE1E5E1FD}" type="pres">
      <dgm:prSet presAssocID="{19BE7AB8-0F44-4F69-880E-215BB6916D74}" presName="box" presStyleLbl="node1" presStyleIdx="2" presStyleCnt="3"/>
      <dgm:spPr/>
      <dgm:t>
        <a:bodyPr/>
        <a:lstStyle/>
        <a:p>
          <a:endParaRPr lang="en-US"/>
        </a:p>
      </dgm:t>
    </dgm:pt>
    <dgm:pt modelId="{3A957F63-4C1D-458C-9CB4-8E9F58799135}" type="pres">
      <dgm:prSet presAssocID="{19BE7AB8-0F44-4F69-880E-215BB6916D74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0C4B31AA-9964-4666-8849-26A539EAAD74}" type="pres">
      <dgm:prSet presAssocID="{19BE7AB8-0F44-4F69-880E-215BB6916D74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69A93E7-B033-44F2-B473-7476C381896B}" type="presOf" srcId="{19BE7AB8-0F44-4F69-880E-215BB6916D74}" destId="{5A210C1C-699E-4A35-9045-74CDE1E5E1FD}" srcOrd="0" destOrd="0" presId="urn:microsoft.com/office/officeart/2005/8/layout/vList4#2"/>
    <dgm:cxn modelId="{8ACD9AA4-8BD0-4AE2-8EE1-F59ADB321345}" type="presOf" srcId="{9E5176B0-DA24-4B33-BFBC-2EB3A9E53E04}" destId="{5AFA12A1-DEFE-4250-9089-07E1E8E5D347}" srcOrd="0" destOrd="1" presId="urn:microsoft.com/office/officeart/2005/8/layout/vList4#2"/>
    <dgm:cxn modelId="{3E1854B8-5815-487E-B27E-ED9C3ED0A122}" srcId="{6D0CC637-7AEC-463F-B23E-B3A5DF08FF80}" destId="{DA1A85C0-950E-40AC-963D-793F81C84934}" srcOrd="1" destOrd="0" parTransId="{F37BF7EB-EC53-40CE-8450-2DA8BB2A1B9A}" sibTransId="{EBE49F09-3143-46F6-9EFF-CE2C23364FB7}"/>
    <dgm:cxn modelId="{A070A200-C9A0-4672-85C7-B815FC95189F}" type="presOf" srcId="{2D6F20C2-7237-4E7C-8965-20B916FBD6DB}" destId="{C8EE91B0-63B7-42AB-BE51-11268815BF4E}" srcOrd="1" destOrd="2" presId="urn:microsoft.com/office/officeart/2005/8/layout/vList4#2"/>
    <dgm:cxn modelId="{926A816C-50FE-4E07-A28E-DF510E630786}" type="presOf" srcId="{6D0CC637-7AEC-463F-B23E-B3A5DF08FF80}" destId="{9B486912-DEDF-4660-978E-4E039E191E4C}" srcOrd="0" destOrd="0" presId="urn:microsoft.com/office/officeart/2005/8/layout/vList4#2"/>
    <dgm:cxn modelId="{E4DF2E01-76EB-4E27-B762-31F09064EFA8}" type="presOf" srcId="{2D6F20C2-7237-4E7C-8965-20B916FBD6DB}" destId="{5AFA12A1-DEFE-4250-9089-07E1E8E5D347}" srcOrd="0" destOrd="2" presId="urn:microsoft.com/office/officeart/2005/8/layout/vList4#2"/>
    <dgm:cxn modelId="{2D15F85D-7BD8-4330-84B8-26BA5B8A0B12}" type="presOf" srcId="{19BE7AB8-0F44-4F69-880E-215BB6916D74}" destId="{0C4B31AA-9964-4666-8849-26A539EAAD74}" srcOrd="1" destOrd="0" presId="urn:microsoft.com/office/officeart/2005/8/layout/vList4#2"/>
    <dgm:cxn modelId="{447C2F17-B66F-405B-A39E-84DBEBDB9B18}" type="presOf" srcId="{DA1A85C0-950E-40AC-963D-793F81C84934}" destId="{D406C1D2-7BEE-4A2F-B6D0-3620D10A9579}" srcOrd="0" destOrd="0" presId="urn:microsoft.com/office/officeart/2005/8/layout/vList4#2"/>
    <dgm:cxn modelId="{44E7902F-CBB0-4458-B522-F7D6BF5DF36D}" type="presOf" srcId="{9E5176B0-DA24-4B33-BFBC-2EB3A9E53E04}" destId="{C8EE91B0-63B7-42AB-BE51-11268815BF4E}" srcOrd="1" destOrd="1" presId="urn:microsoft.com/office/officeart/2005/8/layout/vList4#2"/>
    <dgm:cxn modelId="{BD7A7C4F-B05B-4750-9799-8E5050DE4980}" srcId="{19BE7AB8-0F44-4F69-880E-215BB6916D74}" destId="{8C16EBA0-281D-4FE8-B823-DC8CEFD9C29A}" srcOrd="1" destOrd="0" parTransId="{62DBBBAE-EF5A-47FB-B9E8-A73F96A16105}" sibTransId="{A0740EB9-4F68-4FD7-A416-521DBFAF98D7}"/>
    <dgm:cxn modelId="{D014217A-FB79-4FE7-B2D9-ECC7F4886177}" srcId="{6D0CC637-7AEC-463F-B23E-B3A5DF08FF80}" destId="{19BE7AB8-0F44-4F69-880E-215BB6916D74}" srcOrd="2" destOrd="0" parTransId="{5B7B1EDD-E466-4F1C-82E9-15036224FE4A}" sibTransId="{C5285EF7-A94B-4D66-84D9-250FD3BD4A70}"/>
    <dgm:cxn modelId="{FCFD8658-47FE-44B9-A1F4-A64A0FDB3337}" srcId="{6D0CC637-7AEC-463F-B23E-B3A5DF08FF80}" destId="{C8D6AEEA-CC0A-4263-937E-160050A608A0}" srcOrd="0" destOrd="0" parTransId="{38CBB8EC-0FEE-478D-97B8-2E5E03469EAB}" sibTransId="{42C98589-77C6-46A8-B2E7-4B58B0269662}"/>
    <dgm:cxn modelId="{09CAC8C8-4ACA-46E7-8D2A-97CEE8C41AA5}" type="presOf" srcId="{DA1A85C0-950E-40AC-963D-793F81C84934}" destId="{9409076B-E565-4250-9DE2-199C26303C60}" srcOrd="1" destOrd="0" presId="urn:microsoft.com/office/officeart/2005/8/layout/vList4#2"/>
    <dgm:cxn modelId="{1D0EDC79-584C-46C1-B3E3-87B66C66A507}" type="presOf" srcId="{4171C317-5471-4E17-AE17-FA5585B39DDB}" destId="{9409076B-E565-4250-9DE2-199C26303C60}" srcOrd="1" destOrd="1" presId="urn:microsoft.com/office/officeart/2005/8/layout/vList4#2"/>
    <dgm:cxn modelId="{221C9F9F-B1C2-42B8-8B0E-A30D8FD10318}" srcId="{DA1A85C0-950E-40AC-963D-793F81C84934}" destId="{4171C317-5471-4E17-AE17-FA5585B39DDB}" srcOrd="0" destOrd="0" parTransId="{03340714-DB3D-4A50-982D-07A577B65100}" sibTransId="{4B84C61C-1BFC-4B33-B697-A57300FE4533}"/>
    <dgm:cxn modelId="{F07642BD-30D2-4259-B78B-CD9074657057}" srcId="{C8D6AEEA-CC0A-4263-937E-160050A608A0}" destId="{2D6F20C2-7237-4E7C-8965-20B916FBD6DB}" srcOrd="1" destOrd="0" parTransId="{21742D5D-CAB4-459A-A9B8-E896C9656580}" sibTransId="{39D8E450-4451-4E0F-847D-EDA17872B3E5}"/>
    <dgm:cxn modelId="{B22A96A9-9B57-4D08-A504-CB452B18FF3C}" type="presOf" srcId="{23EE0D77-63EB-4900-AB52-F96C223325A2}" destId="{0C4B31AA-9964-4666-8849-26A539EAAD74}" srcOrd="1" destOrd="1" presId="urn:microsoft.com/office/officeart/2005/8/layout/vList4#2"/>
    <dgm:cxn modelId="{33ECF8A6-569F-447E-930D-34858037038C}" srcId="{19BE7AB8-0F44-4F69-880E-215BB6916D74}" destId="{23EE0D77-63EB-4900-AB52-F96C223325A2}" srcOrd="0" destOrd="0" parTransId="{A1D61978-3B04-4E04-9290-E8F59C927578}" sibTransId="{FB854CDF-7AED-4F23-A419-4F20EE4FEACA}"/>
    <dgm:cxn modelId="{ACF2787C-8D90-42BB-B2FF-7113FFC96F16}" type="presOf" srcId="{C8D6AEEA-CC0A-4263-937E-160050A608A0}" destId="{5AFA12A1-DEFE-4250-9089-07E1E8E5D347}" srcOrd="0" destOrd="0" presId="urn:microsoft.com/office/officeart/2005/8/layout/vList4#2"/>
    <dgm:cxn modelId="{D82731F4-A520-4681-87CF-C80139F784C7}" type="presOf" srcId="{8C16EBA0-281D-4FE8-B823-DC8CEFD9C29A}" destId="{5A210C1C-699E-4A35-9045-74CDE1E5E1FD}" srcOrd="0" destOrd="2" presId="urn:microsoft.com/office/officeart/2005/8/layout/vList4#2"/>
    <dgm:cxn modelId="{DCF51223-DF54-43A1-A29B-3D6E7415415B}" type="presOf" srcId="{4171C317-5471-4E17-AE17-FA5585B39DDB}" destId="{D406C1D2-7BEE-4A2F-B6D0-3620D10A9579}" srcOrd="0" destOrd="1" presId="urn:microsoft.com/office/officeart/2005/8/layout/vList4#2"/>
    <dgm:cxn modelId="{B919C8B8-8F1C-436A-B9CC-00FEF14E5878}" type="presOf" srcId="{8C16EBA0-281D-4FE8-B823-DC8CEFD9C29A}" destId="{0C4B31AA-9964-4666-8849-26A539EAAD74}" srcOrd="1" destOrd="2" presId="urn:microsoft.com/office/officeart/2005/8/layout/vList4#2"/>
    <dgm:cxn modelId="{2E0AE0D5-DDF0-4641-8ED1-49ECA6359577}" srcId="{C8D6AEEA-CC0A-4263-937E-160050A608A0}" destId="{9E5176B0-DA24-4B33-BFBC-2EB3A9E53E04}" srcOrd="0" destOrd="0" parTransId="{861A6C5A-38B1-4EAA-9446-1B105BC6CDC0}" sibTransId="{3069A42C-5FB6-4107-A06E-64E49A0B9CF7}"/>
    <dgm:cxn modelId="{64968853-C32A-4DD2-A6CD-2F2710E2C740}" type="presOf" srcId="{23EE0D77-63EB-4900-AB52-F96C223325A2}" destId="{5A210C1C-699E-4A35-9045-74CDE1E5E1FD}" srcOrd="0" destOrd="1" presId="urn:microsoft.com/office/officeart/2005/8/layout/vList4#2"/>
    <dgm:cxn modelId="{242BE940-DB69-4FB4-B9F9-59AE5785428C}" type="presOf" srcId="{C8D6AEEA-CC0A-4263-937E-160050A608A0}" destId="{C8EE91B0-63B7-42AB-BE51-11268815BF4E}" srcOrd="1" destOrd="0" presId="urn:microsoft.com/office/officeart/2005/8/layout/vList4#2"/>
    <dgm:cxn modelId="{5043A8E1-B9AA-4EF9-A668-54C61911D0BB}" type="presParOf" srcId="{9B486912-DEDF-4660-978E-4E039E191E4C}" destId="{372D77B3-C841-4DA0-B834-DAB861EE6307}" srcOrd="0" destOrd="0" presId="urn:microsoft.com/office/officeart/2005/8/layout/vList4#2"/>
    <dgm:cxn modelId="{BE9F8752-BD9A-43C0-93B0-A91884BD34A8}" type="presParOf" srcId="{372D77B3-C841-4DA0-B834-DAB861EE6307}" destId="{5AFA12A1-DEFE-4250-9089-07E1E8E5D347}" srcOrd="0" destOrd="0" presId="urn:microsoft.com/office/officeart/2005/8/layout/vList4#2"/>
    <dgm:cxn modelId="{1754D698-6791-4D87-B31B-116E8DB87DDE}" type="presParOf" srcId="{372D77B3-C841-4DA0-B834-DAB861EE6307}" destId="{E26C6D47-686B-46CE-A67A-E71FE81D3B61}" srcOrd="1" destOrd="0" presId="urn:microsoft.com/office/officeart/2005/8/layout/vList4#2"/>
    <dgm:cxn modelId="{5B001A69-05B0-40A9-85FA-2145380F431A}" type="presParOf" srcId="{372D77B3-C841-4DA0-B834-DAB861EE6307}" destId="{C8EE91B0-63B7-42AB-BE51-11268815BF4E}" srcOrd="2" destOrd="0" presId="urn:microsoft.com/office/officeart/2005/8/layout/vList4#2"/>
    <dgm:cxn modelId="{76CC6F6F-E9AC-48F5-8DE7-648D385A16F1}" type="presParOf" srcId="{9B486912-DEDF-4660-978E-4E039E191E4C}" destId="{01988C2F-E2E0-40C0-AEF6-F71D18846FA5}" srcOrd="1" destOrd="0" presId="urn:microsoft.com/office/officeart/2005/8/layout/vList4#2"/>
    <dgm:cxn modelId="{FEB4139F-BAF6-48B4-94BC-DC35DAC0DABB}" type="presParOf" srcId="{9B486912-DEDF-4660-978E-4E039E191E4C}" destId="{37A354D4-6223-4F98-B63F-44EFD578E732}" srcOrd="2" destOrd="0" presId="urn:microsoft.com/office/officeart/2005/8/layout/vList4#2"/>
    <dgm:cxn modelId="{B782ED2C-11B6-4C24-88CB-7B7546DD8290}" type="presParOf" srcId="{37A354D4-6223-4F98-B63F-44EFD578E732}" destId="{D406C1D2-7BEE-4A2F-B6D0-3620D10A9579}" srcOrd="0" destOrd="0" presId="urn:microsoft.com/office/officeart/2005/8/layout/vList4#2"/>
    <dgm:cxn modelId="{22C10AD9-AA15-45CD-A806-B1B524A0AB32}" type="presParOf" srcId="{37A354D4-6223-4F98-B63F-44EFD578E732}" destId="{964E20A1-3015-42EC-9851-C2F64E08B240}" srcOrd="1" destOrd="0" presId="urn:microsoft.com/office/officeart/2005/8/layout/vList4#2"/>
    <dgm:cxn modelId="{260F491B-3178-40A3-A467-B1529F11BA7D}" type="presParOf" srcId="{37A354D4-6223-4F98-B63F-44EFD578E732}" destId="{9409076B-E565-4250-9DE2-199C26303C60}" srcOrd="2" destOrd="0" presId="urn:microsoft.com/office/officeart/2005/8/layout/vList4#2"/>
    <dgm:cxn modelId="{142EBACD-2A1C-4ECE-AF37-B1BC82C38BB1}" type="presParOf" srcId="{9B486912-DEDF-4660-978E-4E039E191E4C}" destId="{40394726-9978-4CE3-981E-EEC5CB7622D1}" srcOrd="3" destOrd="0" presId="urn:microsoft.com/office/officeart/2005/8/layout/vList4#2"/>
    <dgm:cxn modelId="{7F52A797-0D35-4BFE-A2D9-03DBB27F2351}" type="presParOf" srcId="{9B486912-DEDF-4660-978E-4E039E191E4C}" destId="{5B078D45-4375-4A0A-8E48-EE1BB72EFDEB}" srcOrd="4" destOrd="0" presId="urn:microsoft.com/office/officeart/2005/8/layout/vList4#2"/>
    <dgm:cxn modelId="{C823A3FB-3908-48BE-9E24-F6BAAE25313A}" type="presParOf" srcId="{5B078D45-4375-4A0A-8E48-EE1BB72EFDEB}" destId="{5A210C1C-699E-4A35-9045-74CDE1E5E1FD}" srcOrd="0" destOrd="0" presId="urn:microsoft.com/office/officeart/2005/8/layout/vList4#2"/>
    <dgm:cxn modelId="{9B6976B2-AD55-472F-90F2-91CE1E67FA21}" type="presParOf" srcId="{5B078D45-4375-4A0A-8E48-EE1BB72EFDEB}" destId="{3A957F63-4C1D-458C-9CB4-8E9F58799135}" srcOrd="1" destOrd="0" presId="urn:microsoft.com/office/officeart/2005/8/layout/vList4#2"/>
    <dgm:cxn modelId="{E1C9E9D7-772B-4006-B4DB-AD066CB5FFBF}" type="presParOf" srcId="{5B078D45-4375-4A0A-8E48-EE1BB72EFDEB}" destId="{0C4B31AA-9964-4666-8849-26A539EAAD74}" srcOrd="2" destOrd="0" presId="urn:microsoft.com/office/officeart/2005/8/layout/vList4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5F90E5E-CAF8-4E63-96FF-4600D1E1EF5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C93C6EB-33ED-455C-B08A-9356D350AEA0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Students are not permitted to ride any bus other than the one assigned by transportation. </a:t>
          </a:r>
          <a:endParaRPr lang="en-US" dirty="0">
            <a:solidFill>
              <a:schemeClr val="tx1"/>
            </a:solidFill>
          </a:endParaRPr>
        </a:p>
      </dgm:t>
    </dgm:pt>
    <dgm:pt modelId="{ADDE363B-0D8B-432A-9F71-63BC27965463}" type="parTrans" cxnId="{61F4D17A-50C7-4B32-9630-A77636DD53F1}">
      <dgm:prSet/>
      <dgm:spPr/>
      <dgm:t>
        <a:bodyPr/>
        <a:lstStyle/>
        <a:p>
          <a:endParaRPr lang="en-US"/>
        </a:p>
      </dgm:t>
    </dgm:pt>
    <dgm:pt modelId="{B7F85EF6-B8AB-4DC0-B13E-58D4B17BB90C}" type="sibTrans" cxnId="{61F4D17A-50C7-4B32-9630-A77636DD53F1}">
      <dgm:prSet/>
      <dgm:spPr/>
      <dgm:t>
        <a:bodyPr/>
        <a:lstStyle/>
        <a:p>
          <a:endParaRPr lang="en-US"/>
        </a:p>
      </dgm:t>
    </dgm:pt>
    <dgm:pt modelId="{E6607D9B-2A24-4223-B647-295CF0BC03DA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Notes will </a:t>
          </a:r>
          <a:r>
            <a:rPr lang="en-US" b="1" u="sng" dirty="0" smtClean="0">
              <a:solidFill>
                <a:schemeClr val="tx1"/>
              </a:solidFill>
            </a:rPr>
            <a:t>NOT</a:t>
          </a:r>
          <a:r>
            <a:rPr lang="en-US" b="1" dirty="0" smtClean="0">
              <a:solidFill>
                <a:schemeClr val="tx1"/>
              </a:solidFill>
            </a:rPr>
            <a:t> be accepted requesting students ride another bus. </a:t>
          </a:r>
          <a:endParaRPr lang="en-US" dirty="0">
            <a:solidFill>
              <a:schemeClr val="tx1"/>
            </a:solidFill>
          </a:endParaRPr>
        </a:p>
      </dgm:t>
    </dgm:pt>
    <dgm:pt modelId="{CCD07FCF-266F-48C5-BAE4-BFB338FCE430}" type="parTrans" cxnId="{57589DF7-927A-4905-8B23-49E023D910DF}">
      <dgm:prSet/>
      <dgm:spPr/>
      <dgm:t>
        <a:bodyPr/>
        <a:lstStyle/>
        <a:p>
          <a:endParaRPr lang="en-US"/>
        </a:p>
      </dgm:t>
    </dgm:pt>
    <dgm:pt modelId="{8FE74C62-6038-4BBD-8183-A94540F35CC5}" type="sibTrans" cxnId="{57589DF7-927A-4905-8B23-49E023D910DF}">
      <dgm:prSet/>
      <dgm:spPr/>
      <dgm:t>
        <a:bodyPr/>
        <a:lstStyle/>
        <a:p>
          <a:endParaRPr lang="en-US"/>
        </a:p>
      </dgm:t>
    </dgm:pt>
    <dgm:pt modelId="{46A7E34E-37F1-48F7-A5B5-C085E4AFB68B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Parents must make arrangements for students if they will not be riding their assigned bus. </a:t>
          </a:r>
          <a:endParaRPr lang="en-US" dirty="0">
            <a:solidFill>
              <a:schemeClr val="tx1"/>
            </a:solidFill>
          </a:endParaRPr>
        </a:p>
      </dgm:t>
    </dgm:pt>
    <dgm:pt modelId="{B0BB9988-A139-41E1-9798-C684FEF2E6D8}" type="parTrans" cxnId="{12AB9747-0A50-441C-8BCC-5846739B5503}">
      <dgm:prSet/>
      <dgm:spPr/>
      <dgm:t>
        <a:bodyPr/>
        <a:lstStyle/>
        <a:p>
          <a:endParaRPr lang="en-US"/>
        </a:p>
      </dgm:t>
    </dgm:pt>
    <dgm:pt modelId="{2DFA9252-6052-42DD-974E-FF80FC52A7CF}" type="sibTrans" cxnId="{12AB9747-0A50-441C-8BCC-5846739B5503}">
      <dgm:prSet/>
      <dgm:spPr/>
      <dgm:t>
        <a:bodyPr/>
        <a:lstStyle/>
        <a:p>
          <a:endParaRPr lang="en-US"/>
        </a:p>
      </dgm:t>
    </dgm:pt>
    <dgm:pt modelId="{390BA420-A5BC-4B3F-B0F3-A8D0E26B815C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Carpool- picking students up</a:t>
          </a:r>
          <a:endParaRPr lang="en-US" b="1" dirty="0">
            <a:solidFill>
              <a:schemeClr val="tx1"/>
            </a:solidFill>
          </a:endParaRPr>
        </a:p>
      </dgm:t>
    </dgm:pt>
    <dgm:pt modelId="{A579BDD1-847C-4152-8AC2-E604794068A7}" type="parTrans" cxnId="{5E654ECC-288C-4165-BDA7-289DC0CCD892}">
      <dgm:prSet/>
      <dgm:spPr/>
      <dgm:t>
        <a:bodyPr/>
        <a:lstStyle/>
        <a:p>
          <a:endParaRPr lang="en-US"/>
        </a:p>
      </dgm:t>
    </dgm:pt>
    <dgm:pt modelId="{E92B9577-8544-4C48-8FA8-045A1BD9CDB8}" type="sibTrans" cxnId="{5E654ECC-288C-4165-BDA7-289DC0CCD892}">
      <dgm:prSet/>
      <dgm:spPr/>
      <dgm:t>
        <a:bodyPr/>
        <a:lstStyle/>
        <a:p>
          <a:endParaRPr lang="en-US"/>
        </a:p>
      </dgm:t>
    </dgm:pt>
    <dgm:pt modelId="{FA5A931B-7648-4416-B454-A2AB3B4A100D}" type="pres">
      <dgm:prSet presAssocID="{E5F90E5E-CAF8-4E63-96FF-4600D1E1EF5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3DE53B5-838F-4252-B125-6F9ABC7CA293}" type="pres">
      <dgm:prSet presAssocID="{2C93C6EB-33ED-455C-B08A-9356D350AEA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2CE1F0-9FD6-4EC3-9708-6FB960837736}" type="pres">
      <dgm:prSet presAssocID="{B7F85EF6-B8AB-4DC0-B13E-58D4B17BB90C}" presName="spacer" presStyleCnt="0"/>
      <dgm:spPr/>
    </dgm:pt>
    <dgm:pt modelId="{4C630020-4282-425E-9EB5-B2032ADEE3BC}" type="pres">
      <dgm:prSet presAssocID="{E6607D9B-2A24-4223-B647-295CF0BC03D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BECFF9-D611-4559-A7C9-78A0B7997599}" type="pres">
      <dgm:prSet presAssocID="{8FE74C62-6038-4BBD-8183-A94540F35CC5}" presName="spacer" presStyleCnt="0"/>
      <dgm:spPr/>
    </dgm:pt>
    <dgm:pt modelId="{6184883B-7B9C-4590-9BAD-16A1BFCF6F5B}" type="pres">
      <dgm:prSet presAssocID="{46A7E34E-37F1-48F7-A5B5-C085E4AFB68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9D3979-C89C-4C55-9167-C77C0B9E6D03}" type="pres">
      <dgm:prSet presAssocID="{2DFA9252-6052-42DD-974E-FF80FC52A7CF}" presName="spacer" presStyleCnt="0"/>
      <dgm:spPr/>
    </dgm:pt>
    <dgm:pt modelId="{91F8220F-81DA-41D1-9499-0B02B8A95EFB}" type="pres">
      <dgm:prSet presAssocID="{390BA420-A5BC-4B3F-B0F3-A8D0E26B815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AB9747-0A50-441C-8BCC-5846739B5503}" srcId="{E5F90E5E-CAF8-4E63-96FF-4600D1E1EF5B}" destId="{46A7E34E-37F1-48F7-A5B5-C085E4AFB68B}" srcOrd="2" destOrd="0" parTransId="{B0BB9988-A139-41E1-9798-C684FEF2E6D8}" sibTransId="{2DFA9252-6052-42DD-974E-FF80FC52A7CF}"/>
    <dgm:cxn modelId="{57589DF7-927A-4905-8B23-49E023D910DF}" srcId="{E5F90E5E-CAF8-4E63-96FF-4600D1E1EF5B}" destId="{E6607D9B-2A24-4223-B647-295CF0BC03DA}" srcOrd="1" destOrd="0" parTransId="{CCD07FCF-266F-48C5-BAE4-BFB338FCE430}" sibTransId="{8FE74C62-6038-4BBD-8183-A94540F35CC5}"/>
    <dgm:cxn modelId="{A72EC858-67FD-46F5-8D3F-0EFA3BDA0465}" type="presOf" srcId="{2C93C6EB-33ED-455C-B08A-9356D350AEA0}" destId="{33DE53B5-838F-4252-B125-6F9ABC7CA293}" srcOrd="0" destOrd="0" presId="urn:microsoft.com/office/officeart/2005/8/layout/vList2"/>
    <dgm:cxn modelId="{61F4D17A-50C7-4B32-9630-A77636DD53F1}" srcId="{E5F90E5E-CAF8-4E63-96FF-4600D1E1EF5B}" destId="{2C93C6EB-33ED-455C-B08A-9356D350AEA0}" srcOrd="0" destOrd="0" parTransId="{ADDE363B-0D8B-432A-9F71-63BC27965463}" sibTransId="{B7F85EF6-B8AB-4DC0-B13E-58D4B17BB90C}"/>
    <dgm:cxn modelId="{C54364B0-730E-4AA3-BB38-68561E72DA41}" type="presOf" srcId="{46A7E34E-37F1-48F7-A5B5-C085E4AFB68B}" destId="{6184883B-7B9C-4590-9BAD-16A1BFCF6F5B}" srcOrd="0" destOrd="0" presId="urn:microsoft.com/office/officeart/2005/8/layout/vList2"/>
    <dgm:cxn modelId="{5E654ECC-288C-4165-BDA7-289DC0CCD892}" srcId="{E5F90E5E-CAF8-4E63-96FF-4600D1E1EF5B}" destId="{390BA420-A5BC-4B3F-B0F3-A8D0E26B815C}" srcOrd="3" destOrd="0" parTransId="{A579BDD1-847C-4152-8AC2-E604794068A7}" sibTransId="{E92B9577-8544-4C48-8FA8-045A1BD9CDB8}"/>
    <dgm:cxn modelId="{CBED63B5-CA2E-4A61-97DB-4F739C0192D1}" type="presOf" srcId="{E6607D9B-2A24-4223-B647-295CF0BC03DA}" destId="{4C630020-4282-425E-9EB5-B2032ADEE3BC}" srcOrd="0" destOrd="0" presId="urn:microsoft.com/office/officeart/2005/8/layout/vList2"/>
    <dgm:cxn modelId="{8F07D945-99C7-4917-93FF-3A3ECDA8B27D}" type="presOf" srcId="{E5F90E5E-CAF8-4E63-96FF-4600D1E1EF5B}" destId="{FA5A931B-7648-4416-B454-A2AB3B4A100D}" srcOrd="0" destOrd="0" presId="urn:microsoft.com/office/officeart/2005/8/layout/vList2"/>
    <dgm:cxn modelId="{01939354-69EA-49C5-B65B-746E80473811}" type="presOf" srcId="{390BA420-A5BC-4B3F-B0F3-A8D0E26B815C}" destId="{91F8220F-81DA-41D1-9499-0B02B8A95EFB}" srcOrd="0" destOrd="0" presId="urn:microsoft.com/office/officeart/2005/8/layout/vList2"/>
    <dgm:cxn modelId="{8778C515-7CE8-4DF8-8778-FB8E05301325}" type="presParOf" srcId="{FA5A931B-7648-4416-B454-A2AB3B4A100D}" destId="{33DE53B5-838F-4252-B125-6F9ABC7CA293}" srcOrd="0" destOrd="0" presId="urn:microsoft.com/office/officeart/2005/8/layout/vList2"/>
    <dgm:cxn modelId="{15813AA5-BF22-410E-93CB-84A18BED7EBB}" type="presParOf" srcId="{FA5A931B-7648-4416-B454-A2AB3B4A100D}" destId="{222CE1F0-9FD6-4EC3-9708-6FB960837736}" srcOrd="1" destOrd="0" presId="urn:microsoft.com/office/officeart/2005/8/layout/vList2"/>
    <dgm:cxn modelId="{9020C23E-BF27-4B27-AA7E-4953A36ADDD5}" type="presParOf" srcId="{FA5A931B-7648-4416-B454-A2AB3B4A100D}" destId="{4C630020-4282-425E-9EB5-B2032ADEE3BC}" srcOrd="2" destOrd="0" presId="urn:microsoft.com/office/officeart/2005/8/layout/vList2"/>
    <dgm:cxn modelId="{D16B39C2-25AD-4C0A-9BFE-C18CA1100D88}" type="presParOf" srcId="{FA5A931B-7648-4416-B454-A2AB3B4A100D}" destId="{6BBECFF9-D611-4559-A7C9-78A0B7997599}" srcOrd="3" destOrd="0" presId="urn:microsoft.com/office/officeart/2005/8/layout/vList2"/>
    <dgm:cxn modelId="{CC71882D-254E-4F2B-A574-5AAC4C2DE9B9}" type="presParOf" srcId="{FA5A931B-7648-4416-B454-A2AB3B4A100D}" destId="{6184883B-7B9C-4590-9BAD-16A1BFCF6F5B}" srcOrd="4" destOrd="0" presId="urn:microsoft.com/office/officeart/2005/8/layout/vList2"/>
    <dgm:cxn modelId="{F0004971-5899-48D5-92A5-3550799F374B}" type="presParOf" srcId="{FA5A931B-7648-4416-B454-A2AB3B4A100D}" destId="{1F9D3979-C89C-4C55-9167-C77C0B9E6D03}" srcOrd="5" destOrd="0" presId="urn:microsoft.com/office/officeart/2005/8/layout/vList2"/>
    <dgm:cxn modelId="{F7A8B0FE-149D-485D-86B1-62EF6E5331C7}" type="presParOf" srcId="{FA5A931B-7648-4416-B454-A2AB3B4A100D}" destId="{91F8220F-81DA-41D1-9499-0B02B8A95EF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70E9E4B-09D0-4020-B8FE-EA7F5640FCF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9F1997-E518-4766-A982-84E3FB711266}">
      <dgm:prSet/>
      <dgm:spPr/>
      <dgm:t>
        <a:bodyPr/>
        <a:lstStyle/>
        <a:p>
          <a:pPr rtl="0"/>
          <a:r>
            <a:rPr lang="en-US" smtClean="0"/>
            <a:t>Students will be assigned a lock and locker during the first week of school.</a:t>
          </a:r>
          <a:endParaRPr lang="en-US"/>
        </a:p>
      </dgm:t>
    </dgm:pt>
    <dgm:pt modelId="{0C448788-712A-4A3C-98FB-28967AABFB5B}" type="parTrans" cxnId="{B57BB155-ADB4-4BBD-9DD2-8D8C7E37D2F0}">
      <dgm:prSet/>
      <dgm:spPr/>
      <dgm:t>
        <a:bodyPr/>
        <a:lstStyle/>
        <a:p>
          <a:endParaRPr lang="en-US"/>
        </a:p>
      </dgm:t>
    </dgm:pt>
    <dgm:pt modelId="{269DD1FF-BD8D-4821-968D-BE79C56B27E8}" type="sibTrans" cxnId="{B57BB155-ADB4-4BBD-9DD2-8D8C7E37D2F0}">
      <dgm:prSet/>
      <dgm:spPr/>
      <dgm:t>
        <a:bodyPr/>
        <a:lstStyle/>
        <a:p>
          <a:endParaRPr lang="en-US"/>
        </a:p>
      </dgm:t>
    </dgm:pt>
    <dgm:pt modelId="{CC3BA61B-F9C3-4274-9A15-E9CF9EE5DB0B}">
      <dgm:prSet/>
      <dgm:spPr/>
      <dgm:t>
        <a:bodyPr/>
        <a:lstStyle/>
        <a:p>
          <a:pPr rtl="0"/>
          <a:r>
            <a:rPr lang="en-US" dirty="0" smtClean="0"/>
            <a:t>Lockers are the property of the school.</a:t>
          </a:r>
          <a:endParaRPr lang="en-US" dirty="0"/>
        </a:p>
      </dgm:t>
    </dgm:pt>
    <dgm:pt modelId="{5D61ABF0-A1CC-4D1B-9E8D-5D48E622F712}" type="parTrans" cxnId="{521E5A66-E9D1-4E36-9386-3DE12FD3626B}">
      <dgm:prSet/>
      <dgm:spPr/>
      <dgm:t>
        <a:bodyPr/>
        <a:lstStyle/>
        <a:p>
          <a:endParaRPr lang="en-US"/>
        </a:p>
      </dgm:t>
    </dgm:pt>
    <dgm:pt modelId="{0409CE9E-9007-4356-AC27-A19556B8E483}" type="sibTrans" cxnId="{521E5A66-E9D1-4E36-9386-3DE12FD3626B}">
      <dgm:prSet/>
      <dgm:spPr/>
      <dgm:t>
        <a:bodyPr/>
        <a:lstStyle/>
        <a:p>
          <a:endParaRPr lang="en-US"/>
        </a:p>
      </dgm:t>
    </dgm:pt>
    <dgm:pt modelId="{B43DE67C-72F9-4F77-B9CC-2D761C6685EB}">
      <dgm:prSet/>
      <dgm:spPr/>
      <dgm:t>
        <a:bodyPr/>
        <a:lstStyle/>
        <a:p>
          <a:pPr rtl="0"/>
          <a:r>
            <a:rPr lang="en-US" dirty="0" smtClean="0"/>
            <a:t>Students will be provided with time to practice using their lock in the classroom. </a:t>
          </a:r>
          <a:endParaRPr lang="en-US" dirty="0"/>
        </a:p>
      </dgm:t>
    </dgm:pt>
    <dgm:pt modelId="{04E3207C-FE4A-4D29-B91B-52C401BD78C1}" type="parTrans" cxnId="{4742A0A9-EF10-4D4F-9F9A-3BE6B598B77E}">
      <dgm:prSet/>
      <dgm:spPr/>
      <dgm:t>
        <a:bodyPr/>
        <a:lstStyle/>
        <a:p>
          <a:endParaRPr lang="en-US"/>
        </a:p>
      </dgm:t>
    </dgm:pt>
    <dgm:pt modelId="{9DCBB510-4BE5-4BAA-B94D-B469388A657D}" type="sibTrans" cxnId="{4742A0A9-EF10-4D4F-9F9A-3BE6B598B77E}">
      <dgm:prSet/>
      <dgm:spPr/>
      <dgm:t>
        <a:bodyPr/>
        <a:lstStyle/>
        <a:p>
          <a:endParaRPr lang="en-US"/>
        </a:p>
      </dgm:t>
    </dgm:pt>
    <dgm:pt modelId="{1B03643F-8A91-41C1-9FCD-BBECCB7E58E9}">
      <dgm:prSet/>
      <dgm:spPr/>
      <dgm:t>
        <a:bodyPr/>
        <a:lstStyle/>
        <a:p>
          <a:pPr rtl="0"/>
          <a:r>
            <a:rPr lang="en-US" dirty="0" smtClean="0"/>
            <a:t>Lost locks will result in a school fine.</a:t>
          </a:r>
          <a:endParaRPr lang="en-US" dirty="0"/>
        </a:p>
      </dgm:t>
    </dgm:pt>
    <dgm:pt modelId="{85149BBB-A8F1-445C-954B-23C794593DDC}" type="parTrans" cxnId="{4552E760-D6B0-4EF0-8871-AAF5285322BD}">
      <dgm:prSet/>
      <dgm:spPr/>
      <dgm:t>
        <a:bodyPr/>
        <a:lstStyle/>
        <a:p>
          <a:endParaRPr lang="en-US"/>
        </a:p>
      </dgm:t>
    </dgm:pt>
    <dgm:pt modelId="{53AC7804-6E6B-4FC7-947A-858614B4D7E7}" type="sibTrans" cxnId="{4552E760-D6B0-4EF0-8871-AAF5285322BD}">
      <dgm:prSet/>
      <dgm:spPr/>
      <dgm:t>
        <a:bodyPr/>
        <a:lstStyle/>
        <a:p>
          <a:endParaRPr lang="en-US"/>
        </a:p>
      </dgm:t>
    </dgm:pt>
    <dgm:pt modelId="{87E0EFF7-5C56-4970-84B1-0B77F2920292}">
      <dgm:prSet/>
      <dgm:spPr/>
      <dgm:t>
        <a:bodyPr/>
        <a:lstStyle/>
        <a:p>
          <a:pPr rtl="0"/>
          <a:endParaRPr lang="en-US"/>
        </a:p>
      </dgm:t>
    </dgm:pt>
    <dgm:pt modelId="{F5AC71B7-7B2E-4B49-8ABA-4858775DFA78}" type="parTrans" cxnId="{ADD1CA09-8C2A-45AB-8844-2855826792BB}">
      <dgm:prSet/>
      <dgm:spPr/>
      <dgm:t>
        <a:bodyPr/>
        <a:lstStyle/>
        <a:p>
          <a:endParaRPr lang="en-US"/>
        </a:p>
      </dgm:t>
    </dgm:pt>
    <dgm:pt modelId="{D30E55DA-C1DC-4253-9D2E-5A25258A4692}" type="sibTrans" cxnId="{ADD1CA09-8C2A-45AB-8844-2855826792BB}">
      <dgm:prSet/>
      <dgm:spPr/>
      <dgm:t>
        <a:bodyPr/>
        <a:lstStyle/>
        <a:p>
          <a:endParaRPr lang="en-US"/>
        </a:p>
      </dgm:t>
    </dgm:pt>
    <dgm:pt modelId="{CB5513D4-0CBA-4F38-AD92-0741CD60F794}">
      <dgm:prSet/>
      <dgm:spPr/>
      <dgm:t>
        <a:bodyPr/>
        <a:lstStyle/>
        <a:p>
          <a:pPr rtl="0"/>
          <a:endParaRPr lang="en-US" dirty="0"/>
        </a:p>
      </dgm:t>
    </dgm:pt>
    <dgm:pt modelId="{24C9DB44-04DF-4926-9AF3-807168706887}" type="parTrans" cxnId="{B5FC43F4-D179-4186-8AB2-1958406BD390}">
      <dgm:prSet/>
      <dgm:spPr/>
      <dgm:t>
        <a:bodyPr/>
        <a:lstStyle/>
        <a:p>
          <a:endParaRPr lang="en-US"/>
        </a:p>
      </dgm:t>
    </dgm:pt>
    <dgm:pt modelId="{D65E2F55-6CD8-49FA-ACCA-39AFF5C4BA68}" type="sibTrans" cxnId="{B5FC43F4-D179-4186-8AB2-1958406BD390}">
      <dgm:prSet/>
      <dgm:spPr/>
      <dgm:t>
        <a:bodyPr/>
        <a:lstStyle/>
        <a:p>
          <a:endParaRPr lang="en-US"/>
        </a:p>
      </dgm:t>
    </dgm:pt>
    <dgm:pt modelId="{52366833-F1D6-4567-9F15-749143275D87}">
      <dgm:prSet/>
      <dgm:spPr/>
      <dgm:t>
        <a:bodyPr/>
        <a:lstStyle/>
        <a:p>
          <a:pPr rtl="0"/>
          <a:endParaRPr lang="en-US" dirty="0"/>
        </a:p>
      </dgm:t>
    </dgm:pt>
    <dgm:pt modelId="{3ADD8424-FDE2-4BC0-88DB-B52096EE981C}" type="parTrans" cxnId="{3039BB07-2FAB-4AE9-807F-9DB20CC78B64}">
      <dgm:prSet/>
      <dgm:spPr/>
      <dgm:t>
        <a:bodyPr/>
        <a:lstStyle/>
        <a:p>
          <a:endParaRPr lang="en-US"/>
        </a:p>
      </dgm:t>
    </dgm:pt>
    <dgm:pt modelId="{850AB90D-7918-4030-8CDC-34EC7FC11F06}" type="sibTrans" cxnId="{3039BB07-2FAB-4AE9-807F-9DB20CC78B64}">
      <dgm:prSet/>
      <dgm:spPr/>
      <dgm:t>
        <a:bodyPr/>
        <a:lstStyle/>
        <a:p>
          <a:endParaRPr lang="en-US"/>
        </a:p>
      </dgm:t>
    </dgm:pt>
    <dgm:pt modelId="{6EF26FF3-A16C-494F-BF92-56AF37785107}">
      <dgm:prSet/>
      <dgm:spPr/>
      <dgm:t>
        <a:bodyPr/>
        <a:lstStyle/>
        <a:p>
          <a:pPr rtl="0"/>
          <a:endParaRPr lang="en-US" dirty="0"/>
        </a:p>
      </dgm:t>
    </dgm:pt>
    <dgm:pt modelId="{FC0DEB6A-01DD-44F5-BD62-1349B7343846}" type="parTrans" cxnId="{EF08D1DB-76E8-459D-A39E-1E532D37734A}">
      <dgm:prSet/>
      <dgm:spPr/>
      <dgm:t>
        <a:bodyPr/>
        <a:lstStyle/>
        <a:p>
          <a:endParaRPr lang="en-US"/>
        </a:p>
      </dgm:t>
    </dgm:pt>
    <dgm:pt modelId="{B9131BE0-A182-42B9-A269-77C7734306BE}" type="sibTrans" cxnId="{EF08D1DB-76E8-459D-A39E-1E532D37734A}">
      <dgm:prSet/>
      <dgm:spPr/>
      <dgm:t>
        <a:bodyPr/>
        <a:lstStyle/>
        <a:p>
          <a:endParaRPr lang="en-US"/>
        </a:p>
      </dgm:t>
    </dgm:pt>
    <dgm:pt modelId="{E60F1A75-0239-460D-919A-6D25DC4BB820}" type="pres">
      <dgm:prSet presAssocID="{670E9E4B-09D0-4020-B8FE-EA7F5640FCF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FC328D-796E-4592-A066-569E27A76F2E}" type="pres">
      <dgm:prSet presAssocID="{87E0EFF7-5C56-4970-84B1-0B77F2920292}" presName="composite" presStyleCnt="0"/>
      <dgm:spPr/>
    </dgm:pt>
    <dgm:pt modelId="{09DBF54F-A1EF-40C6-8197-177A627998F5}" type="pres">
      <dgm:prSet presAssocID="{87E0EFF7-5C56-4970-84B1-0B77F2920292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E4A7CF-2449-4277-8AAC-BA7337D09D80}" type="pres">
      <dgm:prSet presAssocID="{87E0EFF7-5C56-4970-84B1-0B77F2920292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FCA619-2221-4CCC-8C46-F69EF78EF746}" type="pres">
      <dgm:prSet presAssocID="{D30E55DA-C1DC-4253-9D2E-5A25258A4692}" presName="sp" presStyleCnt="0"/>
      <dgm:spPr/>
    </dgm:pt>
    <dgm:pt modelId="{A2A2489D-4D69-4BC1-9AC9-147C14F2C6DB}" type="pres">
      <dgm:prSet presAssocID="{CB5513D4-0CBA-4F38-AD92-0741CD60F794}" presName="composite" presStyleCnt="0"/>
      <dgm:spPr/>
    </dgm:pt>
    <dgm:pt modelId="{AA270BEA-2103-4524-852F-556A44E78F94}" type="pres">
      <dgm:prSet presAssocID="{CB5513D4-0CBA-4F38-AD92-0741CD60F794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168798-419F-4569-9B29-A0E1B2501CA6}" type="pres">
      <dgm:prSet presAssocID="{CB5513D4-0CBA-4F38-AD92-0741CD60F794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69FD4C-0B38-449F-9B84-B808928E9BFE}" type="pres">
      <dgm:prSet presAssocID="{D65E2F55-6CD8-49FA-ACCA-39AFF5C4BA68}" presName="sp" presStyleCnt="0"/>
      <dgm:spPr/>
    </dgm:pt>
    <dgm:pt modelId="{81644DA3-C33C-4F59-B18B-E971248380A7}" type="pres">
      <dgm:prSet presAssocID="{52366833-F1D6-4567-9F15-749143275D87}" presName="composite" presStyleCnt="0"/>
      <dgm:spPr/>
    </dgm:pt>
    <dgm:pt modelId="{1934DA52-7262-4C6B-B773-B2F4FD1463ED}" type="pres">
      <dgm:prSet presAssocID="{52366833-F1D6-4567-9F15-749143275D87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8F7A10-41A2-4F24-98B5-2C5218279126}" type="pres">
      <dgm:prSet presAssocID="{52366833-F1D6-4567-9F15-749143275D87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D48604-20CD-4AD0-8067-180E7B28105A}" type="pres">
      <dgm:prSet presAssocID="{850AB90D-7918-4030-8CDC-34EC7FC11F06}" presName="sp" presStyleCnt="0"/>
      <dgm:spPr/>
    </dgm:pt>
    <dgm:pt modelId="{5B2FFF20-D759-41CE-AE46-58D51E529E8E}" type="pres">
      <dgm:prSet presAssocID="{6EF26FF3-A16C-494F-BF92-56AF37785107}" presName="composite" presStyleCnt="0"/>
      <dgm:spPr/>
    </dgm:pt>
    <dgm:pt modelId="{5B07C419-9961-4A81-9229-088D103BCD78}" type="pres">
      <dgm:prSet presAssocID="{6EF26FF3-A16C-494F-BF92-56AF37785107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24DF32-26A6-46D3-93E9-3548BAD574F5}" type="pres">
      <dgm:prSet presAssocID="{6EF26FF3-A16C-494F-BF92-56AF37785107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984853-93CB-48A2-8FAE-F6E1FFA5E1E9}" type="presOf" srcId="{CB5513D4-0CBA-4F38-AD92-0741CD60F794}" destId="{AA270BEA-2103-4524-852F-556A44E78F94}" srcOrd="0" destOrd="0" presId="urn:microsoft.com/office/officeart/2005/8/layout/chevron2"/>
    <dgm:cxn modelId="{ADD1CA09-8C2A-45AB-8844-2855826792BB}" srcId="{670E9E4B-09D0-4020-B8FE-EA7F5640FCF1}" destId="{87E0EFF7-5C56-4970-84B1-0B77F2920292}" srcOrd="0" destOrd="0" parTransId="{F5AC71B7-7B2E-4B49-8ABA-4858775DFA78}" sibTransId="{D30E55DA-C1DC-4253-9D2E-5A25258A4692}"/>
    <dgm:cxn modelId="{FF437901-0E20-4A74-B326-FC1EE727B2B5}" type="presOf" srcId="{87E0EFF7-5C56-4970-84B1-0B77F2920292}" destId="{09DBF54F-A1EF-40C6-8197-177A627998F5}" srcOrd="0" destOrd="0" presId="urn:microsoft.com/office/officeart/2005/8/layout/chevron2"/>
    <dgm:cxn modelId="{BB1F1382-477E-406F-A68D-656DD466105D}" type="presOf" srcId="{1B03643F-8A91-41C1-9FCD-BBECCB7E58E9}" destId="{BF24DF32-26A6-46D3-93E9-3548BAD574F5}" srcOrd="0" destOrd="0" presId="urn:microsoft.com/office/officeart/2005/8/layout/chevron2"/>
    <dgm:cxn modelId="{4552E760-D6B0-4EF0-8871-AAF5285322BD}" srcId="{6EF26FF3-A16C-494F-BF92-56AF37785107}" destId="{1B03643F-8A91-41C1-9FCD-BBECCB7E58E9}" srcOrd="0" destOrd="0" parTransId="{85149BBB-A8F1-445C-954B-23C794593DDC}" sibTransId="{53AC7804-6E6B-4FC7-947A-858614B4D7E7}"/>
    <dgm:cxn modelId="{B3C77B23-9070-474D-B881-427403EBA9F1}" type="presOf" srcId="{049F1997-E518-4766-A982-84E3FB711266}" destId="{2AE4A7CF-2449-4277-8AAC-BA7337D09D80}" srcOrd="0" destOrd="0" presId="urn:microsoft.com/office/officeart/2005/8/layout/chevron2"/>
    <dgm:cxn modelId="{B5FC43F4-D179-4186-8AB2-1958406BD390}" srcId="{670E9E4B-09D0-4020-B8FE-EA7F5640FCF1}" destId="{CB5513D4-0CBA-4F38-AD92-0741CD60F794}" srcOrd="1" destOrd="0" parTransId="{24C9DB44-04DF-4926-9AF3-807168706887}" sibTransId="{D65E2F55-6CD8-49FA-ACCA-39AFF5C4BA68}"/>
    <dgm:cxn modelId="{4742A0A9-EF10-4D4F-9F9A-3BE6B598B77E}" srcId="{52366833-F1D6-4567-9F15-749143275D87}" destId="{B43DE67C-72F9-4F77-B9CC-2D761C6685EB}" srcOrd="0" destOrd="0" parTransId="{04E3207C-FE4A-4D29-B91B-52C401BD78C1}" sibTransId="{9DCBB510-4BE5-4BAA-B94D-B469388A657D}"/>
    <dgm:cxn modelId="{B57BB155-ADB4-4BBD-9DD2-8D8C7E37D2F0}" srcId="{87E0EFF7-5C56-4970-84B1-0B77F2920292}" destId="{049F1997-E518-4766-A982-84E3FB711266}" srcOrd="0" destOrd="0" parTransId="{0C448788-712A-4A3C-98FB-28967AABFB5B}" sibTransId="{269DD1FF-BD8D-4821-968D-BE79C56B27E8}"/>
    <dgm:cxn modelId="{5C033B31-23E8-49AB-A396-1C2318504D92}" type="presOf" srcId="{52366833-F1D6-4567-9F15-749143275D87}" destId="{1934DA52-7262-4C6B-B773-B2F4FD1463ED}" srcOrd="0" destOrd="0" presId="urn:microsoft.com/office/officeart/2005/8/layout/chevron2"/>
    <dgm:cxn modelId="{EF08D1DB-76E8-459D-A39E-1E532D37734A}" srcId="{670E9E4B-09D0-4020-B8FE-EA7F5640FCF1}" destId="{6EF26FF3-A16C-494F-BF92-56AF37785107}" srcOrd="3" destOrd="0" parTransId="{FC0DEB6A-01DD-44F5-BD62-1349B7343846}" sibTransId="{B9131BE0-A182-42B9-A269-77C7734306BE}"/>
    <dgm:cxn modelId="{D3D38061-9CFF-43C2-B980-9E49461FF650}" type="presOf" srcId="{B43DE67C-72F9-4F77-B9CC-2D761C6685EB}" destId="{8F8F7A10-41A2-4F24-98B5-2C5218279126}" srcOrd="0" destOrd="0" presId="urn:microsoft.com/office/officeart/2005/8/layout/chevron2"/>
    <dgm:cxn modelId="{521E5A66-E9D1-4E36-9386-3DE12FD3626B}" srcId="{CB5513D4-0CBA-4F38-AD92-0741CD60F794}" destId="{CC3BA61B-F9C3-4274-9A15-E9CF9EE5DB0B}" srcOrd="0" destOrd="0" parTransId="{5D61ABF0-A1CC-4D1B-9E8D-5D48E622F712}" sibTransId="{0409CE9E-9007-4356-AC27-A19556B8E483}"/>
    <dgm:cxn modelId="{3039BB07-2FAB-4AE9-807F-9DB20CC78B64}" srcId="{670E9E4B-09D0-4020-B8FE-EA7F5640FCF1}" destId="{52366833-F1D6-4567-9F15-749143275D87}" srcOrd="2" destOrd="0" parTransId="{3ADD8424-FDE2-4BC0-88DB-B52096EE981C}" sibTransId="{850AB90D-7918-4030-8CDC-34EC7FC11F06}"/>
    <dgm:cxn modelId="{47E7F62C-BB2B-4AEA-B1C5-C76F85A54031}" type="presOf" srcId="{CC3BA61B-F9C3-4274-9A15-E9CF9EE5DB0B}" destId="{65168798-419F-4569-9B29-A0E1B2501CA6}" srcOrd="0" destOrd="0" presId="urn:microsoft.com/office/officeart/2005/8/layout/chevron2"/>
    <dgm:cxn modelId="{C87428DE-C39C-4151-B91D-E21D3E2BFEEA}" type="presOf" srcId="{670E9E4B-09D0-4020-B8FE-EA7F5640FCF1}" destId="{E60F1A75-0239-460D-919A-6D25DC4BB820}" srcOrd="0" destOrd="0" presId="urn:microsoft.com/office/officeart/2005/8/layout/chevron2"/>
    <dgm:cxn modelId="{8AED897E-FB70-4DE1-A67A-22C082608C68}" type="presOf" srcId="{6EF26FF3-A16C-494F-BF92-56AF37785107}" destId="{5B07C419-9961-4A81-9229-088D103BCD78}" srcOrd="0" destOrd="0" presId="urn:microsoft.com/office/officeart/2005/8/layout/chevron2"/>
    <dgm:cxn modelId="{01A3BA1B-4706-47BD-BAD8-9342C7E583DE}" type="presParOf" srcId="{E60F1A75-0239-460D-919A-6D25DC4BB820}" destId="{A9FC328D-796E-4592-A066-569E27A76F2E}" srcOrd="0" destOrd="0" presId="urn:microsoft.com/office/officeart/2005/8/layout/chevron2"/>
    <dgm:cxn modelId="{BE141C92-6328-4876-812D-AA1B54C5CD90}" type="presParOf" srcId="{A9FC328D-796E-4592-A066-569E27A76F2E}" destId="{09DBF54F-A1EF-40C6-8197-177A627998F5}" srcOrd="0" destOrd="0" presId="urn:microsoft.com/office/officeart/2005/8/layout/chevron2"/>
    <dgm:cxn modelId="{7FE50BBA-D39F-47E8-BD80-DEAAD196025D}" type="presParOf" srcId="{A9FC328D-796E-4592-A066-569E27A76F2E}" destId="{2AE4A7CF-2449-4277-8AAC-BA7337D09D80}" srcOrd="1" destOrd="0" presId="urn:microsoft.com/office/officeart/2005/8/layout/chevron2"/>
    <dgm:cxn modelId="{260C422B-FDF5-41DB-BBED-65361B6B51D5}" type="presParOf" srcId="{E60F1A75-0239-460D-919A-6D25DC4BB820}" destId="{CDFCA619-2221-4CCC-8C46-F69EF78EF746}" srcOrd="1" destOrd="0" presId="urn:microsoft.com/office/officeart/2005/8/layout/chevron2"/>
    <dgm:cxn modelId="{CE9E689D-C8C2-4904-B70C-CA4C34917980}" type="presParOf" srcId="{E60F1A75-0239-460D-919A-6D25DC4BB820}" destId="{A2A2489D-4D69-4BC1-9AC9-147C14F2C6DB}" srcOrd="2" destOrd="0" presId="urn:microsoft.com/office/officeart/2005/8/layout/chevron2"/>
    <dgm:cxn modelId="{2E8AFF90-A5B2-4614-A37B-1F3F7BDBF079}" type="presParOf" srcId="{A2A2489D-4D69-4BC1-9AC9-147C14F2C6DB}" destId="{AA270BEA-2103-4524-852F-556A44E78F94}" srcOrd="0" destOrd="0" presId="urn:microsoft.com/office/officeart/2005/8/layout/chevron2"/>
    <dgm:cxn modelId="{1F5234BB-65BE-4C14-A1CB-50EA77395133}" type="presParOf" srcId="{A2A2489D-4D69-4BC1-9AC9-147C14F2C6DB}" destId="{65168798-419F-4569-9B29-A0E1B2501CA6}" srcOrd="1" destOrd="0" presId="urn:microsoft.com/office/officeart/2005/8/layout/chevron2"/>
    <dgm:cxn modelId="{3FCF9D0E-E55C-4753-AF89-465DD8053EBD}" type="presParOf" srcId="{E60F1A75-0239-460D-919A-6D25DC4BB820}" destId="{E969FD4C-0B38-449F-9B84-B808928E9BFE}" srcOrd="3" destOrd="0" presId="urn:microsoft.com/office/officeart/2005/8/layout/chevron2"/>
    <dgm:cxn modelId="{F7502EDA-657A-4B25-B9D7-495E0324EC9A}" type="presParOf" srcId="{E60F1A75-0239-460D-919A-6D25DC4BB820}" destId="{81644DA3-C33C-4F59-B18B-E971248380A7}" srcOrd="4" destOrd="0" presId="urn:microsoft.com/office/officeart/2005/8/layout/chevron2"/>
    <dgm:cxn modelId="{62D96B0F-0D14-450D-ABF1-ADF193B52F24}" type="presParOf" srcId="{81644DA3-C33C-4F59-B18B-E971248380A7}" destId="{1934DA52-7262-4C6B-B773-B2F4FD1463ED}" srcOrd="0" destOrd="0" presId="urn:microsoft.com/office/officeart/2005/8/layout/chevron2"/>
    <dgm:cxn modelId="{AF8EFBB7-F416-4AFE-889A-90D1783FF325}" type="presParOf" srcId="{81644DA3-C33C-4F59-B18B-E971248380A7}" destId="{8F8F7A10-41A2-4F24-98B5-2C5218279126}" srcOrd="1" destOrd="0" presId="urn:microsoft.com/office/officeart/2005/8/layout/chevron2"/>
    <dgm:cxn modelId="{C374BF1F-FAAE-4C3D-8641-9546D2AF53B9}" type="presParOf" srcId="{E60F1A75-0239-460D-919A-6D25DC4BB820}" destId="{A8D48604-20CD-4AD0-8067-180E7B28105A}" srcOrd="5" destOrd="0" presId="urn:microsoft.com/office/officeart/2005/8/layout/chevron2"/>
    <dgm:cxn modelId="{C5C4D11A-A16B-4BD7-A358-55F337ED49ED}" type="presParOf" srcId="{E60F1A75-0239-460D-919A-6D25DC4BB820}" destId="{5B2FFF20-D759-41CE-AE46-58D51E529E8E}" srcOrd="6" destOrd="0" presId="urn:microsoft.com/office/officeart/2005/8/layout/chevron2"/>
    <dgm:cxn modelId="{6367D182-9DF2-42D3-80D0-3B970F3C4C95}" type="presParOf" srcId="{5B2FFF20-D759-41CE-AE46-58D51E529E8E}" destId="{5B07C419-9961-4A81-9229-088D103BCD78}" srcOrd="0" destOrd="0" presId="urn:microsoft.com/office/officeart/2005/8/layout/chevron2"/>
    <dgm:cxn modelId="{6E54B0AC-CEA0-45F9-A23E-3607180F4842}" type="presParOf" srcId="{5B2FFF20-D759-41CE-AE46-58D51E529E8E}" destId="{BF24DF32-26A6-46D3-93E9-3548BAD574F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DDBFBE6-FFDA-4382-8386-E1D5D30FF6D3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3C9E23-D66D-4393-AA4F-639A2ACF8C06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CORE CLASSES</a:t>
          </a:r>
          <a:endParaRPr lang="en-US" dirty="0">
            <a:solidFill>
              <a:schemeClr val="tx1"/>
            </a:solidFill>
          </a:endParaRPr>
        </a:p>
      </dgm:t>
    </dgm:pt>
    <dgm:pt modelId="{BB5FFAB2-4A0E-494D-986D-6867699475F7}" type="parTrans" cxnId="{2F28E674-9C53-41F4-BB2C-A377A2D01BF8}">
      <dgm:prSet/>
      <dgm:spPr/>
      <dgm:t>
        <a:bodyPr/>
        <a:lstStyle/>
        <a:p>
          <a:endParaRPr lang="en-US"/>
        </a:p>
      </dgm:t>
    </dgm:pt>
    <dgm:pt modelId="{E67F3B32-8332-4307-86A7-D4087572473E}" type="sibTrans" cxnId="{2F28E674-9C53-41F4-BB2C-A377A2D01BF8}">
      <dgm:prSet/>
      <dgm:spPr/>
      <dgm:t>
        <a:bodyPr/>
        <a:lstStyle/>
        <a:p>
          <a:endParaRPr lang="en-US"/>
        </a:p>
      </dgm:t>
    </dgm:pt>
    <dgm:pt modelId="{7117338F-1B4F-49E4-874E-86AA5C594D2A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Consist of instruction in Math, Language Arts, Science, and Social Studies.  </a:t>
          </a:r>
          <a:endParaRPr lang="en-US" dirty="0">
            <a:solidFill>
              <a:schemeClr val="tx1"/>
            </a:solidFill>
          </a:endParaRPr>
        </a:p>
      </dgm:t>
    </dgm:pt>
    <dgm:pt modelId="{52B8F875-DD4E-4D3B-8113-0650D2E8200F}" type="parTrans" cxnId="{E6511A11-DAB3-492F-9A48-C453DFEBD228}">
      <dgm:prSet/>
      <dgm:spPr/>
      <dgm:t>
        <a:bodyPr/>
        <a:lstStyle/>
        <a:p>
          <a:endParaRPr lang="en-US"/>
        </a:p>
      </dgm:t>
    </dgm:pt>
    <dgm:pt modelId="{6334E84E-60FA-480B-AE5C-71EB7D72C48F}" type="sibTrans" cxnId="{E6511A11-DAB3-492F-9A48-C453DFEBD228}">
      <dgm:prSet/>
      <dgm:spPr/>
      <dgm:t>
        <a:bodyPr/>
        <a:lstStyle/>
        <a:p>
          <a:endParaRPr lang="en-US"/>
        </a:p>
      </dgm:t>
    </dgm:pt>
    <dgm:pt modelId="{DFD33135-AD8F-467D-A307-E5085F8169C0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Electives</a:t>
          </a:r>
          <a:endParaRPr lang="en-US" b="1" dirty="0">
            <a:solidFill>
              <a:schemeClr val="tx1"/>
            </a:solidFill>
          </a:endParaRPr>
        </a:p>
      </dgm:t>
    </dgm:pt>
    <dgm:pt modelId="{35AE7C82-00F6-4948-8372-F43BD77310B3}" type="parTrans" cxnId="{489BA236-96D9-4D77-8654-90B140AE1156}">
      <dgm:prSet/>
      <dgm:spPr/>
      <dgm:t>
        <a:bodyPr/>
        <a:lstStyle/>
        <a:p>
          <a:endParaRPr lang="en-US"/>
        </a:p>
      </dgm:t>
    </dgm:pt>
    <dgm:pt modelId="{1B916A7F-8449-43B7-8330-07AB75AA2B8B}" type="sibTrans" cxnId="{489BA236-96D9-4D77-8654-90B140AE1156}">
      <dgm:prSet/>
      <dgm:spPr/>
      <dgm:t>
        <a:bodyPr/>
        <a:lstStyle/>
        <a:p>
          <a:endParaRPr lang="en-US"/>
        </a:p>
      </dgm:t>
    </dgm:pt>
    <dgm:pt modelId="{FF046DD6-C12F-4E0E-B4F7-E475F58173A1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Important part of the Carnage academic program.  </a:t>
          </a:r>
          <a:endParaRPr lang="en-US" dirty="0">
            <a:solidFill>
              <a:schemeClr val="tx1"/>
            </a:solidFill>
          </a:endParaRPr>
        </a:p>
      </dgm:t>
    </dgm:pt>
    <dgm:pt modelId="{AEAD4FE5-45D3-462C-8AE5-8E98BBA0C086}" type="parTrans" cxnId="{9ABAADC8-E8A9-4372-986E-58898BA7BE9A}">
      <dgm:prSet/>
      <dgm:spPr/>
      <dgm:t>
        <a:bodyPr/>
        <a:lstStyle/>
        <a:p>
          <a:endParaRPr lang="en-US"/>
        </a:p>
      </dgm:t>
    </dgm:pt>
    <dgm:pt modelId="{4740200D-60B9-42A6-B735-B2E3FF8271EB}" type="sibTrans" cxnId="{9ABAADC8-E8A9-4372-986E-58898BA7BE9A}">
      <dgm:prSet/>
      <dgm:spPr/>
      <dgm:t>
        <a:bodyPr/>
        <a:lstStyle/>
        <a:p>
          <a:endParaRPr lang="en-US"/>
        </a:p>
      </dgm:t>
    </dgm:pt>
    <dgm:pt modelId="{3C345519-BABD-4776-BAA0-EDF010193727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Students choose electives at the beginning of the school year. </a:t>
          </a:r>
          <a:endParaRPr lang="en-US" dirty="0">
            <a:solidFill>
              <a:schemeClr val="tx1"/>
            </a:solidFill>
          </a:endParaRPr>
        </a:p>
      </dgm:t>
    </dgm:pt>
    <dgm:pt modelId="{5D8E8D56-30B3-48D6-9C10-15146652A583}" type="parTrans" cxnId="{E5118984-8020-4D39-93C9-A55AA11B5D40}">
      <dgm:prSet/>
      <dgm:spPr/>
      <dgm:t>
        <a:bodyPr/>
        <a:lstStyle/>
        <a:p>
          <a:endParaRPr lang="en-US"/>
        </a:p>
      </dgm:t>
    </dgm:pt>
    <dgm:pt modelId="{C6673978-9120-41F9-B98F-A5A07E21B11A}" type="sibTrans" cxnId="{E5118984-8020-4D39-93C9-A55AA11B5D40}">
      <dgm:prSet/>
      <dgm:spPr/>
      <dgm:t>
        <a:bodyPr/>
        <a:lstStyle/>
        <a:p>
          <a:endParaRPr lang="en-US"/>
        </a:p>
      </dgm:t>
    </dgm:pt>
    <dgm:pt modelId="{43399E3C-E877-493D-A335-206FD999ADAE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The staff tries diligently to meet all student requests.  However, not every student can receive his/her first choice.</a:t>
          </a:r>
          <a:endParaRPr lang="en-US" dirty="0">
            <a:solidFill>
              <a:schemeClr val="tx1"/>
            </a:solidFill>
          </a:endParaRPr>
        </a:p>
      </dgm:t>
    </dgm:pt>
    <dgm:pt modelId="{F89C446F-65B5-4A5C-9A57-9B5C8127B222}" type="parTrans" cxnId="{A06E9843-0691-4B10-8087-BCC8C6D74BEE}">
      <dgm:prSet/>
      <dgm:spPr/>
      <dgm:t>
        <a:bodyPr/>
        <a:lstStyle/>
        <a:p>
          <a:endParaRPr lang="en-US"/>
        </a:p>
      </dgm:t>
    </dgm:pt>
    <dgm:pt modelId="{76930A14-456E-4E4E-A5BD-64DA6427FCED}" type="sibTrans" cxnId="{A06E9843-0691-4B10-8087-BCC8C6D74BEE}">
      <dgm:prSet/>
      <dgm:spPr/>
      <dgm:t>
        <a:bodyPr/>
        <a:lstStyle/>
        <a:p>
          <a:endParaRPr lang="en-US"/>
        </a:p>
      </dgm:t>
    </dgm:pt>
    <dgm:pt modelId="{810B1077-49D6-482D-9952-6109E0524A5A}" type="pres">
      <dgm:prSet presAssocID="{CDDBFBE6-FFDA-4382-8386-E1D5D30FF6D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A4BBE82-961F-44A7-A499-5F5BEAC9B2EE}" type="pres">
      <dgm:prSet presAssocID="{843C9E23-D66D-4393-AA4F-639A2ACF8C06}" presName="vertOne" presStyleCnt="0"/>
      <dgm:spPr/>
    </dgm:pt>
    <dgm:pt modelId="{0890B5A5-E0DA-481E-BD30-0A1D474A076F}" type="pres">
      <dgm:prSet presAssocID="{843C9E23-D66D-4393-AA4F-639A2ACF8C06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43C69D-2458-4D8F-B511-5B7BBECA4C0A}" type="pres">
      <dgm:prSet presAssocID="{843C9E23-D66D-4393-AA4F-639A2ACF8C06}" presName="parTransOne" presStyleCnt="0"/>
      <dgm:spPr/>
    </dgm:pt>
    <dgm:pt modelId="{7205D8F2-85FE-4918-A06E-340373722F03}" type="pres">
      <dgm:prSet presAssocID="{843C9E23-D66D-4393-AA4F-639A2ACF8C06}" presName="horzOne" presStyleCnt="0"/>
      <dgm:spPr/>
    </dgm:pt>
    <dgm:pt modelId="{0687851D-64D6-4257-B5D8-E529673A7795}" type="pres">
      <dgm:prSet presAssocID="{7117338F-1B4F-49E4-874E-86AA5C594D2A}" presName="vertTwo" presStyleCnt="0"/>
      <dgm:spPr/>
    </dgm:pt>
    <dgm:pt modelId="{EAC44785-0985-4C11-BBF0-AF58D41E1AC7}" type="pres">
      <dgm:prSet presAssocID="{7117338F-1B4F-49E4-874E-86AA5C594D2A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C4D838-4C4C-4C0C-A54E-658266EDBD25}" type="pres">
      <dgm:prSet presAssocID="{7117338F-1B4F-49E4-874E-86AA5C594D2A}" presName="horzTwo" presStyleCnt="0"/>
      <dgm:spPr/>
    </dgm:pt>
    <dgm:pt modelId="{17D116A1-62E9-42EF-A386-14889D2147AB}" type="pres">
      <dgm:prSet presAssocID="{E67F3B32-8332-4307-86A7-D4087572473E}" presName="sibSpaceOne" presStyleCnt="0"/>
      <dgm:spPr/>
    </dgm:pt>
    <dgm:pt modelId="{FB6478EE-893C-4945-BF8B-3113AA31DF3E}" type="pres">
      <dgm:prSet presAssocID="{DFD33135-AD8F-467D-A307-E5085F8169C0}" presName="vertOne" presStyleCnt="0"/>
      <dgm:spPr/>
    </dgm:pt>
    <dgm:pt modelId="{4CD22203-2C5B-4A6D-881F-846411DF4EBA}" type="pres">
      <dgm:prSet presAssocID="{DFD33135-AD8F-467D-A307-E5085F8169C0}" presName="txOne" presStyleLbl="node0" presStyleIdx="1" presStyleCnt="2" custLinFactY="-2270" custLinFactNeighborX="47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08B11F-E865-48CD-A6ED-975317E8561F}" type="pres">
      <dgm:prSet presAssocID="{DFD33135-AD8F-467D-A307-E5085F8169C0}" presName="parTransOne" presStyleCnt="0"/>
      <dgm:spPr/>
    </dgm:pt>
    <dgm:pt modelId="{3C74E157-FCE3-4001-B7A7-43C5BE8199C0}" type="pres">
      <dgm:prSet presAssocID="{DFD33135-AD8F-467D-A307-E5085F8169C0}" presName="horzOne" presStyleCnt="0"/>
      <dgm:spPr/>
    </dgm:pt>
    <dgm:pt modelId="{C24E2C5D-02E9-42A5-AE47-BF003478B538}" type="pres">
      <dgm:prSet presAssocID="{FF046DD6-C12F-4E0E-B4F7-E475F58173A1}" presName="vertTwo" presStyleCnt="0"/>
      <dgm:spPr/>
    </dgm:pt>
    <dgm:pt modelId="{6B91DE1B-04DD-40C8-B1D3-5A96C1E1F81D}" type="pres">
      <dgm:prSet presAssocID="{FF046DD6-C12F-4E0E-B4F7-E475F58173A1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159A8E-369B-480C-9C0C-D09EA9DB0BBA}" type="pres">
      <dgm:prSet presAssocID="{FF046DD6-C12F-4E0E-B4F7-E475F58173A1}" presName="horzTwo" presStyleCnt="0"/>
      <dgm:spPr/>
    </dgm:pt>
    <dgm:pt modelId="{0AE04F75-F42B-454F-BCEC-AEB81E7BE846}" type="pres">
      <dgm:prSet presAssocID="{4740200D-60B9-42A6-B735-B2E3FF8271EB}" presName="sibSpaceTwo" presStyleCnt="0"/>
      <dgm:spPr/>
    </dgm:pt>
    <dgm:pt modelId="{D6D1D5F2-156F-4F4A-B825-D4B43463DD6A}" type="pres">
      <dgm:prSet presAssocID="{3C345519-BABD-4776-BAA0-EDF010193727}" presName="vertTwo" presStyleCnt="0"/>
      <dgm:spPr/>
    </dgm:pt>
    <dgm:pt modelId="{A557EDA1-2AEF-4A8C-A84B-8212B7DB23B3}" type="pres">
      <dgm:prSet presAssocID="{3C345519-BABD-4776-BAA0-EDF010193727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3E9E0B-0392-43DC-A4C7-AAB1DDFD9181}" type="pres">
      <dgm:prSet presAssocID="{3C345519-BABD-4776-BAA0-EDF010193727}" presName="horzTwo" presStyleCnt="0"/>
      <dgm:spPr/>
    </dgm:pt>
    <dgm:pt modelId="{CE7C2A8B-B747-40C5-A894-F234A950D995}" type="pres">
      <dgm:prSet presAssocID="{C6673978-9120-41F9-B98F-A5A07E21B11A}" presName="sibSpaceTwo" presStyleCnt="0"/>
      <dgm:spPr/>
    </dgm:pt>
    <dgm:pt modelId="{B74731A3-1439-4625-9429-A462C9DCBC4B}" type="pres">
      <dgm:prSet presAssocID="{43399E3C-E877-493D-A335-206FD999ADAE}" presName="vertTwo" presStyleCnt="0"/>
      <dgm:spPr/>
    </dgm:pt>
    <dgm:pt modelId="{188F11CC-1992-4DA5-ACB3-465DDBE29273}" type="pres">
      <dgm:prSet presAssocID="{43399E3C-E877-493D-A335-206FD999ADAE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5A19A1-C987-4724-BD34-3586A7D84186}" type="pres">
      <dgm:prSet presAssocID="{43399E3C-E877-493D-A335-206FD999ADAE}" presName="horzTwo" presStyleCnt="0"/>
      <dgm:spPr/>
    </dgm:pt>
  </dgm:ptLst>
  <dgm:cxnLst>
    <dgm:cxn modelId="{904CB5B6-0854-4611-8342-8339B46908A8}" type="presOf" srcId="{43399E3C-E877-493D-A335-206FD999ADAE}" destId="{188F11CC-1992-4DA5-ACB3-465DDBE29273}" srcOrd="0" destOrd="0" presId="urn:microsoft.com/office/officeart/2005/8/layout/hierarchy4"/>
    <dgm:cxn modelId="{6FC52ABF-CB51-4E41-928F-E1947D3F2704}" type="presOf" srcId="{843C9E23-D66D-4393-AA4F-639A2ACF8C06}" destId="{0890B5A5-E0DA-481E-BD30-0A1D474A076F}" srcOrd="0" destOrd="0" presId="urn:microsoft.com/office/officeart/2005/8/layout/hierarchy4"/>
    <dgm:cxn modelId="{7EE4EFC2-3865-4B44-A5BE-5079B0CCD0A0}" type="presOf" srcId="{CDDBFBE6-FFDA-4382-8386-E1D5D30FF6D3}" destId="{810B1077-49D6-482D-9952-6109E0524A5A}" srcOrd="0" destOrd="0" presId="urn:microsoft.com/office/officeart/2005/8/layout/hierarchy4"/>
    <dgm:cxn modelId="{9ABAADC8-E8A9-4372-986E-58898BA7BE9A}" srcId="{DFD33135-AD8F-467D-A307-E5085F8169C0}" destId="{FF046DD6-C12F-4E0E-B4F7-E475F58173A1}" srcOrd="0" destOrd="0" parTransId="{AEAD4FE5-45D3-462C-8AE5-8E98BBA0C086}" sibTransId="{4740200D-60B9-42A6-B735-B2E3FF8271EB}"/>
    <dgm:cxn modelId="{7382D3E8-492E-4663-B569-B8D031432DF1}" type="presOf" srcId="{DFD33135-AD8F-467D-A307-E5085F8169C0}" destId="{4CD22203-2C5B-4A6D-881F-846411DF4EBA}" srcOrd="0" destOrd="0" presId="urn:microsoft.com/office/officeart/2005/8/layout/hierarchy4"/>
    <dgm:cxn modelId="{0AF520A6-5BDA-4B15-9279-D340B09EE58C}" type="presOf" srcId="{3C345519-BABD-4776-BAA0-EDF010193727}" destId="{A557EDA1-2AEF-4A8C-A84B-8212B7DB23B3}" srcOrd="0" destOrd="0" presId="urn:microsoft.com/office/officeart/2005/8/layout/hierarchy4"/>
    <dgm:cxn modelId="{ABC4B1E7-14D2-4C4E-82D2-9505C3ACE2EB}" type="presOf" srcId="{FF046DD6-C12F-4E0E-B4F7-E475F58173A1}" destId="{6B91DE1B-04DD-40C8-B1D3-5A96C1E1F81D}" srcOrd="0" destOrd="0" presId="urn:microsoft.com/office/officeart/2005/8/layout/hierarchy4"/>
    <dgm:cxn modelId="{E5118984-8020-4D39-93C9-A55AA11B5D40}" srcId="{DFD33135-AD8F-467D-A307-E5085F8169C0}" destId="{3C345519-BABD-4776-BAA0-EDF010193727}" srcOrd="1" destOrd="0" parTransId="{5D8E8D56-30B3-48D6-9C10-15146652A583}" sibTransId="{C6673978-9120-41F9-B98F-A5A07E21B11A}"/>
    <dgm:cxn modelId="{AC795CF5-10F8-4EC6-84C3-6E8BAC15417A}" type="presOf" srcId="{7117338F-1B4F-49E4-874E-86AA5C594D2A}" destId="{EAC44785-0985-4C11-BBF0-AF58D41E1AC7}" srcOrd="0" destOrd="0" presId="urn:microsoft.com/office/officeart/2005/8/layout/hierarchy4"/>
    <dgm:cxn modelId="{489BA236-96D9-4D77-8654-90B140AE1156}" srcId="{CDDBFBE6-FFDA-4382-8386-E1D5D30FF6D3}" destId="{DFD33135-AD8F-467D-A307-E5085F8169C0}" srcOrd="1" destOrd="0" parTransId="{35AE7C82-00F6-4948-8372-F43BD77310B3}" sibTransId="{1B916A7F-8449-43B7-8330-07AB75AA2B8B}"/>
    <dgm:cxn modelId="{E6511A11-DAB3-492F-9A48-C453DFEBD228}" srcId="{843C9E23-D66D-4393-AA4F-639A2ACF8C06}" destId="{7117338F-1B4F-49E4-874E-86AA5C594D2A}" srcOrd="0" destOrd="0" parTransId="{52B8F875-DD4E-4D3B-8113-0650D2E8200F}" sibTransId="{6334E84E-60FA-480B-AE5C-71EB7D72C48F}"/>
    <dgm:cxn modelId="{A06E9843-0691-4B10-8087-BCC8C6D74BEE}" srcId="{DFD33135-AD8F-467D-A307-E5085F8169C0}" destId="{43399E3C-E877-493D-A335-206FD999ADAE}" srcOrd="2" destOrd="0" parTransId="{F89C446F-65B5-4A5C-9A57-9B5C8127B222}" sibTransId="{76930A14-456E-4E4E-A5BD-64DA6427FCED}"/>
    <dgm:cxn modelId="{2F28E674-9C53-41F4-BB2C-A377A2D01BF8}" srcId="{CDDBFBE6-FFDA-4382-8386-E1D5D30FF6D3}" destId="{843C9E23-D66D-4393-AA4F-639A2ACF8C06}" srcOrd="0" destOrd="0" parTransId="{BB5FFAB2-4A0E-494D-986D-6867699475F7}" sibTransId="{E67F3B32-8332-4307-86A7-D4087572473E}"/>
    <dgm:cxn modelId="{35D0020B-4304-409A-A47B-63C68276C0D1}" type="presParOf" srcId="{810B1077-49D6-482D-9952-6109E0524A5A}" destId="{6A4BBE82-961F-44A7-A499-5F5BEAC9B2EE}" srcOrd="0" destOrd="0" presId="urn:microsoft.com/office/officeart/2005/8/layout/hierarchy4"/>
    <dgm:cxn modelId="{A89D6C41-C3AE-49E4-BA64-6DE06B061CF3}" type="presParOf" srcId="{6A4BBE82-961F-44A7-A499-5F5BEAC9B2EE}" destId="{0890B5A5-E0DA-481E-BD30-0A1D474A076F}" srcOrd="0" destOrd="0" presId="urn:microsoft.com/office/officeart/2005/8/layout/hierarchy4"/>
    <dgm:cxn modelId="{79B2A618-1260-4E33-9743-BD53D9212073}" type="presParOf" srcId="{6A4BBE82-961F-44A7-A499-5F5BEAC9B2EE}" destId="{3E43C69D-2458-4D8F-B511-5B7BBECA4C0A}" srcOrd="1" destOrd="0" presId="urn:microsoft.com/office/officeart/2005/8/layout/hierarchy4"/>
    <dgm:cxn modelId="{231CA87F-6097-4943-A556-CD1348D344F2}" type="presParOf" srcId="{6A4BBE82-961F-44A7-A499-5F5BEAC9B2EE}" destId="{7205D8F2-85FE-4918-A06E-340373722F03}" srcOrd="2" destOrd="0" presId="urn:microsoft.com/office/officeart/2005/8/layout/hierarchy4"/>
    <dgm:cxn modelId="{6A7EDD47-8C13-434C-A4CB-E7E4B42EFF42}" type="presParOf" srcId="{7205D8F2-85FE-4918-A06E-340373722F03}" destId="{0687851D-64D6-4257-B5D8-E529673A7795}" srcOrd="0" destOrd="0" presId="urn:microsoft.com/office/officeart/2005/8/layout/hierarchy4"/>
    <dgm:cxn modelId="{EA2AEFED-73D3-4CB7-A72E-AACAF458F113}" type="presParOf" srcId="{0687851D-64D6-4257-B5D8-E529673A7795}" destId="{EAC44785-0985-4C11-BBF0-AF58D41E1AC7}" srcOrd="0" destOrd="0" presId="urn:microsoft.com/office/officeart/2005/8/layout/hierarchy4"/>
    <dgm:cxn modelId="{D03AC5C5-0E94-4FE2-BCA4-C1EFC6AA866F}" type="presParOf" srcId="{0687851D-64D6-4257-B5D8-E529673A7795}" destId="{8DC4D838-4C4C-4C0C-A54E-658266EDBD25}" srcOrd="1" destOrd="0" presId="urn:microsoft.com/office/officeart/2005/8/layout/hierarchy4"/>
    <dgm:cxn modelId="{8E6B4E2A-B622-4A60-95CF-078987B89557}" type="presParOf" srcId="{810B1077-49D6-482D-9952-6109E0524A5A}" destId="{17D116A1-62E9-42EF-A386-14889D2147AB}" srcOrd="1" destOrd="0" presId="urn:microsoft.com/office/officeart/2005/8/layout/hierarchy4"/>
    <dgm:cxn modelId="{5A9A1650-54DD-4B7A-9839-A8A155DF29EF}" type="presParOf" srcId="{810B1077-49D6-482D-9952-6109E0524A5A}" destId="{FB6478EE-893C-4945-BF8B-3113AA31DF3E}" srcOrd="2" destOrd="0" presId="urn:microsoft.com/office/officeart/2005/8/layout/hierarchy4"/>
    <dgm:cxn modelId="{C0143F2E-C171-437A-9C24-71B1A5713BE0}" type="presParOf" srcId="{FB6478EE-893C-4945-BF8B-3113AA31DF3E}" destId="{4CD22203-2C5B-4A6D-881F-846411DF4EBA}" srcOrd="0" destOrd="0" presId="urn:microsoft.com/office/officeart/2005/8/layout/hierarchy4"/>
    <dgm:cxn modelId="{F31ACC4B-77C7-4538-A7F7-F61DE29764F3}" type="presParOf" srcId="{FB6478EE-893C-4945-BF8B-3113AA31DF3E}" destId="{D108B11F-E865-48CD-A6ED-975317E8561F}" srcOrd="1" destOrd="0" presId="urn:microsoft.com/office/officeart/2005/8/layout/hierarchy4"/>
    <dgm:cxn modelId="{EC1D8EDA-20F1-436B-B83A-BF57A676FE70}" type="presParOf" srcId="{FB6478EE-893C-4945-BF8B-3113AA31DF3E}" destId="{3C74E157-FCE3-4001-B7A7-43C5BE8199C0}" srcOrd="2" destOrd="0" presId="urn:microsoft.com/office/officeart/2005/8/layout/hierarchy4"/>
    <dgm:cxn modelId="{290F3EC2-C1F7-49CA-B2C3-40081D286887}" type="presParOf" srcId="{3C74E157-FCE3-4001-B7A7-43C5BE8199C0}" destId="{C24E2C5D-02E9-42A5-AE47-BF003478B538}" srcOrd="0" destOrd="0" presId="urn:microsoft.com/office/officeart/2005/8/layout/hierarchy4"/>
    <dgm:cxn modelId="{7C1B403C-0AC3-452A-9EE3-22AD83B5603C}" type="presParOf" srcId="{C24E2C5D-02E9-42A5-AE47-BF003478B538}" destId="{6B91DE1B-04DD-40C8-B1D3-5A96C1E1F81D}" srcOrd="0" destOrd="0" presId="urn:microsoft.com/office/officeart/2005/8/layout/hierarchy4"/>
    <dgm:cxn modelId="{3FE0E2D5-08A1-463A-B479-71FD4BA284A6}" type="presParOf" srcId="{C24E2C5D-02E9-42A5-AE47-BF003478B538}" destId="{6F159A8E-369B-480C-9C0C-D09EA9DB0BBA}" srcOrd="1" destOrd="0" presId="urn:microsoft.com/office/officeart/2005/8/layout/hierarchy4"/>
    <dgm:cxn modelId="{A99DBE86-8171-405B-9843-ADEEB5BB8219}" type="presParOf" srcId="{3C74E157-FCE3-4001-B7A7-43C5BE8199C0}" destId="{0AE04F75-F42B-454F-BCEC-AEB81E7BE846}" srcOrd="1" destOrd="0" presId="urn:microsoft.com/office/officeart/2005/8/layout/hierarchy4"/>
    <dgm:cxn modelId="{0F2F1EFB-36B5-41B5-9ACB-B2489BB80B0E}" type="presParOf" srcId="{3C74E157-FCE3-4001-B7A7-43C5BE8199C0}" destId="{D6D1D5F2-156F-4F4A-B825-D4B43463DD6A}" srcOrd="2" destOrd="0" presId="urn:microsoft.com/office/officeart/2005/8/layout/hierarchy4"/>
    <dgm:cxn modelId="{BDBD7D70-D3BA-4D0D-BE41-D89B5648A323}" type="presParOf" srcId="{D6D1D5F2-156F-4F4A-B825-D4B43463DD6A}" destId="{A557EDA1-2AEF-4A8C-A84B-8212B7DB23B3}" srcOrd="0" destOrd="0" presId="urn:microsoft.com/office/officeart/2005/8/layout/hierarchy4"/>
    <dgm:cxn modelId="{80A11328-4692-4282-9BBA-A80CF27B8C2C}" type="presParOf" srcId="{D6D1D5F2-156F-4F4A-B825-D4B43463DD6A}" destId="{C93E9E0B-0392-43DC-A4C7-AAB1DDFD9181}" srcOrd="1" destOrd="0" presId="urn:microsoft.com/office/officeart/2005/8/layout/hierarchy4"/>
    <dgm:cxn modelId="{D7274429-862F-4DCC-B106-A071E5D74D2F}" type="presParOf" srcId="{3C74E157-FCE3-4001-B7A7-43C5BE8199C0}" destId="{CE7C2A8B-B747-40C5-A894-F234A950D995}" srcOrd="3" destOrd="0" presId="urn:microsoft.com/office/officeart/2005/8/layout/hierarchy4"/>
    <dgm:cxn modelId="{343E968B-A473-4662-AC11-C88645C59934}" type="presParOf" srcId="{3C74E157-FCE3-4001-B7A7-43C5BE8199C0}" destId="{B74731A3-1439-4625-9429-A462C9DCBC4B}" srcOrd="4" destOrd="0" presId="urn:microsoft.com/office/officeart/2005/8/layout/hierarchy4"/>
    <dgm:cxn modelId="{AF6AAD53-EC92-4DE6-A8FB-479D3BCF5FDB}" type="presParOf" srcId="{B74731A3-1439-4625-9429-A462C9DCBC4B}" destId="{188F11CC-1992-4DA5-ACB3-465DDBE29273}" srcOrd="0" destOrd="0" presId="urn:microsoft.com/office/officeart/2005/8/layout/hierarchy4"/>
    <dgm:cxn modelId="{2C835A2B-0ACF-4A45-8362-DD31605E1C8E}" type="presParOf" srcId="{B74731A3-1439-4625-9429-A462C9DCBC4B}" destId="{0A5A19A1-C987-4724-BD34-3586A7D8418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4#2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7BA54D27-55E3-4440-A3BB-94B461FAF491}" type="datetimeFigureOut">
              <a:rPr lang="en-US"/>
              <a:pPr>
                <a:defRPr/>
              </a:pPr>
              <a:t>8/8/2017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FE0F8F28-CD86-4810-A290-43F8C57B2B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424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04B63-E0EF-4C5C-8087-26D98A4D8B54}" type="datetimeFigureOut">
              <a:rPr lang="en-US" smtClean="0"/>
              <a:pPr/>
              <a:t>8/8/2017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B2B45-C151-4E0D-B213-7869027317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23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pPr>
              <a:defRPr/>
            </a:pPr>
            <a:fld id="{0A1312CB-9DC9-45EB-90AF-26E45CBBF78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170512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4D9175-B1E2-4755-AA6A-AF1949A39B8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355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4D9175-B1E2-4755-AA6A-AF1949A39B8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344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4D9175-B1E2-4755-AA6A-AF1949A39B8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220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4D9175-B1E2-4755-AA6A-AF1949A39B8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683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4D9175-B1E2-4755-AA6A-AF1949A39B8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0616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4D9175-B1E2-4755-AA6A-AF1949A39B8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023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41D643-148B-47CF-9147-F093741263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3228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C72498-522D-44FD-B126-5111E6D2A00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0994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9F8D3-D306-4CA4-89A5-B2664E2759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58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pPr>
              <a:defRPr/>
            </a:pPr>
            <a:fld id="{0E6A1196-27B7-4BC1-8DA6-2411FFBBB3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876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pPr>
              <a:defRPr/>
            </a:pPr>
            <a:fld id="{1A9EA9EA-8574-4F59-8EBF-7D71A16B516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853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BE5E5-7649-483F-80CD-1848FFB7D9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012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3078CE-2425-41F5-841B-3EBDE957866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702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044C9A-ED1B-4925-9FBE-C6FFC86465C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2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A1768F-4141-4FF6-9549-2EA8CCFBFD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74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FA80F-FE57-4434-A7EB-A93DC53870E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89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CBBFB7-7905-4DD9-A327-6A24E5F1AC4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541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7D4D9175-B1E2-4755-AA6A-AF1949A39B8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325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  <p:sldLayoutId id="2147483961" r:id="rId12"/>
    <p:sldLayoutId id="2147483962" r:id="rId13"/>
    <p:sldLayoutId id="2147483963" r:id="rId14"/>
    <p:sldLayoutId id="2147483964" r:id="rId15"/>
    <p:sldLayoutId id="2147483965" r:id="rId16"/>
    <p:sldLayoutId id="2147483966" r:id="rId17"/>
    <p:sldLayoutId id="2147483967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4.w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334" y="3429000"/>
            <a:ext cx="8763000" cy="1295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b="1" dirty="0" smtClean="0"/>
              <a:t>Welcome 6</a:t>
            </a:r>
            <a:r>
              <a:rPr lang="en-US" sz="4800" b="1" baseline="30000" dirty="0" smtClean="0"/>
              <a:t>th</a:t>
            </a:r>
            <a:r>
              <a:rPr lang="en-US" sz="4800" b="1" dirty="0" smtClean="0"/>
              <a:t> Grade Parents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905000"/>
            <a:ext cx="8458200" cy="1905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b="1" dirty="0" smtClean="0"/>
              <a:t>Carnage Magnet Middle School</a:t>
            </a:r>
          </a:p>
          <a:p>
            <a:pPr algn="ctr" eaLnBrk="1" hangingPunct="1"/>
            <a:r>
              <a:rPr lang="en-US" sz="4000" b="1" dirty="0" smtClean="0"/>
              <a:t>(CM²S)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58333" y="0"/>
            <a:ext cx="7704667" cy="990599"/>
          </a:xfrm>
        </p:spPr>
        <p:txBody>
          <a:bodyPr/>
          <a:lstStyle/>
          <a:p>
            <a:pPr eaLnBrk="1" hangingPunct="1"/>
            <a:r>
              <a:rPr lang="en-US" b="1" dirty="0" smtClean="0"/>
              <a:t>Lockers 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2301298"/>
              </p:ext>
            </p:extLst>
          </p:nvPr>
        </p:nvGraphicFramePr>
        <p:xfrm>
          <a:off x="1071981" y="838200"/>
          <a:ext cx="7704667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704667" cy="990599"/>
          </a:xfrm>
        </p:spPr>
        <p:txBody>
          <a:bodyPr/>
          <a:lstStyle/>
          <a:p>
            <a:pPr eaLnBrk="1" hangingPunct="1"/>
            <a:r>
              <a:rPr lang="en-US" b="1" dirty="0" smtClean="0"/>
              <a:t>Class Information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8106481"/>
              </p:ext>
            </p:extLst>
          </p:nvPr>
        </p:nvGraphicFramePr>
        <p:xfrm>
          <a:off x="892791" y="1003109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-76200"/>
            <a:ext cx="6870700" cy="1600200"/>
          </a:xfrm>
        </p:spPr>
        <p:txBody>
          <a:bodyPr/>
          <a:lstStyle/>
          <a:p>
            <a:pPr eaLnBrk="1" hangingPunct="1"/>
            <a:r>
              <a:rPr lang="en-US" b="1" dirty="0" smtClean="0"/>
              <a:t>Typical Sixth Grade Day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3966885"/>
              </p:ext>
            </p:extLst>
          </p:nvPr>
        </p:nvGraphicFramePr>
        <p:xfrm>
          <a:off x="685800" y="1447800"/>
          <a:ext cx="76962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704667" cy="990599"/>
          </a:xfrm>
        </p:spPr>
        <p:txBody>
          <a:bodyPr/>
          <a:lstStyle/>
          <a:p>
            <a:pPr eaLnBrk="1" hangingPunct="1"/>
            <a:r>
              <a:rPr lang="en-US" b="1" dirty="0" smtClean="0"/>
              <a:t>Schedule Changes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3825862"/>
              </p:ext>
            </p:extLst>
          </p:nvPr>
        </p:nvGraphicFramePr>
        <p:xfrm>
          <a:off x="651933" y="457200"/>
          <a:ext cx="8415867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4955774"/>
              </p:ext>
            </p:extLst>
          </p:nvPr>
        </p:nvGraphicFramePr>
        <p:xfrm>
          <a:off x="982133" y="1219199"/>
          <a:ext cx="7704667" cy="4780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404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296"/>
            <a:ext cx="7704667" cy="1066799"/>
          </a:xfrm>
        </p:spPr>
        <p:txBody>
          <a:bodyPr/>
          <a:lstStyle/>
          <a:p>
            <a:pPr eaLnBrk="1" hangingPunct="1"/>
            <a:r>
              <a:rPr lang="en-US" b="1" dirty="0" smtClean="0"/>
              <a:t>Absences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4596708"/>
              </p:ext>
            </p:extLst>
          </p:nvPr>
        </p:nvGraphicFramePr>
        <p:xfrm>
          <a:off x="982133" y="761999"/>
          <a:ext cx="7857067" cy="5715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990600" y="-6824"/>
            <a:ext cx="7704667" cy="1066799"/>
          </a:xfrm>
        </p:spPr>
        <p:txBody>
          <a:bodyPr/>
          <a:lstStyle/>
          <a:p>
            <a:r>
              <a:rPr lang="en-US" b="1" dirty="0" smtClean="0"/>
              <a:t>Tardy Policy-Trojans on Time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0103180"/>
              </p:ext>
            </p:extLst>
          </p:nvPr>
        </p:nvGraphicFramePr>
        <p:xfrm>
          <a:off x="990600" y="1295400"/>
          <a:ext cx="7924800" cy="5527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152400"/>
            <a:ext cx="7704667" cy="1066799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/>
              <a:t>Home base/Power School !!!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905000"/>
            <a:ext cx="7704667" cy="333281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2800" dirty="0" smtClean="0"/>
              <a:t>Please BE PATIENT!</a:t>
            </a:r>
          </a:p>
          <a:p>
            <a:pPr eaLnBrk="1" hangingPunct="1">
              <a:defRPr/>
            </a:pPr>
            <a:r>
              <a:rPr lang="en-US" sz="2800" dirty="0" smtClean="0"/>
              <a:t>It is constantly being updated.</a:t>
            </a:r>
          </a:p>
          <a:p>
            <a:pPr>
              <a:defRPr/>
            </a:pPr>
            <a:r>
              <a:rPr lang="en-US" sz="2800" dirty="0" smtClean="0"/>
              <a:t>Students stay on top of assignments, parents are able to participate in their child's progress, and teachers can instantly share information from their </a:t>
            </a:r>
            <a:r>
              <a:rPr lang="en-US" sz="2800" dirty="0" err="1" smtClean="0"/>
              <a:t>gradebook</a:t>
            </a:r>
            <a:r>
              <a:rPr lang="en-US" sz="2800" dirty="0" smtClean="0"/>
              <a:t> with parents and students.</a:t>
            </a:r>
          </a:p>
          <a:p>
            <a:pPr>
              <a:defRPr/>
            </a:pPr>
            <a:r>
              <a:rPr lang="en-US" sz="2800" dirty="0" smtClean="0"/>
              <a:t> Families with multiple students can also set up their accounts to view all of their students at one time, with one login.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04667" cy="91439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400" b="1" dirty="0" smtClean="0"/>
              <a:t>School Counselor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sz="2700" b="1" dirty="0" smtClean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04707664"/>
              </p:ext>
            </p:extLst>
          </p:nvPr>
        </p:nvGraphicFramePr>
        <p:xfrm>
          <a:off x="1066800" y="1219200"/>
          <a:ext cx="7704666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852754"/>
              </p:ext>
            </p:extLst>
          </p:nvPr>
        </p:nvGraphicFramePr>
        <p:xfrm>
          <a:off x="982663" y="1066800"/>
          <a:ext cx="7856537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-6824"/>
            <a:ext cx="7704667" cy="1219199"/>
          </a:xfrm>
        </p:spPr>
        <p:txBody>
          <a:bodyPr/>
          <a:lstStyle/>
          <a:p>
            <a:pPr eaLnBrk="1" hangingPunct="1"/>
            <a:r>
              <a:rPr lang="en-US" b="1" dirty="0" smtClean="0"/>
              <a:t>School Counselor</a:t>
            </a:r>
          </a:p>
        </p:txBody>
      </p:sp>
    </p:spTree>
    <p:extLst>
      <p:ext uri="{BB962C8B-B14F-4D97-AF65-F5344CB8AC3E}">
        <p14:creationId xmlns:p14="http://schemas.microsoft.com/office/powerpoint/2010/main" val="203150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20752" y="31845"/>
            <a:ext cx="8015287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400" b="1" u="sng" dirty="0" smtClean="0"/>
              <a:t/>
            </a:r>
            <a:br>
              <a:rPr lang="en-US" sz="2400" b="1" u="sng" dirty="0" smtClean="0"/>
            </a:br>
            <a:r>
              <a:rPr lang="en-US" sz="2800" b="1" u="sng" dirty="0" smtClean="0"/>
              <a:t/>
            </a:r>
            <a:br>
              <a:rPr lang="en-US" sz="2800" b="1" u="sng" dirty="0" smtClean="0"/>
            </a:br>
            <a:r>
              <a:rPr lang="en-US" sz="3600" b="1" dirty="0" smtClean="0"/>
              <a:t>Pamela Johnson  </a:t>
            </a:r>
            <a:r>
              <a:rPr lang="en-US" sz="3600" dirty="0" smtClean="0"/>
              <a:t>Principal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smtClean="0"/>
              <a:t>Deborah Davis </a:t>
            </a:r>
            <a:r>
              <a:rPr lang="en-US" sz="3600" dirty="0" smtClean="0"/>
              <a:t>Counselor </a:t>
            </a:r>
            <a:r>
              <a:rPr lang="en-US" sz="3100" b="1" dirty="0" smtClean="0"/>
              <a:t/>
            </a:r>
            <a:br>
              <a:rPr lang="en-US" sz="3100" b="1" dirty="0" smtClean="0"/>
            </a:br>
            <a:endParaRPr lang="en-US" sz="3100" b="1" u="sng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87994708"/>
              </p:ext>
            </p:extLst>
          </p:nvPr>
        </p:nvGraphicFramePr>
        <p:xfrm>
          <a:off x="1371600" y="1295400"/>
          <a:ext cx="75438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982133" y="0"/>
            <a:ext cx="7704667" cy="1981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Positive Behavior Intervention &amp; Support (PBiS)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sz="2800" b="1" dirty="0" smtClean="0"/>
              <a:t>A systems approach for establishing the social culture and individualized behavioral supports needed for schools to be effective learning environments for all students.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190" y="1723767"/>
            <a:ext cx="1658551" cy="18864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"/>
          <p:cNvSpPr>
            <a:spLocks noChangeArrowheads="1"/>
          </p:cNvSpPr>
          <p:nvPr/>
        </p:nvSpPr>
        <p:spPr bwMode="auto">
          <a:xfrm>
            <a:off x="685800" y="2971800"/>
            <a:ext cx="7696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endParaRPr lang="en-US" sz="3200" dirty="0"/>
          </a:p>
        </p:txBody>
      </p:sp>
      <p:sp>
        <p:nvSpPr>
          <p:cNvPr id="37891" name="Title 6"/>
          <p:cNvSpPr>
            <a:spLocks noGrp="1"/>
          </p:cNvSpPr>
          <p:nvPr>
            <p:ph type="title"/>
          </p:nvPr>
        </p:nvSpPr>
        <p:spPr>
          <a:xfrm>
            <a:off x="990600" y="152400"/>
            <a:ext cx="7704667" cy="1371599"/>
          </a:xfrm>
        </p:spPr>
        <p:txBody>
          <a:bodyPr/>
          <a:lstStyle/>
          <a:p>
            <a:r>
              <a:rPr lang="en-US" b="1" dirty="0" smtClean="0"/>
              <a:t>CM²S Success 4mula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094132"/>
              </p:ext>
            </p:extLst>
          </p:nvPr>
        </p:nvGraphicFramePr>
        <p:xfrm>
          <a:off x="838200" y="1600200"/>
          <a:ext cx="80772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58333" y="-228600"/>
            <a:ext cx="7704667" cy="16764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1"/>
                </a:solidFill>
              </a:rPr>
              <a:t>Field Trips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925545"/>
              </p:ext>
            </p:extLst>
          </p:nvPr>
        </p:nvGraphicFramePr>
        <p:xfrm>
          <a:off x="457200" y="990600"/>
          <a:ext cx="83058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Green Apple Day of Service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295400"/>
            <a:ext cx="7848600" cy="5410200"/>
          </a:xfrm>
        </p:spPr>
        <p:txBody>
          <a:bodyPr>
            <a:normAutofit/>
          </a:bodyPr>
          <a:lstStyle/>
          <a:p>
            <a:r>
              <a:rPr lang="en-US" sz="3200" b="1" dirty="0"/>
              <a:t>Sept. </a:t>
            </a:r>
            <a:r>
              <a:rPr lang="en-US" sz="3200" b="1" dirty="0" smtClean="0"/>
              <a:t>30 </a:t>
            </a:r>
            <a:r>
              <a:rPr lang="en-US" sz="3200" b="1" dirty="0"/>
              <a:t>from </a:t>
            </a:r>
            <a:r>
              <a:rPr lang="en-US" sz="3200" b="1" dirty="0" smtClean="0"/>
              <a:t>8:00-12:00</a:t>
            </a:r>
            <a:endParaRPr lang="en-US" sz="3200" b="1" dirty="0"/>
          </a:p>
          <a:p>
            <a:r>
              <a:rPr lang="en-US" sz="3200" b="1" dirty="0"/>
              <a:t>Sponsored by the NC Green Building Society</a:t>
            </a:r>
          </a:p>
          <a:p>
            <a:r>
              <a:rPr lang="en-US" sz="3200" b="1" dirty="0" smtClean="0"/>
              <a:t>Volunteer </a:t>
            </a:r>
            <a:r>
              <a:rPr lang="en-US" sz="3200" b="1" dirty="0"/>
              <a:t>sign </a:t>
            </a:r>
            <a:r>
              <a:rPr lang="en-US" sz="3200" b="1" dirty="0" smtClean="0"/>
              <a:t>up:  Watch for details on the Carnage website.</a:t>
            </a:r>
            <a:endParaRPr lang="en-US" sz="3200" b="1" dirty="0"/>
          </a:p>
          <a:p>
            <a:r>
              <a:rPr lang="en-US" sz="3200" b="1" dirty="0"/>
              <a:t>We will work on the green house area and the gardens around the front of the building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44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015287" cy="9144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1"/>
                </a:solidFill>
              </a:rPr>
              <a:t>Your Child’s Nutrition </a:t>
            </a:r>
          </a:p>
        </p:txBody>
      </p:sp>
      <p:pic>
        <p:nvPicPr>
          <p:cNvPr id="41988" name="Picture 4" descr="j034339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934200" y="228600"/>
            <a:ext cx="1602694" cy="1600200"/>
          </a:xfrm>
          <a:noFill/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89161731"/>
              </p:ext>
            </p:extLst>
          </p:nvPr>
        </p:nvGraphicFramePr>
        <p:xfrm>
          <a:off x="1295400" y="1981200"/>
          <a:ext cx="70866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228600"/>
            <a:ext cx="8015287" cy="914400"/>
          </a:xfrm>
        </p:spPr>
        <p:txBody>
          <a:bodyPr/>
          <a:lstStyle/>
          <a:p>
            <a:r>
              <a:rPr lang="en-US" b="1" dirty="0" smtClean="0"/>
              <a:t>Contact Information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143000"/>
            <a:ext cx="8458200" cy="2514600"/>
          </a:xfrm>
        </p:spPr>
        <p:txBody>
          <a:bodyPr>
            <a:normAutofit/>
          </a:bodyPr>
          <a:lstStyle/>
          <a:p>
            <a:r>
              <a:rPr lang="en-US" dirty="0" smtClean="0"/>
              <a:t>Principal – Pamela Johnson </a:t>
            </a:r>
            <a:r>
              <a:rPr lang="en-US" u="sng" dirty="0" smtClean="0">
                <a:solidFill>
                  <a:schemeClr val="accent1"/>
                </a:solidFill>
              </a:rPr>
              <a:t>ppjohnson@wcpss.net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Counselor –Deborah Davis </a:t>
            </a:r>
            <a:r>
              <a:rPr lang="en-US" u="sng" dirty="0" smtClean="0">
                <a:solidFill>
                  <a:schemeClr val="accent1"/>
                </a:solidFill>
              </a:rPr>
              <a:t>dtdavis@wcpss.net</a:t>
            </a:r>
            <a:r>
              <a:rPr lang="en-US" dirty="0" smtClean="0"/>
              <a:t>   </a:t>
            </a:r>
          </a:p>
          <a:p>
            <a:r>
              <a:rPr lang="en-US" dirty="0" smtClean="0"/>
              <a:t>Front Office- (919) 856-7600</a:t>
            </a:r>
          </a:p>
          <a:p>
            <a:r>
              <a:rPr lang="en-US" dirty="0" smtClean="0"/>
              <a:t>Transportation- (919) 805-3030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28800" y="3429000"/>
            <a:ext cx="8015287" cy="91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Important Dates</a:t>
            </a:r>
            <a:endParaRPr kumimoji="0" lang="en-US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295400" y="4572000"/>
            <a:ext cx="8458200" cy="16764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6</a:t>
            </a:r>
            <a:r>
              <a:rPr lang="en-US" sz="3200" baseline="30000" dirty="0" smtClean="0">
                <a:solidFill>
                  <a:schemeClr val="tx2"/>
                </a:solidFill>
                <a:latin typeface="+mn-lt"/>
              </a:rPr>
              <a:t>th</a:t>
            </a: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 Grade Schedule Pick-Up 8/24/17 (</a:t>
            </a:r>
            <a:r>
              <a:rPr lang="en-US" sz="3200" dirty="0">
                <a:solidFill>
                  <a:schemeClr val="tx2"/>
                </a:solidFill>
                <a:latin typeface="+mn-lt"/>
              </a:rPr>
              <a:t>1</a:t>
            </a: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-3)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7</a:t>
            </a:r>
            <a:r>
              <a:rPr lang="en-US" sz="3200" baseline="30000" dirty="0" smtClean="0">
                <a:solidFill>
                  <a:schemeClr val="tx2"/>
                </a:solidFill>
                <a:latin typeface="+mn-lt"/>
              </a:rPr>
              <a:t>th</a:t>
            </a: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 and 8</a:t>
            </a:r>
            <a:r>
              <a:rPr lang="en-US" sz="3200" baseline="30000" dirty="0" smtClean="0">
                <a:solidFill>
                  <a:schemeClr val="tx2"/>
                </a:solidFill>
                <a:latin typeface="+mn-lt"/>
              </a:rPr>
              <a:t>th</a:t>
            </a: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 Grade Schedule Pick-up – 8/25/17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First Day of School 8/28/17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82133" y="228600"/>
            <a:ext cx="7704667" cy="1447799"/>
          </a:xfrm>
        </p:spPr>
        <p:txBody>
          <a:bodyPr>
            <a:normAutofit/>
          </a:bodyPr>
          <a:lstStyle/>
          <a:p>
            <a:pPr eaLnBrk="1" hangingPunct="1"/>
            <a:r>
              <a:rPr lang="en-US" sz="6600" b="1" dirty="0" smtClean="0"/>
              <a:t>CM²S Mission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891525"/>
              </p:ext>
            </p:extLst>
          </p:nvPr>
        </p:nvGraphicFramePr>
        <p:xfrm>
          <a:off x="982133" y="1371600"/>
          <a:ext cx="7704137" cy="5265357"/>
        </p:xfrm>
        <a:graphic>
          <a:graphicData uri="http://schemas.openxmlformats.org/drawingml/2006/table">
            <a:tbl>
              <a:tblPr firstRow="1" firstCol="1" bandRow="1"/>
              <a:tblGrid>
                <a:gridCol w="7704137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Mission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Statement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Wake County Public School System will provide a relevant and engaging education and will graduate students who are collaborative, creative, effective communicators and critical thinkers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Vision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Statement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Fred J. Carnage Magnet Middle School will prepare students to reach their full potential and to create life long learners who can adapt to a complex and changing world through the utilization of their gifts and talents.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04667" cy="685799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/>
              <a:t>CM²S Facts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08649092"/>
              </p:ext>
            </p:extLst>
          </p:nvPr>
        </p:nvGraphicFramePr>
        <p:xfrm>
          <a:off x="1219200" y="914400"/>
          <a:ext cx="76962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195263" y="381000"/>
            <a:ext cx="8015287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800" b="1" i="1" u="sng" dirty="0" smtClean="0"/>
              <a:t>CLUBS/ACTIVITIES</a:t>
            </a:r>
            <a:r>
              <a:rPr lang="en-US" sz="3800" b="1" i="1" dirty="0" smtClean="0"/>
              <a:t/>
            </a:r>
            <a:br>
              <a:rPr lang="en-US" sz="3800" b="1" i="1" dirty="0" smtClean="0"/>
            </a:br>
            <a:endParaRPr lang="en-US" sz="3800" b="1" i="1" dirty="0" smtClean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30099887"/>
              </p:ext>
            </p:extLst>
          </p:nvPr>
        </p:nvGraphicFramePr>
        <p:xfrm>
          <a:off x="990600" y="1143000"/>
          <a:ext cx="80010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53546" y="0"/>
            <a:ext cx="7704667" cy="1371600"/>
          </a:xfrm>
        </p:spPr>
        <p:txBody>
          <a:bodyPr/>
          <a:lstStyle/>
          <a:p>
            <a:pPr eaLnBrk="1" hangingPunct="1"/>
            <a:r>
              <a:rPr lang="en-US" b="1" dirty="0" smtClean="0"/>
              <a:t>School Layout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11143902"/>
              </p:ext>
            </p:extLst>
          </p:nvPr>
        </p:nvGraphicFramePr>
        <p:xfrm>
          <a:off x="533400" y="1066800"/>
          <a:ext cx="84582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44" name="Picture 4" descr="BD06663_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9800" y="685800"/>
            <a:ext cx="1928813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8434"/>
            <a:ext cx="7704667" cy="914399"/>
          </a:xfrm>
        </p:spPr>
        <p:txBody>
          <a:bodyPr/>
          <a:lstStyle/>
          <a:p>
            <a:pPr eaLnBrk="1" hangingPunct="1"/>
            <a:r>
              <a:rPr lang="en-US" sz="3800" b="1" dirty="0" smtClean="0"/>
              <a:t>Dressing for Success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818566"/>
              </p:ext>
            </p:extLst>
          </p:nvPr>
        </p:nvGraphicFramePr>
        <p:xfrm>
          <a:off x="914400" y="762000"/>
          <a:ext cx="8077200" cy="56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82132" y="28433"/>
            <a:ext cx="7704667" cy="761999"/>
          </a:xfrm>
        </p:spPr>
        <p:txBody>
          <a:bodyPr/>
          <a:lstStyle/>
          <a:p>
            <a:pPr eaLnBrk="1" hangingPunct="1"/>
            <a:r>
              <a:rPr lang="en-US" b="1" dirty="0" smtClean="0"/>
              <a:t>Transportation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endParaRPr 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16690571"/>
              </p:ext>
            </p:extLst>
          </p:nvPr>
        </p:nvGraphicFramePr>
        <p:xfrm>
          <a:off x="982132" y="790432"/>
          <a:ext cx="7933268" cy="5534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76200"/>
            <a:ext cx="7704667" cy="914400"/>
          </a:xfrm>
        </p:spPr>
        <p:txBody>
          <a:bodyPr/>
          <a:lstStyle/>
          <a:p>
            <a:pPr eaLnBrk="1" hangingPunct="1"/>
            <a:r>
              <a:rPr lang="en-US" b="1" dirty="0" smtClean="0"/>
              <a:t>Important Information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21353950"/>
              </p:ext>
            </p:extLst>
          </p:nvPr>
        </p:nvGraphicFramePr>
        <p:xfrm>
          <a:off x="990600" y="990600"/>
          <a:ext cx="7848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CDFC8BE62BB844A3DADC32A26A5DBD" ma:contentTypeVersion="2" ma:contentTypeDescription="Create a new document." ma:contentTypeScope="" ma:versionID="1043161ce0ddb8142c91599f2f76ae26">
  <xsd:schema xmlns:xsd="http://www.w3.org/2001/XMLSchema" xmlns:p="http://schemas.microsoft.com/office/2006/metadata/properties" xmlns:ns1="http://schemas.microsoft.com/sharepoint/v3" xmlns:ns2="79a8abf7-38c1-48f7-b643-01ef7492be55" targetNamespace="http://schemas.microsoft.com/office/2006/metadata/properties" ma:root="true" ma:fieldsID="d6ad3ecbc411b93ae1fd9222bade4782" ns1:_="" ns2:_="">
    <xsd:import namespace="http://schemas.microsoft.com/sharepoint/v3"/>
    <xsd:import namespace="79a8abf7-38c1-48f7-b643-01ef7492be5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DocumentCategory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dms="http://schemas.microsoft.com/office/2006/documentManagement/types" targetNamespace="79a8abf7-38c1-48f7-b643-01ef7492be55" elementFormDefault="qualified">
    <xsd:import namespace="http://schemas.microsoft.com/office/2006/documentManagement/types"/>
    <xsd:element name="DocumentCategory" ma:index="10" ma:displayName="Document Category" ma:format="Dropdown" ma:internalName="DocumentCategory" ma:readOnly="false">
      <xsd:simpleType>
        <xsd:restriction base="dms:Choice">
          <xsd:enumeration value="Media Center"/>
          <xsd:enumeration value="Principal"/>
          <xsd:enumeration value="Athletics"/>
          <xsd:enumeration value="Basic/Misc.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DocumentCategory xmlns="79a8abf7-38c1-48f7-b643-01ef7492be55">Basic/Misc.</DocumentCategory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575AB4-8AF0-47AB-A2D2-74FFAB6CF2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9a8abf7-38c1-48f7-b643-01ef7492be55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6F604DD4-0BA0-4227-99F3-D3B04494968D}">
  <ds:schemaRefs>
    <ds:schemaRef ds:uri="http://schemas.microsoft.com/office/2006/documentManagement/types"/>
    <ds:schemaRef ds:uri="79a8abf7-38c1-48f7-b643-01ef7492be55"/>
    <ds:schemaRef ds:uri="http://purl.org/dc/terms/"/>
    <ds:schemaRef ds:uri="http://purl.org/dc/elements/1.1/"/>
    <ds:schemaRef ds:uri="http://www.w3.org/XML/1998/namespace"/>
    <ds:schemaRef ds:uri="http://schemas.microsoft.com/sharepoint/v3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C5608B2-040F-4DFF-AD87-6E305840E6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2585</TotalTime>
  <Words>1106</Words>
  <Application>Microsoft Office PowerPoint</Application>
  <PresentationFormat>On-screen Show (4:3)</PresentationFormat>
  <Paragraphs>183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Corbel</vt:lpstr>
      <vt:lpstr>Times New Roman</vt:lpstr>
      <vt:lpstr>Wingdings</vt:lpstr>
      <vt:lpstr>Wingdings 2</vt:lpstr>
      <vt:lpstr>Parallax</vt:lpstr>
      <vt:lpstr>Welcome 6th Grade Parents </vt:lpstr>
      <vt:lpstr>  Pamela Johnson  Principal Deborah Davis Counselor  </vt:lpstr>
      <vt:lpstr>CM²S Mission</vt:lpstr>
      <vt:lpstr>CM²S Facts</vt:lpstr>
      <vt:lpstr>CLUBS/ACTIVITIES </vt:lpstr>
      <vt:lpstr>School Layout</vt:lpstr>
      <vt:lpstr>Dressing for Success</vt:lpstr>
      <vt:lpstr>Transportation</vt:lpstr>
      <vt:lpstr>Important Information</vt:lpstr>
      <vt:lpstr>Lockers </vt:lpstr>
      <vt:lpstr>Class Information</vt:lpstr>
      <vt:lpstr>Typical Sixth Grade Day</vt:lpstr>
      <vt:lpstr>Schedule Changes</vt:lpstr>
      <vt:lpstr>PowerPoint Presentation</vt:lpstr>
      <vt:lpstr>Absences</vt:lpstr>
      <vt:lpstr>Tardy Policy-Trojans on Time</vt:lpstr>
      <vt:lpstr>Home base/Power School !!!</vt:lpstr>
      <vt:lpstr>School Counselor </vt:lpstr>
      <vt:lpstr>School Counselor</vt:lpstr>
      <vt:lpstr>Positive Behavior Intervention &amp; Support (PBiS)</vt:lpstr>
      <vt:lpstr>CM²S Success 4mula</vt:lpstr>
      <vt:lpstr>Field Trips</vt:lpstr>
      <vt:lpstr>Green Apple Day of Service</vt:lpstr>
      <vt:lpstr>Your Child’s Nutrition </vt:lpstr>
      <vt:lpstr>Contact Information</vt:lpstr>
    </vt:vector>
  </TitlesOfParts>
  <Company>Charlotte-Mecklenburg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Open House PowerPoint</dc:title>
  <dc:creator>Charlotte-Mecklenburg School District</dc:creator>
  <cp:lastModifiedBy>kfmitchell</cp:lastModifiedBy>
  <cp:revision>230</cp:revision>
  <dcterms:created xsi:type="dcterms:W3CDTF">2006-07-12T16:33:15Z</dcterms:created>
  <dcterms:modified xsi:type="dcterms:W3CDTF">2017-08-08T13:12:05Z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0x010100CECDFC8BE62BB844A3DADC32A26A5DBD</vt:lpwstr>
  </property>
  <property fmtid="{D5CDD505-2E9C-101B-9397-08002B2CF9AE}" pid="3" name="TemplateUrl">
    <vt:lpwstr/>
  </property>
  <property fmtid="{D5CDD505-2E9C-101B-9397-08002B2CF9AE}" pid="4" name="_Sourc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</Properties>
</file>