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13178588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00" name="Shape 2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71157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63" name="Shape 2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3733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Shape 269"/>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70" name="Shape 2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1472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77" name="Shape 2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63203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83" name="Shape 2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92992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89" name="Shape 2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2567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Shape 29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99" name="Shape 2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3712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6" name="Shape 3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47210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39954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Shape 2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7" name="Shape 2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5404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23" name="Shape 2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1632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31" name="Shape 2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1990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7" name="Shape 23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65656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3" name="Shape 2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70317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49" name="Shape 2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418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256" name="Shape 2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71336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
        <p:cNvGrpSpPr/>
        <p:nvPr/>
      </p:nvGrpSpPr>
      <p:grpSpPr>
        <a:xfrm>
          <a:off x="0" y="0"/>
          <a:ext cx="0" cy="0"/>
          <a:chOff x="0" y="0"/>
          <a:chExt cx="0" cy="0"/>
        </a:xfrm>
      </p:grpSpPr>
      <p:pic>
        <p:nvPicPr>
          <p:cNvPr id="13" name="Shape 13"/>
          <p:cNvPicPr preferRelativeResize="0"/>
          <p:nvPr/>
        </p:nvPicPr>
        <p:blipFill rotWithShape="1">
          <a:blip r:embed="rId2">
            <a:alphaModFix/>
          </a:blip>
          <a:srcRect/>
          <a:stretch/>
        </p:blipFill>
        <p:spPr>
          <a:xfrm>
            <a:off x="1" y="4242851"/>
            <a:ext cx="8968200" cy="276000"/>
          </a:xfrm>
          <a:prstGeom prst="rect">
            <a:avLst/>
          </a:prstGeom>
          <a:noFill/>
          <a:ln>
            <a:noFill/>
          </a:ln>
        </p:spPr>
      </p:pic>
      <p:pic>
        <p:nvPicPr>
          <p:cNvPr id="14" name="Shape 14"/>
          <p:cNvPicPr preferRelativeResize="0"/>
          <p:nvPr/>
        </p:nvPicPr>
        <p:blipFill rotWithShape="1">
          <a:blip r:embed="rId3">
            <a:alphaModFix/>
          </a:blip>
          <a:srcRect/>
          <a:stretch/>
        </p:blipFill>
        <p:spPr>
          <a:xfrm>
            <a:off x="9111715" y="4243844"/>
            <a:ext cx="3077100" cy="276900"/>
          </a:xfrm>
          <a:prstGeom prst="rect">
            <a:avLst/>
          </a:prstGeom>
          <a:noFill/>
          <a:ln>
            <a:noFill/>
          </a:ln>
        </p:spPr>
      </p:pic>
      <p:sp>
        <p:nvSpPr>
          <p:cNvPr id="15" name="Shape 15"/>
          <p:cNvSpPr/>
          <p:nvPr/>
        </p:nvSpPr>
        <p:spPr>
          <a:xfrm>
            <a:off x="0" y="2590077"/>
            <a:ext cx="8968200" cy="1660199"/>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16" name="Shape 16"/>
          <p:cNvSpPr/>
          <p:nvPr/>
        </p:nvSpPr>
        <p:spPr>
          <a:xfrm>
            <a:off x="9111714" y="2590077"/>
            <a:ext cx="3077100" cy="1660199"/>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ctrTitle"/>
          </p:nvPr>
        </p:nvSpPr>
        <p:spPr>
          <a:xfrm>
            <a:off x="680322" y="2733708"/>
            <a:ext cx="8144100" cy="1373100"/>
          </a:xfrm>
          <a:prstGeom prst="rect">
            <a:avLst/>
          </a:prstGeom>
          <a:noFill/>
          <a:ln>
            <a:noFill/>
          </a:ln>
        </p:spPr>
        <p:txBody>
          <a:bodyPr lIns="91425" tIns="91425" rIns="91425" bIns="91425" anchor="b" anchorCtr="0"/>
          <a:lstStyle>
            <a:lvl1pPr marL="0" marR="0" lvl="0" indent="0" algn="r" rtl="0">
              <a:lnSpc>
                <a:spcPct val="90000"/>
              </a:lnSpc>
              <a:spcBef>
                <a:spcPts val="0"/>
              </a:spcBef>
              <a:buClr>
                <a:schemeClr val="lt1"/>
              </a:buClr>
              <a:buFont typeface="Trebuchet MS"/>
              <a:buNone/>
              <a:defRPr sz="54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18" name="Shape 18"/>
          <p:cNvSpPr txBox="1">
            <a:spLocks noGrp="1"/>
          </p:cNvSpPr>
          <p:nvPr>
            <p:ph type="subTitle" idx="1"/>
          </p:nvPr>
        </p:nvSpPr>
        <p:spPr>
          <a:xfrm>
            <a:off x="680322" y="4394039"/>
            <a:ext cx="8144100" cy="1117800"/>
          </a:xfrm>
          <a:prstGeom prst="rect">
            <a:avLst/>
          </a:prstGeom>
          <a:noFill/>
          <a:ln>
            <a:noFill/>
          </a:ln>
        </p:spPr>
        <p:txBody>
          <a:bodyPr lIns="91425" tIns="91425" rIns="91425" bIns="91425" anchor="t" anchorCtr="0"/>
          <a:lstStyle>
            <a:lvl1pPr marL="0" marR="0" lvl="0" indent="0" algn="r" rtl="0">
              <a:lnSpc>
                <a:spcPct val="90000"/>
              </a:lnSpc>
              <a:spcBef>
                <a:spcPts val="1000"/>
              </a:spcBef>
              <a:buClr>
                <a:schemeClr val="lt1"/>
              </a:buClr>
              <a:buFont typeface="Arial"/>
              <a:buNone/>
              <a:defRPr sz="2000" b="0" i="0" u="none" strike="noStrike" cap="none">
                <a:solidFill>
                  <a:schemeClr val="lt1"/>
                </a:solidFill>
                <a:latin typeface="Trebuchet MS"/>
                <a:ea typeface="Trebuchet MS"/>
                <a:cs typeface="Trebuchet MS"/>
                <a:sym typeface="Trebuchet MS"/>
              </a:defRPr>
            </a:lvl1pPr>
            <a:lvl2pPr marL="457200" marR="0" lvl="1" indent="0" algn="ctr"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2pPr>
            <a:lvl3pPr marL="914400" marR="0" lvl="2" indent="0" algn="ctr" rtl="0">
              <a:lnSpc>
                <a:spcPct val="90000"/>
              </a:lnSpc>
              <a:spcBef>
                <a:spcPts val="500"/>
              </a:spcBef>
              <a:buClr>
                <a:schemeClr val="lt1"/>
              </a:buClr>
              <a:buFont typeface="Arial"/>
              <a:buNone/>
              <a:defRPr sz="1800" b="0" i="0" u="none" strike="noStrike" cap="none">
                <a:solidFill>
                  <a:schemeClr val="lt1"/>
                </a:solidFill>
                <a:latin typeface="Trebuchet MS"/>
                <a:ea typeface="Trebuchet MS"/>
                <a:cs typeface="Trebuchet MS"/>
                <a:sym typeface="Trebuchet MS"/>
              </a:defRPr>
            </a:lvl3pPr>
            <a:lvl4pPr marL="1371600" marR="0" lvl="3" indent="0" algn="ctr"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4pPr>
            <a:lvl5pPr marL="1828800" marR="0" lvl="4" indent="0" algn="ctr"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5pPr>
            <a:lvl6pPr marL="2286000" marR="0" lvl="5" indent="0" algn="ctr"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6pPr>
            <a:lvl7pPr marL="2743200" marR="0" lvl="6" indent="0" algn="ctr"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7pPr>
            <a:lvl8pPr marL="3200400" marR="0" lvl="7" indent="0" algn="ctr"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8pPr>
            <a:lvl9pPr marL="3657600" marR="0" lvl="8" indent="0" algn="ctr"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9pPr>
          </a:lstStyle>
          <a:p>
            <a:endParaRPr/>
          </a:p>
        </p:txBody>
      </p:sp>
      <p:sp>
        <p:nvSpPr>
          <p:cNvPr id="19" name="Shape 19"/>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b="0" i="0" u="none" strike="noStrike" cap="none">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20" name="Shape 20"/>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b="0" i="0" u="none" strike="noStrike" cap="none">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21" name="Shape 21"/>
          <p:cNvSpPr txBox="1">
            <a:spLocks noGrp="1"/>
          </p:cNvSpPr>
          <p:nvPr>
            <p:ph type="sldNum" idx="12"/>
          </p:nvPr>
        </p:nvSpPr>
        <p:spPr>
          <a:xfrm>
            <a:off x="9255346" y="2750336"/>
            <a:ext cx="1171800" cy="13563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b="0" i="0" u="none" strike="noStrike" cap="none">
                <a:solidFill>
                  <a:schemeClr val="lt1"/>
                </a:solidFill>
                <a:latin typeface="Trebuchet MS"/>
                <a:ea typeface="Trebuchet MS"/>
                <a:cs typeface="Trebuchet MS"/>
                <a:sym typeface="Trebuchet MS"/>
              </a:rPr>
              <a:t>‹#›</a:t>
            </a:fld>
            <a:endParaRPr lang="en" sz="3600" b="0" i="0" u="none" strike="noStrike" cap="none">
              <a:solidFill>
                <a:schemeClr val="lt1"/>
              </a:solidFill>
              <a:latin typeface="Trebuchet MS"/>
              <a:ea typeface="Trebuchet MS"/>
              <a:cs typeface="Trebuchet MS"/>
              <a:sym typeface="Trebuchet M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Panoramic Picture with Caption">
    <p:spTree>
      <p:nvGrpSpPr>
        <p:cNvPr id="1" name="Shape 103"/>
        <p:cNvGrpSpPr/>
        <p:nvPr/>
      </p:nvGrpSpPr>
      <p:grpSpPr>
        <a:xfrm>
          <a:off x="0" y="0"/>
          <a:ext cx="0" cy="0"/>
          <a:chOff x="0" y="0"/>
          <a:chExt cx="0" cy="0"/>
        </a:xfrm>
      </p:grpSpPr>
      <p:pic>
        <p:nvPicPr>
          <p:cNvPr id="104" name="Shape 104"/>
          <p:cNvPicPr preferRelativeResize="0"/>
          <p:nvPr/>
        </p:nvPicPr>
        <p:blipFill rotWithShape="1">
          <a:blip r:embed="rId2">
            <a:alphaModFix/>
          </a:blip>
          <a:srcRect/>
          <a:stretch/>
        </p:blipFill>
        <p:spPr>
          <a:xfrm>
            <a:off x="1" y="5928628"/>
            <a:ext cx="10437900" cy="321300"/>
          </a:xfrm>
          <a:prstGeom prst="rect">
            <a:avLst/>
          </a:prstGeom>
          <a:noFill/>
          <a:ln>
            <a:noFill/>
          </a:ln>
        </p:spPr>
      </p:pic>
      <p:pic>
        <p:nvPicPr>
          <p:cNvPr id="105" name="Shape 105"/>
          <p:cNvPicPr preferRelativeResize="0"/>
          <p:nvPr/>
        </p:nvPicPr>
        <p:blipFill rotWithShape="1">
          <a:blip r:embed="rId3">
            <a:alphaModFix/>
          </a:blip>
          <a:srcRect/>
          <a:stretch/>
        </p:blipFill>
        <p:spPr>
          <a:xfrm>
            <a:off x="10585825" y="5929621"/>
            <a:ext cx="1602900" cy="144300"/>
          </a:xfrm>
          <a:prstGeom prst="rect">
            <a:avLst/>
          </a:prstGeom>
          <a:noFill/>
          <a:ln>
            <a:noFill/>
          </a:ln>
        </p:spPr>
      </p:pic>
      <p:sp>
        <p:nvSpPr>
          <p:cNvPr id="106" name="Shape 106"/>
          <p:cNvSpPr/>
          <p:nvPr/>
        </p:nvSpPr>
        <p:spPr>
          <a:xfrm>
            <a:off x="0" y="4567987"/>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107" name="Shape 107"/>
          <p:cNvSpPr/>
          <p:nvPr/>
        </p:nvSpPr>
        <p:spPr>
          <a:xfrm>
            <a:off x="10585827" y="4567987"/>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08" name="Shape 108"/>
          <p:cNvSpPr txBox="1">
            <a:spLocks noGrp="1"/>
          </p:cNvSpPr>
          <p:nvPr>
            <p:ph type="title"/>
          </p:nvPr>
        </p:nvSpPr>
        <p:spPr>
          <a:xfrm>
            <a:off x="680322" y="4711616"/>
            <a:ext cx="9613800" cy="453000"/>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lt1"/>
              </a:buClr>
              <a:buFont typeface="Trebuchet MS"/>
              <a:buNone/>
              <a:defRPr sz="24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109" name="Shape 109"/>
          <p:cNvSpPr>
            <a:spLocks noGrp="1"/>
          </p:cNvSpPr>
          <p:nvPr>
            <p:ph type="pic" idx="2"/>
          </p:nvPr>
        </p:nvSpPr>
        <p:spPr>
          <a:xfrm>
            <a:off x="680322" y="609597"/>
            <a:ext cx="9613800" cy="35895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32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8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24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9pPr>
          </a:lstStyle>
          <a:p>
            <a:endParaRPr/>
          </a:p>
        </p:txBody>
      </p:sp>
      <p:sp>
        <p:nvSpPr>
          <p:cNvPr id="110" name="Shape 110"/>
          <p:cNvSpPr txBox="1">
            <a:spLocks noGrp="1"/>
          </p:cNvSpPr>
          <p:nvPr>
            <p:ph type="body" idx="1"/>
          </p:nvPr>
        </p:nvSpPr>
        <p:spPr>
          <a:xfrm>
            <a:off x="680318" y="5169582"/>
            <a:ext cx="9613800" cy="6231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16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4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9pPr>
          </a:lstStyle>
          <a:p>
            <a:endParaRPr/>
          </a:p>
        </p:txBody>
      </p:sp>
      <p:sp>
        <p:nvSpPr>
          <p:cNvPr id="111" name="Shape 111"/>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12" name="Shape 112"/>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13" name="Shape 113"/>
          <p:cNvSpPr txBox="1">
            <a:spLocks noGrp="1"/>
          </p:cNvSpPr>
          <p:nvPr>
            <p:ph type="sldNum" idx="12"/>
          </p:nvPr>
        </p:nvSpPr>
        <p:spPr>
          <a:xfrm>
            <a:off x="10729454" y="4711308"/>
            <a:ext cx="1154100" cy="10908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and Caption">
    <p:spTree>
      <p:nvGrpSpPr>
        <p:cNvPr id="1" name="Shape 114"/>
        <p:cNvGrpSpPr/>
        <p:nvPr/>
      </p:nvGrpSpPr>
      <p:grpSpPr>
        <a:xfrm>
          <a:off x="0" y="0"/>
          <a:ext cx="0" cy="0"/>
          <a:chOff x="0" y="0"/>
          <a:chExt cx="0" cy="0"/>
        </a:xfrm>
      </p:grpSpPr>
      <p:pic>
        <p:nvPicPr>
          <p:cNvPr id="115" name="Shape 115"/>
          <p:cNvPicPr preferRelativeResize="0"/>
          <p:nvPr/>
        </p:nvPicPr>
        <p:blipFill rotWithShape="1">
          <a:blip r:embed="rId2">
            <a:alphaModFix/>
          </a:blip>
          <a:srcRect/>
          <a:stretch/>
        </p:blipFill>
        <p:spPr>
          <a:xfrm>
            <a:off x="1" y="5928628"/>
            <a:ext cx="10437900" cy="321300"/>
          </a:xfrm>
          <a:prstGeom prst="rect">
            <a:avLst/>
          </a:prstGeom>
          <a:noFill/>
          <a:ln>
            <a:noFill/>
          </a:ln>
        </p:spPr>
      </p:pic>
      <p:pic>
        <p:nvPicPr>
          <p:cNvPr id="116" name="Shape 116"/>
          <p:cNvPicPr preferRelativeResize="0"/>
          <p:nvPr/>
        </p:nvPicPr>
        <p:blipFill rotWithShape="1">
          <a:blip r:embed="rId3">
            <a:alphaModFix/>
          </a:blip>
          <a:srcRect/>
          <a:stretch/>
        </p:blipFill>
        <p:spPr>
          <a:xfrm>
            <a:off x="10585825" y="5929621"/>
            <a:ext cx="1602900" cy="144300"/>
          </a:xfrm>
          <a:prstGeom prst="rect">
            <a:avLst/>
          </a:prstGeom>
          <a:noFill/>
          <a:ln>
            <a:noFill/>
          </a:ln>
        </p:spPr>
      </p:pic>
      <p:sp>
        <p:nvSpPr>
          <p:cNvPr id="117" name="Shape 117"/>
          <p:cNvSpPr/>
          <p:nvPr/>
        </p:nvSpPr>
        <p:spPr>
          <a:xfrm>
            <a:off x="0" y="4567987"/>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118" name="Shape 118"/>
          <p:cNvSpPr/>
          <p:nvPr/>
        </p:nvSpPr>
        <p:spPr>
          <a:xfrm>
            <a:off x="10585827" y="4567987"/>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19" name="Shape 119"/>
          <p:cNvSpPr txBox="1">
            <a:spLocks noGrp="1"/>
          </p:cNvSpPr>
          <p:nvPr>
            <p:ph type="title"/>
          </p:nvPr>
        </p:nvSpPr>
        <p:spPr>
          <a:xfrm>
            <a:off x="680322" y="609597"/>
            <a:ext cx="9613800" cy="35928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2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120" name="Shape 120"/>
          <p:cNvSpPr txBox="1">
            <a:spLocks noGrp="1"/>
          </p:cNvSpPr>
          <p:nvPr>
            <p:ph type="body" idx="1"/>
          </p:nvPr>
        </p:nvSpPr>
        <p:spPr>
          <a:xfrm>
            <a:off x="680322" y="4711614"/>
            <a:ext cx="9613800" cy="1090800"/>
          </a:xfrm>
          <a:prstGeom prst="rect">
            <a:avLst/>
          </a:prstGeom>
          <a:noFill/>
          <a:ln>
            <a:noFill/>
          </a:ln>
        </p:spPr>
        <p:txBody>
          <a:bodyPr lIns="91425" tIns="91425" rIns="91425" bIns="91425" anchor="ctr" anchorCtr="0"/>
          <a:lstStyle>
            <a:lvl1pPr marL="0" marR="0" lvl="0" indent="0" algn="l" rtl="0">
              <a:lnSpc>
                <a:spcPct val="90000"/>
              </a:lnSpc>
              <a:spcBef>
                <a:spcPts val="1000"/>
              </a:spcBef>
              <a:buClr>
                <a:schemeClr val="lt1"/>
              </a:buClr>
              <a:buFont typeface="Arial"/>
              <a:buNone/>
              <a:defRPr sz="16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4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9pPr>
          </a:lstStyle>
          <a:p>
            <a:endParaRPr/>
          </a:p>
        </p:txBody>
      </p:sp>
      <p:sp>
        <p:nvSpPr>
          <p:cNvPr id="121" name="Shape 121"/>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22" name="Shape 122"/>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23" name="Shape 123"/>
          <p:cNvSpPr txBox="1">
            <a:spLocks noGrp="1"/>
          </p:cNvSpPr>
          <p:nvPr>
            <p:ph type="sldNum" idx="12"/>
          </p:nvPr>
        </p:nvSpPr>
        <p:spPr>
          <a:xfrm>
            <a:off x="10729454" y="4711614"/>
            <a:ext cx="1154100" cy="10908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Quote with Caption">
    <p:spTree>
      <p:nvGrpSpPr>
        <p:cNvPr id="1" name="Shape 124"/>
        <p:cNvGrpSpPr/>
        <p:nvPr/>
      </p:nvGrpSpPr>
      <p:grpSpPr>
        <a:xfrm>
          <a:off x="0" y="0"/>
          <a:ext cx="0" cy="0"/>
          <a:chOff x="0" y="0"/>
          <a:chExt cx="0" cy="0"/>
        </a:xfrm>
      </p:grpSpPr>
      <p:pic>
        <p:nvPicPr>
          <p:cNvPr id="125" name="Shape 125"/>
          <p:cNvPicPr preferRelativeResize="0"/>
          <p:nvPr/>
        </p:nvPicPr>
        <p:blipFill rotWithShape="1">
          <a:blip r:embed="rId2">
            <a:alphaModFix/>
          </a:blip>
          <a:srcRect/>
          <a:stretch/>
        </p:blipFill>
        <p:spPr>
          <a:xfrm>
            <a:off x="1" y="5928628"/>
            <a:ext cx="10437900" cy="321300"/>
          </a:xfrm>
          <a:prstGeom prst="rect">
            <a:avLst/>
          </a:prstGeom>
          <a:noFill/>
          <a:ln>
            <a:noFill/>
          </a:ln>
        </p:spPr>
      </p:pic>
      <p:pic>
        <p:nvPicPr>
          <p:cNvPr id="126" name="Shape 126"/>
          <p:cNvPicPr preferRelativeResize="0"/>
          <p:nvPr/>
        </p:nvPicPr>
        <p:blipFill rotWithShape="1">
          <a:blip r:embed="rId3">
            <a:alphaModFix/>
          </a:blip>
          <a:srcRect/>
          <a:stretch/>
        </p:blipFill>
        <p:spPr>
          <a:xfrm>
            <a:off x="10585825" y="5929621"/>
            <a:ext cx="1602900" cy="144300"/>
          </a:xfrm>
          <a:prstGeom prst="rect">
            <a:avLst/>
          </a:prstGeom>
          <a:noFill/>
          <a:ln>
            <a:noFill/>
          </a:ln>
        </p:spPr>
      </p:pic>
      <p:sp>
        <p:nvSpPr>
          <p:cNvPr id="127" name="Shape 127"/>
          <p:cNvSpPr/>
          <p:nvPr/>
        </p:nvSpPr>
        <p:spPr>
          <a:xfrm>
            <a:off x="0" y="4567987"/>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128" name="Shape 128"/>
          <p:cNvSpPr/>
          <p:nvPr/>
        </p:nvSpPr>
        <p:spPr>
          <a:xfrm>
            <a:off x="10585827" y="4567987"/>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29" name="Shape 129"/>
          <p:cNvSpPr txBox="1">
            <a:spLocks noGrp="1"/>
          </p:cNvSpPr>
          <p:nvPr>
            <p:ph type="title"/>
          </p:nvPr>
        </p:nvSpPr>
        <p:spPr>
          <a:xfrm>
            <a:off x="1127855" y="609597"/>
            <a:ext cx="8718900" cy="30360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2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130" name="Shape 130"/>
          <p:cNvSpPr txBox="1">
            <a:spLocks noGrp="1"/>
          </p:cNvSpPr>
          <p:nvPr>
            <p:ph type="body" idx="1"/>
          </p:nvPr>
        </p:nvSpPr>
        <p:spPr>
          <a:xfrm>
            <a:off x="1402287" y="3653378"/>
            <a:ext cx="8156700" cy="5490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1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4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9pPr>
          </a:lstStyle>
          <a:p>
            <a:endParaRPr/>
          </a:p>
        </p:txBody>
      </p:sp>
      <p:sp>
        <p:nvSpPr>
          <p:cNvPr id="131" name="Shape 131"/>
          <p:cNvSpPr txBox="1">
            <a:spLocks noGrp="1"/>
          </p:cNvSpPr>
          <p:nvPr>
            <p:ph type="body" idx="2"/>
          </p:nvPr>
        </p:nvSpPr>
        <p:spPr>
          <a:xfrm>
            <a:off x="680322" y="4711614"/>
            <a:ext cx="9613800" cy="1090800"/>
          </a:xfrm>
          <a:prstGeom prst="rect">
            <a:avLst/>
          </a:prstGeom>
          <a:noFill/>
          <a:ln>
            <a:noFill/>
          </a:ln>
        </p:spPr>
        <p:txBody>
          <a:bodyPr lIns="91425" tIns="91425" rIns="91425" bIns="91425" anchor="ctr" anchorCtr="0"/>
          <a:lstStyle>
            <a:lvl1pPr marL="0" marR="0" lvl="0" indent="0" algn="l" rtl="0">
              <a:lnSpc>
                <a:spcPct val="90000"/>
              </a:lnSpc>
              <a:spcBef>
                <a:spcPts val="1000"/>
              </a:spcBef>
              <a:buClr>
                <a:schemeClr val="lt1"/>
              </a:buClr>
              <a:buFont typeface="Arial"/>
              <a:buNone/>
              <a:defRPr sz="16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4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9pPr>
          </a:lstStyle>
          <a:p>
            <a:endParaRPr/>
          </a:p>
        </p:txBody>
      </p:sp>
      <p:sp>
        <p:nvSpPr>
          <p:cNvPr id="132" name="Shape 132"/>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33" name="Shape 133"/>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34" name="Shape 134"/>
          <p:cNvSpPr txBox="1">
            <a:spLocks noGrp="1"/>
          </p:cNvSpPr>
          <p:nvPr>
            <p:ph type="sldNum" idx="12"/>
          </p:nvPr>
        </p:nvSpPr>
        <p:spPr>
          <a:xfrm>
            <a:off x="10729454" y="4709925"/>
            <a:ext cx="1154100" cy="10908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
        <p:nvSpPr>
          <p:cNvPr id="135" name="Shape 135"/>
          <p:cNvSpPr txBox="1"/>
          <p:nvPr/>
        </p:nvSpPr>
        <p:spPr>
          <a:xfrm>
            <a:off x="583572" y="748116"/>
            <a:ext cx="609600" cy="584700"/>
          </a:xfrm>
          <a:prstGeom prst="rect">
            <a:avLst/>
          </a:prstGeom>
          <a:noFill/>
          <a:ln>
            <a:noFill/>
          </a:ln>
        </p:spPr>
        <p:txBody>
          <a:bodyPr lIns="91425" tIns="45700" rIns="91425" bIns="45700" anchor="ctr" anchorCtr="0">
            <a:noAutofit/>
          </a:bodyPr>
          <a:lstStyle/>
          <a:p>
            <a:pPr marL="0" marR="0" lvl="0" indent="0" algn="l" rtl="0">
              <a:spcBef>
                <a:spcPts val="0"/>
              </a:spcBef>
              <a:buClr>
                <a:schemeClr val="lt1"/>
              </a:buClr>
              <a:buSzPct val="25000"/>
              <a:buFont typeface="Trebuchet MS"/>
              <a:buNone/>
            </a:pPr>
            <a:r>
              <a:rPr lang="en" sz="7200" b="0" cap="none">
                <a:solidFill>
                  <a:schemeClr val="lt1"/>
                </a:solidFill>
                <a:latin typeface="Trebuchet MS"/>
                <a:ea typeface="Trebuchet MS"/>
                <a:cs typeface="Trebuchet MS"/>
                <a:sym typeface="Trebuchet MS"/>
              </a:rPr>
              <a:t>“</a:t>
            </a:r>
          </a:p>
        </p:txBody>
      </p:sp>
      <p:sp>
        <p:nvSpPr>
          <p:cNvPr id="136" name="Shape 136"/>
          <p:cNvSpPr txBox="1"/>
          <p:nvPr/>
        </p:nvSpPr>
        <p:spPr>
          <a:xfrm>
            <a:off x="9662809" y="3033524"/>
            <a:ext cx="609600" cy="584700"/>
          </a:xfrm>
          <a:prstGeom prst="rect">
            <a:avLst/>
          </a:prstGeom>
          <a:noFill/>
          <a:ln>
            <a:noFill/>
          </a:ln>
        </p:spPr>
        <p:txBody>
          <a:bodyPr lIns="91425" tIns="45700" rIns="91425" bIns="45700" anchor="ctr" anchorCtr="0">
            <a:noAutofit/>
          </a:bodyPr>
          <a:lstStyle/>
          <a:p>
            <a:pPr marL="0" marR="0" lvl="0" indent="0" algn="r" rtl="0">
              <a:spcBef>
                <a:spcPts val="0"/>
              </a:spcBef>
              <a:buClr>
                <a:schemeClr val="lt1"/>
              </a:buClr>
              <a:buSzPct val="25000"/>
              <a:buFont typeface="Trebuchet MS"/>
              <a:buNone/>
            </a:pPr>
            <a:r>
              <a:rPr lang="en" sz="7200" b="0" cap="none">
                <a:solidFill>
                  <a:schemeClr val="lt1"/>
                </a:solidFill>
                <a:latin typeface="Trebuchet MS"/>
                <a:ea typeface="Trebuchet MS"/>
                <a:cs typeface="Trebuchet MS"/>
                <a:sym typeface="Trebuchet M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Name Card">
    <p:spTree>
      <p:nvGrpSpPr>
        <p:cNvPr id="1" name="Shape 137"/>
        <p:cNvGrpSpPr/>
        <p:nvPr/>
      </p:nvGrpSpPr>
      <p:grpSpPr>
        <a:xfrm>
          <a:off x="0" y="0"/>
          <a:ext cx="0" cy="0"/>
          <a:chOff x="0" y="0"/>
          <a:chExt cx="0" cy="0"/>
        </a:xfrm>
      </p:grpSpPr>
      <p:pic>
        <p:nvPicPr>
          <p:cNvPr id="138" name="Shape 138"/>
          <p:cNvPicPr preferRelativeResize="0"/>
          <p:nvPr/>
        </p:nvPicPr>
        <p:blipFill rotWithShape="1">
          <a:blip r:embed="rId2">
            <a:alphaModFix/>
          </a:blip>
          <a:srcRect/>
          <a:stretch/>
        </p:blipFill>
        <p:spPr>
          <a:xfrm>
            <a:off x="1" y="5928628"/>
            <a:ext cx="10437900" cy="321300"/>
          </a:xfrm>
          <a:prstGeom prst="rect">
            <a:avLst/>
          </a:prstGeom>
          <a:noFill/>
          <a:ln>
            <a:noFill/>
          </a:ln>
        </p:spPr>
      </p:pic>
      <p:pic>
        <p:nvPicPr>
          <p:cNvPr id="139" name="Shape 139"/>
          <p:cNvPicPr preferRelativeResize="0"/>
          <p:nvPr/>
        </p:nvPicPr>
        <p:blipFill rotWithShape="1">
          <a:blip r:embed="rId3">
            <a:alphaModFix/>
          </a:blip>
          <a:srcRect/>
          <a:stretch/>
        </p:blipFill>
        <p:spPr>
          <a:xfrm>
            <a:off x="10585825" y="5929621"/>
            <a:ext cx="1602900" cy="144300"/>
          </a:xfrm>
          <a:prstGeom prst="rect">
            <a:avLst/>
          </a:prstGeom>
          <a:noFill/>
          <a:ln>
            <a:noFill/>
          </a:ln>
        </p:spPr>
      </p:pic>
      <p:sp>
        <p:nvSpPr>
          <p:cNvPr id="140" name="Shape 140"/>
          <p:cNvSpPr/>
          <p:nvPr/>
        </p:nvSpPr>
        <p:spPr>
          <a:xfrm>
            <a:off x="0" y="4567987"/>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141" name="Shape 141"/>
          <p:cNvSpPr/>
          <p:nvPr/>
        </p:nvSpPr>
        <p:spPr>
          <a:xfrm>
            <a:off x="10585827" y="4567987"/>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42" name="Shape 142"/>
          <p:cNvSpPr txBox="1">
            <a:spLocks noGrp="1"/>
          </p:cNvSpPr>
          <p:nvPr>
            <p:ph type="title"/>
          </p:nvPr>
        </p:nvSpPr>
        <p:spPr>
          <a:xfrm>
            <a:off x="680318" y="4711614"/>
            <a:ext cx="9613800" cy="588600"/>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lt1"/>
              </a:buClr>
              <a:buFont typeface="Trebuchet MS"/>
              <a:buNone/>
              <a:defRPr sz="32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143" name="Shape 143"/>
          <p:cNvSpPr txBox="1">
            <a:spLocks noGrp="1"/>
          </p:cNvSpPr>
          <p:nvPr>
            <p:ph type="body" idx="1"/>
          </p:nvPr>
        </p:nvSpPr>
        <p:spPr>
          <a:xfrm>
            <a:off x="680320" y="5300148"/>
            <a:ext cx="9613800" cy="5022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16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4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9pPr>
          </a:lstStyle>
          <a:p>
            <a:endParaRPr/>
          </a:p>
        </p:txBody>
      </p:sp>
      <p:sp>
        <p:nvSpPr>
          <p:cNvPr id="144" name="Shape 144"/>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45" name="Shape 145"/>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46" name="Shape 146"/>
          <p:cNvSpPr txBox="1">
            <a:spLocks noGrp="1"/>
          </p:cNvSpPr>
          <p:nvPr>
            <p:ph type="sldNum" idx="12"/>
          </p:nvPr>
        </p:nvSpPr>
        <p:spPr>
          <a:xfrm>
            <a:off x="10729454" y="4709925"/>
            <a:ext cx="1154100" cy="10908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 Column">
    <p:spTree>
      <p:nvGrpSpPr>
        <p:cNvPr id="1" name="Shape 147"/>
        <p:cNvGrpSpPr/>
        <p:nvPr/>
      </p:nvGrpSpPr>
      <p:grpSpPr>
        <a:xfrm>
          <a:off x="0" y="0"/>
          <a:ext cx="0" cy="0"/>
          <a:chOff x="0" y="0"/>
          <a:chExt cx="0" cy="0"/>
        </a:xfrm>
      </p:grpSpPr>
      <p:pic>
        <p:nvPicPr>
          <p:cNvPr id="148" name="Shape 148"/>
          <p:cNvPicPr preferRelativeResize="0"/>
          <p:nvPr/>
        </p:nvPicPr>
        <p:blipFill rotWithShape="1">
          <a:blip r:embed="rId2">
            <a:alphaModFix/>
          </a:blip>
          <a:srcRect/>
          <a:stretch/>
        </p:blipFill>
        <p:spPr>
          <a:xfrm>
            <a:off x="1" y="1970240"/>
            <a:ext cx="10437900" cy="321300"/>
          </a:xfrm>
          <a:prstGeom prst="rect">
            <a:avLst/>
          </a:prstGeom>
          <a:noFill/>
          <a:ln>
            <a:noFill/>
          </a:ln>
        </p:spPr>
      </p:pic>
      <p:pic>
        <p:nvPicPr>
          <p:cNvPr id="149" name="Shape 149"/>
          <p:cNvPicPr preferRelativeResize="0"/>
          <p:nvPr/>
        </p:nvPicPr>
        <p:blipFill rotWithShape="1">
          <a:blip r:embed="rId3">
            <a:alphaModFix/>
          </a:blip>
          <a:srcRect/>
          <a:stretch/>
        </p:blipFill>
        <p:spPr>
          <a:xfrm>
            <a:off x="10585825" y="1971233"/>
            <a:ext cx="1602900" cy="144300"/>
          </a:xfrm>
          <a:prstGeom prst="rect">
            <a:avLst/>
          </a:prstGeom>
          <a:noFill/>
          <a:ln>
            <a:noFill/>
          </a:ln>
        </p:spPr>
      </p:pic>
      <p:sp>
        <p:nvSpPr>
          <p:cNvPr id="150" name="Shape 150"/>
          <p:cNvSpPr/>
          <p:nvPr/>
        </p:nvSpPr>
        <p:spPr>
          <a:xfrm>
            <a:off x="0" y="609600"/>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151" name="Shape 151"/>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52" name="Shape 152"/>
          <p:cNvSpPr txBox="1">
            <a:spLocks noGrp="1"/>
          </p:cNvSpPr>
          <p:nvPr>
            <p:ph type="title"/>
          </p:nvPr>
        </p:nvSpPr>
        <p:spPr>
          <a:xfrm>
            <a:off x="669222" y="753227"/>
            <a:ext cx="9624900" cy="10809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153" name="Shape 153"/>
          <p:cNvSpPr txBox="1">
            <a:spLocks noGrp="1"/>
          </p:cNvSpPr>
          <p:nvPr>
            <p:ph type="body" idx="1"/>
          </p:nvPr>
        </p:nvSpPr>
        <p:spPr>
          <a:xfrm>
            <a:off x="660945" y="2336873"/>
            <a:ext cx="3069900" cy="576300"/>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lt1"/>
              </a:buClr>
              <a:buFont typeface="Arial"/>
              <a:buNone/>
              <a:defRPr sz="2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000" b="1"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800" b="1"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9pPr>
          </a:lstStyle>
          <a:p>
            <a:endParaRPr/>
          </a:p>
        </p:txBody>
      </p:sp>
      <p:sp>
        <p:nvSpPr>
          <p:cNvPr id="154" name="Shape 154"/>
          <p:cNvSpPr txBox="1">
            <a:spLocks noGrp="1"/>
          </p:cNvSpPr>
          <p:nvPr>
            <p:ph type="body" idx="2"/>
          </p:nvPr>
        </p:nvSpPr>
        <p:spPr>
          <a:xfrm>
            <a:off x="680322" y="3022673"/>
            <a:ext cx="3049799" cy="29136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1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9pPr>
          </a:lstStyle>
          <a:p>
            <a:endParaRPr/>
          </a:p>
        </p:txBody>
      </p:sp>
      <p:sp>
        <p:nvSpPr>
          <p:cNvPr id="155" name="Shape 155"/>
          <p:cNvSpPr txBox="1">
            <a:spLocks noGrp="1"/>
          </p:cNvSpPr>
          <p:nvPr>
            <p:ph type="body" idx="3"/>
          </p:nvPr>
        </p:nvSpPr>
        <p:spPr>
          <a:xfrm>
            <a:off x="3956025" y="2336873"/>
            <a:ext cx="3063300" cy="576300"/>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lt1"/>
              </a:buClr>
              <a:buFont typeface="Arial"/>
              <a:buNone/>
              <a:defRPr sz="2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000" b="1"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800" b="1"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9pPr>
          </a:lstStyle>
          <a:p>
            <a:endParaRPr/>
          </a:p>
        </p:txBody>
      </p:sp>
      <p:sp>
        <p:nvSpPr>
          <p:cNvPr id="156" name="Shape 156"/>
          <p:cNvSpPr txBox="1">
            <a:spLocks noGrp="1"/>
          </p:cNvSpPr>
          <p:nvPr>
            <p:ph type="body" idx="4"/>
          </p:nvPr>
        </p:nvSpPr>
        <p:spPr>
          <a:xfrm>
            <a:off x="3945469" y="3022673"/>
            <a:ext cx="3063299" cy="29136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1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9pPr>
          </a:lstStyle>
          <a:p>
            <a:endParaRPr/>
          </a:p>
        </p:txBody>
      </p:sp>
      <p:sp>
        <p:nvSpPr>
          <p:cNvPr id="157" name="Shape 157"/>
          <p:cNvSpPr txBox="1">
            <a:spLocks noGrp="1"/>
          </p:cNvSpPr>
          <p:nvPr>
            <p:ph type="body" idx="5"/>
          </p:nvPr>
        </p:nvSpPr>
        <p:spPr>
          <a:xfrm>
            <a:off x="7224156" y="2336873"/>
            <a:ext cx="3069900" cy="576300"/>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lt1"/>
              </a:buClr>
              <a:buFont typeface="Arial"/>
              <a:buNone/>
              <a:defRPr sz="2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000" b="1"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800" b="1"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9pPr>
          </a:lstStyle>
          <a:p>
            <a:endParaRPr/>
          </a:p>
        </p:txBody>
      </p:sp>
      <p:sp>
        <p:nvSpPr>
          <p:cNvPr id="158" name="Shape 158"/>
          <p:cNvSpPr txBox="1">
            <a:spLocks noGrp="1"/>
          </p:cNvSpPr>
          <p:nvPr>
            <p:ph type="body" idx="6"/>
          </p:nvPr>
        </p:nvSpPr>
        <p:spPr>
          <a:xfrm>
            <a:off x="7224156" y="3022673"/>
            <a:ext cx="3069900" cy="29136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1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9pPr>
          </a:lstStyle>
          <a:p>
            <a:endParaRPr/>
          </a:p>
        </p:txBody>
      </p:sp>
      <p:sp>
        <p:nvSpPr>
          <p:cNvPr id="159" name="Shape 159"/>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60" name="Shape 160"/>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61" name="Shape 161"/>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3 Picture Column">
    <p:spTree>
      <p:nvGrpSpPr>
        <p:cNvPr id="1" name="Shape 162"/>
        <p:cNvGrpSpPr/>
        <p:nvPr/>
      </p:nvGrpSpPr>
      <p:grpSpPr>
        <a:xfrm>
          <a:off x="0" y="0"/>
          <a:ext cx="0" cy="0"/>
          <a:chOff x="0" y="0"/>
          <a:chExt cx="0" cy="0"/>
        </a:xfrm>
      </p:grpSpPr>
      <p:pic>
        <p:nvPicPr>
          <p:cNvPr id="163" name="Shape 163"/>
          <p:cNvPicPr preferRelativeResize="0"/>
          <p:nvPr/>
        </p:nvPicPr>
        <p:blipFill rotWithShape="1">
          <a:blip r:embed="rId2">
            <a:alphaModFix/>
          </a:blip>
          <a:srcRect/>
          <a:stretch/>
        </p:blipFill>
        <p:spPr>
          <a:xfrm>
            <a:off x="1" y="1970240"/>
            <a:ext cx="10437900" cy="321300"/>
          </a:xfrm>
          <a:prstGeom prst="rect">
            <a:avLst/>
          </a:prstGeom>
          <a:noFill/>
          <a:ln>
            <a:noFill/>
          </a:ln>
        </p:spPr>
      </p:pic>
      <p:pic>
        <p:nvPicPr>
          <p:cNvPr id="164" name="Shape 164"/>
          <p:cNvPicPr preferRelativeResize="0"/>
          <p:nvPr/>
        </p:nvPicPr>
        <p:blipFill rotWithShape="1">
          <a:blip r:embed="rId3">
            <a:alphaModFix/>
          </a:blip>
          <a:srcRect/>
          <a:stretch/>
        </p:blipFill>
        <p:spPr>
          <a:xfrm>
            <a:off x="10585825" y="1971233"/>
            <a:ext cx="1602900" cy="144300"/>
          </a:xfrm>
          <a:prstGeom prst="rect">
            <a:avLst/>
          </a:prstGeom>
          <a:noFill/>
          <a:ln>
            <a:noFill/>
          </a:ln>
        </p:spPr>
      </p:pic>
      <p:sp>
        <p:nvSpPr>
          <p:cNvPr id="165" name="Shape 165"/>
          <p:cNvSpPr/>
          <p:nvPr/>
        </p:nvSpPr>
        <p:spPr>
          <a:xfrm>
            <a:off x="0" y="609600"/>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166" name="Shape 166"/>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67" name="Shape 167"/>
          <p:cNvSpPr txBox="1">
            <a:spLocks noGrp="1"/>
          </p:cNvSpPr>
          <p:nvPr>
            <p:ph type="title"/>
          </p:nvPr>
        </p:nvSpPr>
        <p:spPr>
          <a:xfrm>
            <a:off x="680322" y="753227"/>
            <a:ext cx="9613800" cy="10809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168" name="Shape 168"/>
          <p:cNvSpPr txBox="1">
            <a:spLocks noGrp="1"/>
          </p:cNvSpPr>
          <p:nvPr>
            <p:ph type="body" idx="1"/>
          </p:nvPr>
        </p:nvSpPr>
        <p:spPr>
          <a:xfrm>
            <a:off x="680318" y="4297503"/>
            <a:ext cx="3049800" cy="576300"/>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lt1"/>
              </a:buClr>
              <a:buFont typeface="Arial"/>
              <a:buNone/>
              <a:defRPr sz="2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000" b="1"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800" b="1"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9pPr>
          </a:lstStyle>
          <a:p>
            <a:endParaRPr/>
          </a:p>
        </p:txBody>
      </p:sp>
      <p:sp>
        <p:nvSpPr>
          <p:cNvPr id="169" name="Shape 169"/>
          <p:cNvSpPr>
            <a:spLocks noGrp="1"/>
          </p:cNvSpPr>
          <p:nvPr>
            <p:ph type="pic" idx="2"/>
          </p:nvPr>
        </p:nvSpPr>
        <p:spPr>
          <a:xfrm>
            <a:off x="680318" y="2336873"/>
            <a:ext cx="3049800" cy="1524000"/>
          </a:xfrm>
          <a:prstGeom prst="roundRect">
            <a:avLst>
              <a:gd name="adj" fmla="val 0"/>
            </a:avLst>
          </a:prstGeom>
          <a:noFill/>
          <a:ln>
            <a:noFill/>
          </a:ln>
        </p:spPr>
        <p:txBody>
          <a:bodyPr lIns="91425" tIns="91425" rIns="91425" bIns="91425" anchor="t" anchorCtr="0"/>
          <a:lstStyle>
            <a:lvl1pPr marL="0" marR="0" lvl="0" indent="0" algn="ctr" rtl="0">
              <a:lnSpc>
                <a:spcPct val="90000"/>
              </a:lnSpc>
              <a:spcBef>
                <a:spcPts val="1000"/>
              </a:spcBef>
              <a:buClr>
                <a:schemeClr val="lt1"/>
              </a:buClr>
              <a:buFont typeface="Arial"/>
              <a:buNone/>
              <a:defRPr sz="16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9pPr>
          </a:lstStyle>
          <a:p>
            <a:endParaRPr/>
          </a:p>
        </p:txBody>
      </p:sp>
      <p:sp>
        <p:nvSpPr>
          <p:cNvPr id="170" name="Shape 170"/>
          <p:cNvSpPr txBox="1">
            <a:spLocks noGrp="1"/>
          </p:cNvSpPr>
          <p:nvPr>
            <p:ph type="body" idx="3"/>
          </p:nvPr>
        </p:nvSpPr>
        <p:spPr>
          <a:xfrm>
            <a:off x="680318" y="4873764"/>
            <a:ext cx="3049800" cy="10623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1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9pPr>
          </a:lstStyle>
          <a:p>
            <a:endParaRPr/>
          </a:p>
        </p:txBody>
      </p:sp>
      <p:sp>
        <p:nvSpPr>
          <p:cNvPr id="171" name="Shape 171"/>
          <p:cNvSpPr txBox="1">
            <a:spLocks noGrp="1"/>
          </p:cNvSpPr>
          <p:nvPr>
            <p:ph type="body" idx="4"/>
          </p:nvPr>
        </p:nvSpPr>
        <p:spPr>
          <a:xfrm>
            <a:off x="3945471" y="4297503"/>
            <a:ext cx="3063299" cy="576300"/>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lt1"/>
              </a:buClr>
              <a:buFont typeface="Arial"/>
              <a:buNone/>
              <a:defRPr sz="2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000" b="1"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800" b="1"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9pPr>
          </a:lstStyle>
          <a:p>
            <a:endParaRPr/>
          </a:p>
        </p:txBody>
      </p:sp>
      <p:sp>
        <p:nvSpPr>
          <p:cNvPr id="172" name="Shape 172"/>
          <p:cNvSpPr>
            <a:spLocks noGrp="1"/>
          </p:cNvSpPr>
          <p:nvPr>
            <p:ph type="pic" idx="5"/>
          </p:nvPr>
        </p:nvSpPr>
        <p:spPr>
          <a:xfrm>
            <a:off x="3945469" y="2336873"/>
            <a:ext cx="3063299" cy="1524000"/>
          </a:xfrm>
          <a:prstGeom prst="roundRect">
            <a:avLst>
              <a:gd name="adj" fmla="val 0"/>
            </a:avLst>
          </a:prstGeom>
          <a:noFill/>
          <a:ln>
            <a:noFill/>
          </a:ln>
        </p:spPr>
        <p:txBody>
          <a:bodyPr lIns="91425" tIns="91425" rIns="91425" bIns="91425" anchor="t" anchorCtr="0"/>
          <a:lstStyle>
            <a:lvl1pPr marL="0" marR="0" lvl="0" indent="0" algn="ctr" rtl="0">
              <a:lnSpc>
                <a:spcPct val="90000"/>
              </a:lnSpc>
              <a:spcBef>
                <a:spcPts val="1000"/>
              </a:spcBef>
              <a:buClr>
                <a:schemeClr val="lt1"/>
              </a:buClr>
              <a:buFont typeface="Arial"/>
              <a:buNone/>
              <a:defRPr sz="16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9pPr>
          </a:lstStyle>
          <a:p>
            <a:endParaRPr/>
          </a:p>
        </p:txBody>
      </p:sp>
      <p:sp>
        <p:nvSpPr>
          <p:cNvPr id="173" name="Shape 173"/>
          <p:cNvSpPr txBox="1">
            <a:spLocks noGrp="1"/>
          </p:cNvSpPr>
          <p:nvPr>
            <p:ph type="body" idx="6"/>
          </p:nvPr>
        </p:nvSpPr>
        <p:spPr>
          <a:xfrm>
            <a:off x="3944117" y="4873764"/>
            <a:ext cx="3067200" cy="10623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1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9pPr>
          </a:lstStyle>
          <a:p>
            <a:endParaRPr/>
          </a:p>
        </p:txBody>
      </p:sp>
      <p:sp>
        <p:nvSpPr>
          <p:cNvPr id="174" name="Shape 174"/>
          <p:cNvSpPr txBox="1">
            <a:spLocks noGrp="1"/>
          </p:cNvSpPr>
          <p:nvPr>
            <p:ph type="body" idx="7"/>
          </p:nvPr>
        </p:nvSpPr>
        <p:spPr>
          <a:xfrm>
            <a:off x="7230678" y="4297503"/>
            <a:ext cx="3063600" cy="576300"/>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lt1"/>
              </a:buClr>
              <a:buFont typeface="Arial"/>
              <a:buNone/>
              <a:defRPr sz="2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000" b="1"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800" b="1"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9pPr>
          </a:lstStyle>
          <a:p>
            <a:endParaRPr/>
          </a:p>
        </p:txBody>
      </p:sp>
      <p:sp>
        <p:nvSpPr>
          <p:cNvPr id="175" name="Shape 175"/>
          <p:cNvSpPr>
            <a:spLocks noGrp="1"/>
          </p:cNvSpPr>
          <p:nvPr>
            <p:ph type="pic" idx="8"/>
          </p:nvPr>
        </p:nvSpPr>
        <p:spPr>
          <a:xfrm>
            <a:off x="7230677" y="2336873"/>
            <a:ext cx="3063600" cy="1524000"/>
          </a:xfrm>
          <a:prstGeom prst="roundRect">
            <a:avLst>
              <a:gd name="adj" fmla="val 0"/>
            </a:avLst>
          </a:prstGeom>
          <a:noFill/>
          <a:ln>
            <a:noFill/>
          </a:ln>
        </p:spPr>
        <p:txBody>
          <a:bodyPr lIns="91425" tIns="91425" rIns="91425" bIns="91425" anchor="t" anchorCtr="0"/>
          <a:lstStyle>
            <a:lvl1pPr marL="0" marR="0" lvl="0" indent="0" algn="ctr" rtl="0">
              <a:lnSpc>
                <a:spcPct val="90000"/>
              </a:lnSpc>
              <a:spcBef>
                <a:spcPts val="1000"/>
              </a:spcBef>
              <a:buClr>
                <a:schemeClr val="lt1"/>
              </a:buClr>
              <a:buFont typeface="Arial"/>
              <a:buNone/>
              <a:defRPr sz="16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9pPr>
          </a:lstStyle>
          <a:p>
            <a:endParaRPr/>
          </a:p>
        </p:txBody>
      </p:sp>
      <p:sp>
        <p:nvSpPr>
          <p:cNvPr id="176" name="Shape 176"/>
          <p:cNvSpPr txBox="1">
            <a:spLocks noGrp="1"/>
          </p:cNvSpPr>
          <p:nvPr>
            <p:ph type="body" idx="9"/>
          </p:nvPr>
        </p:nvSpPr>
        <p:spPr>
          <a:xfrm>
            <a:off x="7230553" y="4873762"/>
            <a:ext cx="3067500" cy="10623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14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900" b="0" i="0" u="none" strike="noStrike" cap="none">
                <a:solidFill>
                  <a:schemeClr val="lt1"/>
                </a:solidFill>
                <a:latin typeface="Trebuchet MS"/>
                <a:ea typeface="Trebuchet MS"/>
                <a:cs typeface="Trebuchet MS"/>
                <a:sym typeface="Trebuchet MS"/>
              </a:defRPr>
            </a:lvl9pPr>
          </a:lstStyle>
          <a:p>
            <a:endParaRPr/>
          </a:p>
        </p:txBody>
      </p:sp>
      <p:sp>
        <p:nvSpPr>
          <p:cNvPr id="177" name="Shape 177"/>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78" name="Shape 178"/>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79" name="Shape 179"/>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80"/>
        <p:cNvGrpSpPr/>
        <p:nvPr/>
      </p:nvGrpSpPr>
      <p:grpSpPr>
        <a:xfrm>
          <a:off x="0" y="0"/>
          <a:ext cx="0" cy="0"/>
          <a:chOff x="0" y="0"/>
          <a:chExt cx="0" cy="0"/>
        </a:xfrm>
      </p:grpSpPr>
      <p:pic>
        <p:nvPicPr>
          <p:cNvPr id="181" name="Shape 181"/>
          <p:cNvPicPr preferRelativeResize="0"/>
          <p:nvPr/>
        </p:nvPicPr>
        <p:blipFill rotWithShape="1">
          <a:blip r:embed="rId2">
            <a:alphaModFix/>
          </a:blip>
          <a:srcRect/>
          <a:stretch/>
        </p:blipFill>
        <p:spPr>
          <a:xfrm>
            <a:off x="1" y="1970240"/>
            <a:ext cx="10437900" cy="321300"/>
          </a:xfrm>
          <a:prstGeom prst="rect">
            <a:avLst/>
          </a:prstGeom>
          <a:noFill/>
          <a:ln>
            <a:noFill/>
          </a:ln>
        </p:spPr>
      </p:pic>
      <p:pic>
        <p:nvPicPr>
          <p:cNvPr id="182" name="Shape 182"/>
          <p:cNvPicPr preferRelativeResize="0"/>
          <p:nvPr/>
        </p:nvPicPr>
        <p:blipFill rotWithShape="1">
          <a:blip r:embed="rId3">
            <a:alphaModFix/>
          </a:blip>
          <a:srcRect/>
          <a:stretch/>
        </p:blipFill>
        <p:spPr>
          <a:xfrm>
            <a:off x="10585825" y="1971233"/>
            <a:ext cx="1602900" cy="144300"/>
          </a:xfrm>
          <a:prstGeom prst="rect">
            <a:avLst/>
          </a:prstGeom>
          <a:noFill/>
          <a:ln>
            <a:noFill/>
          </a:ln>
        </p:spPr>
      </p:pic>
      <p:sp>
        <p:nvSpPr>
          <p:cNvPr id="183" name="Shape 183"/>
          <p:cNvSpPr/>
          <p:nvPr/>
        </p:nvSpPr>
        <p:spPr>
          <a:xfrm>
            <a:off x="0" y="609600"/>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184" name="Shape 184"/>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85" name="Shape 185"/>
          <p:cNvSpPr txBox="1">
            <a:spLocks noGrp="1"/>
          </p:cNvSpPr>
          <p:nvPr>
            <p:ph type="title"/>
          </p:nvPr>
        </p:nvSpPr>
        <p:spPr>
          <a:xfrm>
            <a:off x="680320" y="753227"/>
            <a:ext cx="9613800" cy="1080900"/>
          </a:xfrm>
          <a:prstGeom prst="rect">
            <a:avLst/>
          </a:prstGeom>
          <a:noFill/>
          <a:ln>
            <a:noFill/>
          </a:ln>
        </p:spPr>
        <p:txBody>
          <a:bodyPr lIns="91425" tIns="91425" rIns="91425" bIns="91425" anchor="ctr" anchorCtr="0"/>
          <a:lstStyle>
            <a:lvl1pPr marL="0" marR="0" lvl="0" indent="0" algn="r"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186" name="Shape 186"/>
          <p:cNvSpPr txBox="1">
            <a:spLocks noGrp="1"/>
          </p:cNvSpPr>
          <p:nvPr>
            <p:ph type="body" idx="1"/>
          </p:nvPr>
        </p:nvSpPr>
        <p:spPr>
          <a:xfrm rot="5400000">
            <a:off x="3687582" y="-670326"/>
            <a:ext cx="3599400" cy="9613800"/>
          </a:xfrm>
          <a:prstGeom prst="rect">
            <a:avLst/>
          </a:prstGeom>
          <a:noFill/>
          <a:ln>
            <a:noFill/>
          </a:ln>
        </p:spPr>
        <p:txBody>
          <a:bodyPr lIns="91425" tIns="91425" rIns="91425" bIns="91425"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chemeClr val="lt1"/>
                </a:solidFill>
                <a:latin typeface="Trebuchet MS"/>
                <a:ea typeface="Trebuchet MS"/>
                <a:cs typeface="Trebuchet MS"/>
                <a:sym typeface="Trebuchet MS"/>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187" name="Shape 187"/>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88" name="Shape 188"/>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89" name="Shape 189"/>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90"/>
        <p:cNvGrpSpPr/>
        <p:nvPr/>
      </p:nvGrpSpPr>
      <p:grpSpPr>
        <a:xfrm>
          <a:off x="0" y="0"/>
          <a:ext cx="0" cy="0"/>
          <a:chOff x="0" y="0"/>
          <a:chExt cx="0" cy="0"/>
        </a:xfrm>
      </p:grpSpPr>
      <p:sp>
        <p:nvSpPr>
          <p:cNvPr id="191" name="Shape 191"/>
          <p:cNvSpPr/>
          <p:nvPr/>
        </p:nvSpPr>
        <p:spPr>
          <a:xfrm rot="5400000">
            <a:off x="8116200" y="1869300"/>
            <a:ext cx="5106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192" name="Shape 192"/>
          <p:cNvSpPr/>
          <p:nvPr/>
        </p:nvSpPr>
        <p:spPr>
          <a:xfrm rot="5400000">
            <a:off x="9868199" y="5372303"/>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193" name="Shape 193"/>
          <p:cNvSpPr txBox="1">
            <a:spLocks noGrp="1"/>
          </p:cNvSpPr>
          <p:nvPr>
            <p:ph type="title"/>
          </p:nvPr>
        </p:nvSpPr>
        <p:spPr>
          <a:xfrm rot="5400000">
            <a:off x="8489232" y="2249697"/>
            <a:ext cx="4353900" cy="10737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194" name="Shape 194"/>
          <p:cNvSpPr txBox="1">
            <a:spLocks noGrp="1"/>
          </p:cNvSpPr>
          <p:nvPr>
            <p:ph type="body" idx="1"/>
          </p:nvPr>
        </p:nvSpPr>
        <p:spPr>
          <a:xfrm rot="5400000">
            <a:off x="2452025" y="-1162202"/>
            <a:ext cx="5326500" cy="8870100"/>
          </a:xfrm>
          <a:prstGeom prst="rect">
            <a:avLst/>
          </a:prstGeom>
          <a:noFill/>
          <a:ln>
            <a:noFill/>
          </a:ln>
        </p:spPr>
        <p:txBody>
          <a:bodyPr lIns="91425" tIns="91425" rIns="91425" bIns="91425"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chemeClr val="lt1"/>
                </a:solidFill>
                <a:latin typeface="Trebuchet MS"/>
                <a:ea typeface="Trebuchet MS"/>
                <a:cs typeface="Trebuchet MS"/>
                <a:sym typeface="Trebuchet MS"/>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195" name="Shape 195"/>
          <p:cNvSpPr txBox="1">
            <a:spLocks noGrp="1"/>
          </p:cNvSpPr>
          <p:nvPr>
            <p:ph type="dt" idx="10"/>
          </p:nvPr>
        </p:nvSpPr>
        <p:spPr>
          <a:xfrm>
            <a:off x="6807125"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96" name="Shape 196"/>
          <p:cNvSpPr txBox="1">
            <a:spLocks noGrp="1"/>
          </p:cNvSpPr>
          <p:nvPr>
            <p:ph type="ftr" idx="11"/>
          </p:nvPr>
        </p:nvSpPr>
        <p:spPr>
          <a:xfrm>
            <a:off x="680320" y="5936187"/>
            <a:ext cx="61269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97" name="Shape 197"/>
          <p:cNvSpPr txBox="1">
            <a:spLocks noGrp="1"/>
          </p:cNvSpPr>
          <p:nvPr>
            <p:ph type="sldNum" idx="12"/>
          </p:nvPr>
        </p:nvSpPr>
        <p:spPr>
          <a:xfrm>
            <a:off x="10097550" y="5398632"/>
            <a:ext cx="1154100" cy="10908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pic>
        <p:nvPicPr>
          <p:cNvPr id="23" name="Shape 23"/>
          <p:cNvPicPr preferRelativeResize="0"/>
          <p:nvPr/>
        </p:nvPicPr>
        <p:blipFill rotWithShape="1">
          <a:blip r:embed="rId2">
            <a:alphaModFix/>
          </a:blip>
          <a:srcRect/>
          <a:stretch/>
        </p:blipFill>
        <p:spPr>
          <a:xfrm>
            <a:off x="1" y="1970240"/>
            <a:ext cx="10437900" cy="321300"/>
          </a:xfrm>
          <a:prstGeom prst="rect">
            <a:avLst/>
          </a:prstGeom>
          <a:noFill/>
          <a:ln>
            <a:noFill/>
          </a:ln>
        </p:spPr>
      </p:pic>
      <p:pic>
        <p:nvPicPr>
          <p:cNvPr id="24" name="Shape 24"/>
          <p:cNvPicPr preferRelativeResize="0"/>
          <p:nvPr/>
        </p:nvPicPr>
        <p:blipFill rotWithShape="1">
          <a:blip r:embed="rId3">
            <a:alphaModFix/>
          </a:blip>
          <a:srcRect/>
          <a:stretch/>
        </p:blipFill>
        <p:spPr>
          <a:xfrm>
            <a:off x="10585825" y="1971233"/>
            <a:ext cx="1602900" cy="144300"/>
          </a:xfrm>
          <a:prstGeom prst="rect">
            <a:avLst/>
          </a:prstGeom>
          <a:noFill/>
          <a:ln>
            <a:noFill/>
          </a:ln>
        </p:spPr>
      </p:pic>
      <p:sp>
        <p:nvSpPr>
          <p:cNvPr id="25" name="Shape 25"/>
          <p:cNvSpPr/>
          <p:nvPr/>
        </p:nvSpPr>
        <p:spPr>
          <a:xfrm>
            <a:off x="0" y="609600"/>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26" name="Shape 26"/>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680320" y="753227"/>
            <a:ext cx="9613800" cy="10809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28" name="Shape 28"/>
          <p:cNvSpPr txBox="1">
            <a:spLocks noGrp="1"/>
          </p:cNvSpPr>
          <p:nvPr>
            <p:ph type="body" idx="1"/>
          </p:nvPr>
        </p:nvSpPr>
        <p:spPr>
          <a:xfrm>
            <a:off x="237450" y="2209725"/>
            <a:ext cx="9926700" cy="4438800"/>
          </a:xfrm>
          <a:prstGeom prst="rect">
            <a:avLst/>
          </a:prstGeom>
          <a:noFill/>
          <a:ln w="9525" cap="flat" cmpd="sng">
            <a:solidFill>
              <a:srgbClr val="262626"/>
            </a:solidFill>
            <a:prstDash val="solid"/>
            <a:round/>
            <a:headEnd type="none" w="med" len="med"/>
            <a:tailEnd type="none" w="med" len="med"/>
          </a:ln>
        </p:spPr>
        <p:txBody>
          <a:bodyPr lIns="91425" tIns="91425" rIns="91425" bIns="91425"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rgbClr val="FFFFFF"/>
                </a:solidFill>
                <a:latin typeface="Arial"/>
                <a:ea typeface="Arial"/>
                <a:cs typeface="Arial"/>
                <a:sym typeface="Arial"/>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29" name="Shape 29"/>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b="0" i="0" u="none" strike="noStrike" cap="none">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30" name="Shape 30"/>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b="0" i="0" u="none" strike="noStrike" cap="none">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31" name="Shape 31"/>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b="0" i="0" u="none" strike="noStrike" cap="none">
                <a:solidFill>
                  <a:schemeClr val="lt1"/>
                </a:solidFill>
                <a:latin typeface="Trebuchet MS"/>
                <a:ea typeface="Trebuchet MS"/>
                <a:cs typeface="Trebuchet MS"/>
                <a:sym typeface="Trebuchet MS"/>
              </a:rPr>
              <a:t>‹#›</a:t>
            </a:fld>
            <a:endParaRPr lang="en" sz="3600" b="0" i="0" u="none" strike="noStrike" cap="none">
              <a:solidFill>
                <a:schemeClr val="lt1"/>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2"/>
        <p:cNvGrpSpPr/>
        <p:nvPr/>
      </p:nvGrpSpPr>
      <p:grpSpPr>
        <a:xfrm>
          <a:off x="0" y="0"/>
          <a:ext cx="0" cy="0"/>
          <a:chOff x="0" y="0"/>
          <a:chExt cx="0" cy="0"/>
        </a:xfrm>
      </p:grpSpPr>
      <p:pic>
        <p:nvPicPr>
          <p:cNvPr id="33" name="Shape 33"/>
          <p:cNvPicPr preferRelativeResize="0"/>
          <p:nvPr/>
        </p:nvPicPr>
        <p:blipFill rotWithShape="1">
          <a:blip r:embed="rId2">
            <a:alphaModFix/>
          </a:blip>
          <a:srcRect/>
          <a:stretch/>
        </p:blipFill>
        <p:spPr>
          <a:xfrm>
            <a:off x="-1" y="4086907"/>
            <a:ext cx="10437900" cy="321300"/>
          </a:xfrm>
          <a:prstGeom prst="rect">
            <a:avLst/>
          </a:prstGeom>
          <a:noFill/>
          <a:ln>
            <a:noFill/>
          </a:ln>
        </p:spPr>
      </p:pic>
      <p:pic>
        <p:nvPicPr>
          <p:cNvPr id="34" name="Shape 34"/>
          <p:cNvPicPr preferRelativeResize="0"/>
          <p:nvPr/>
        </p:nvPicPr>
        <p:blipFill rotWithShape="1">
          <a:blip r:embed="rId3">
            <a:alphaModFix/>
          </a:blip>
          <a:srcRect/>
          <a:stretch/>
        </p:blipFill>
        <p:spPr>
          <a:xfrm>
            <a:off x="10585824" y="4087901"/>
            <a:ext cx="1602900" cy="144300"/>
          </a:xfrm>
          <a:prstGeom prst="rect">
            <a:avLst/>
          </a:prstGeom>
          <a:noFill/>
          <a:ln>
            <a:noFill/>
          </a:ln>
        </p:spPr>
      </p:pic>
      <p:sp>
        <p:nvSpPr>
          <p:cNvPr id="35" name="Shape 35"/>
          <p:cNvSpPr/>
          <p:nvPr/>
        </p:nvSpPr>
        <p:spPr>
          <a:xfrm>
            <a:off x="-1" y="2726266"/>
            <a:ext cx="10437900" cy="1368299"/>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36" name="Shape 36"/>
          <p:cNvSpPr/>
          <p:nvPr/>
        </p:nvSpPr>
        <p:spPr>
          <a:xfrm>
            <a:off x="10585825" y="2726266"/>
            <a:ext cx="1602900" cy="1368299"/>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680322" y="2869894"/>
            <a:ext cx="9613800" cy="1090800"/>
          </a:xfrm>
          <a:prstGeom prst="rect">
            <a:avLst/>
          </a:prstGeom>
          <a:noFill/>
          <a:ln>
            <a:noFill/>
          </a:ln>
        </p:spPr>
        <p:txBody>
          <a:bodyPr lIns="91425" tIns="91425" rIns="91425" bIns="91425" anchor="ctr" anchorCtr="0"/>
          <a:lstStyle>
            <a:lvl1pPr marL="0" marR="0" lvl="0" indent="0" algn="r"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38" name="Shape 38"/>
          <p:cNvSpPr txBox="1">
            <a:spLocks noGrp="1"/>
          </p:cNvSpPr>
          <p:nvPr>
            <p:ph type="body" idx="1"/>
          </p:nvPr>
        </p:nvSpPr>
        <p:spPr>
          <a:xfrm>
            <a:off x="680322" y="4232171"/>
            <a:ext cx="9613800" cy="1704000"/>
          </a:xfrm>
          <a:prstGeom prst="rect">
            <a:avLst/>
          </a:prstGeom>
          <a:noFill/>
          <a:ln>
            <a:noFill/>
          </a:ln>
        </p:spPr>
        <p:txBody>
          <a:bodyPr lIns="91425" tIns="91425" rIns="91425" bIns="91425" anchor="t" anchorCtr="0"/>
          <a:lstStyle>
            <a:lvl1pPr marL="0" marR="0" lvl="0" indent="0" algn="r" rtl="0">
              <a:lnSpc>
                <a:spcPct val="90000"/>
              </a:lnSpc>
              <a:spcBef>
                <a:spcPts val="1000"/>
              </a:spcBef>
              <a:buClr>
                <a:schemeClr val="lt1"/>
              </a:buClr>
              <a:buFont typeface="Arial"/>
              <a:buNone/>
              <a:defRPr sz="20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8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0" i="0" u="none" strike="noStrike" cap="none">
                <a:solidFill>
                  <a:schemeClr val="lt1"/>
                </a:solidFill>
                <a:latin typeface="Trebuchet MS"/>
                <a:ea typeface="Trebuchet MS"/>
                <a:cs typeface="Trebuchet MS"/>
                <a:sym typeface="Trebuchet MS"/>
              </a:defRPr>
            </a:lvl9pPr>
          </a:lstStyle>
          <a:p>
            <a:endParaRPr/>
          </a:p>
        </p:txBody>
      </p:sp>
      <p:sp>
        <p:nvSpPr>
          <p:cNvPr id="39" name="Shape 39"/>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40" name="Shape 40"/>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41" name="Shape 41"/>
          <p:cNvSpPr txBox="1">
            <a:spLocks noGrp="1"/>
          </p:cNvSpPr>
          <p:nvPr>
            <p:ph type="sldNum" idx="12"/>
          </p:nvPr>
        </p:nvSpPr>
        <p:spPr>
          <a:xfrm>
            <a:off x="10729454" y="2869894"/>
            <a:ext cx="1154100" cy="1090800"/>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2"/>
        <p:cNvGrpSpPr/>
        <p:nvPr/>
      </p:nvGrpSpPr>
      <p:grpSpPr>
        <a:xfrm>
          <a:off x="0" y="0"/>
          <a:ext cx="0" cy="0"/>
          <a:chOff x="0" y="0"/>
          <a:chExt cx="0" cy="0"/>
        </a:xfrm>
      </p:grpSpPr>
      <p:pic>
        <p:nvPicPr>
          <p:cNvPr id="43" name="Shape 43"/>
          <p:cNvPicPr preferRelativeResize="0"/>
          <p:nvPr/>
        </p:nvPicPr>
        <p:blipFill rotWithShape="1">
          <a:blip r:embed="rId2">
            <a:alphaModFix/>
          </a:blip>
          <a:srcRect/>
          <a:stretch/>
        </p:blipFill>
        <p:spPr>
          <a:xfrm>
            <a:off x="1" y="1970240"/>
            <a:ext cx="10437900" cy="321300"/>
          </a:xfrm>
          <a:prstGeom prst="rect">
            <a:avLst/>
          </a:prstGeom>
          <a:noFill/>
          <a:ln>
            <a:noFill/>
          </a:ln>
        </p:spPr>
      </p:pic>
      <p:pic>
        <p:nvPicPr>
          <p:cNvPr id="44" name="Shape 44"/>
          <p:cNvPicPr preferRelativeResize="0"/>
          <p:nvPr/>
        </p:nvPicPr>
        <p:blipFill rotWithShape="1">
          <a:blip r:embed="rId3">
            <a:alphaModFix/>
          </a:blip>
          <a:srcRect/>
          <a:stretch/>
        </p:blipFill>
        <p:spPr>
          <a:xfrm>
            <a:off x="10585825" y="1971233"/>
            <a:ext cx="1602900" cy="144300"/>
          </a:xfrm>
          <a:prstGeom prst="rect">
            <a:avLst/>
          </a:prstGeom>
          <a:noFill/>
          <a:ln>
            <a:noFill/>
          </a:ln>
        </p:spPr>
      </p:pic>
      <p:sp>
        <p:nvSpPr>
          <p:cNvPr id="45" name="Shape 45"/>
          <p:cNvSpPr/>
          <p:nvPr/>
        </p:nvSpPr>
        <p:spPr>
          <a:xfrm>
            <a:off x="0" y="609600"/>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46" name="Shape 46"/>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47" name="Shape 47"/>
          <p:cNvSpPr txBox="1">
            <a:spLocks noGrp="1"/>
          </p:cNvSpPr>
          <p:nvPr>
            <p:ph type="title"/>
          </p:nvPr>
        </p:nvSpPr>
        <p:spPr>
          <a:xfrm>
            <a:off x="680320" y="753227"/>
            <a:ext cx="9613800" cy="10809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48" name="Shape 48"/>
          <p:cNvSpPr txBox="1">
            <a:spLocks noGrp="1"/>
          </p:cNvSpPr>
          <p:nvPr>
            <p:ph type="body" idx="1"/>
          </p:nvPr>
        </p:nvSpPr>
        <p:spPr>
          <a:xfrm>
            <a:off x="680320" y="2336873"/>
            <a:ext cx="4698300" cy="3599400"/>
          </a:xfrm>
          <a:prstGeom prst="rect">
            <a:avLst/>
          </a:prstGeom>
          <a:noFill/>
          <a:ln>
            <a:noFill/>
          </a:ln>
        </p:spPr>
        <p:txBody>
          <a:bodyPr lIns="91425" tIns="91425" rIns="91425" bIns="91425"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chemeClr val="lt1"/>
                </a:solidFill>
                <a:latin typeface="Trebuchet MS"/>
                <a:ea typeface="Trebuchet MS"/>
                <a:cs typeface="Trebuchet MS"/>
                <a:sym typeface="Trebuchet MS"/>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49" name="Shape 49"/>
          <p:cNvSpPr txBox="1">
            <a:spLocks noGrp="1"/>
          </p:cNvSpPr>
          <p:nvPr>
            <p:ph type="body" idx="2"/>
          </p:nvPr>
        </p:nvSpPr>
        <p:spPr>
          <a:xfrm>
            <a:off x="5594123" y="2336873"/>
            <a:ext cx="4700099" cy="3599400"/>
          </a:xfrm>
          <a:prstGeom prst="rect">
            <a:avLst/>
          </a:prstGeom>
          <a:noFill/>
          <a:ln>
            <a:noFill/>
          </a:ln>
        </p:spPr>
        <p:txBody>
          <a:bodyPr lIns="91425" tIns="91425" rIns="91425" bIns="91425"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chemeClr val="lt1"/>
                </a:solidFill>
                <a:latin typeface="Trebuchet MS"/>
                <a:ea typeface="Trebuchet MS"/>
                <a:cs typeface="Trebuchet MS"/>
                <a:sym typeface="Trebuchet MS"/>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50" name="Shape 50"/>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51" name="Shape 51"/>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52" name="Shape 52"/>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3"/>
        <p:cNvGrpSpPr/>
        <p:nvPr/>
      </p:nvGrpSpPr>
      <p:grpSpPr>
        <a:xfrm>
          <a:off x="0" y="0"/>
          <a:ext cx="0" cy="0"/>
          <a:chOff x="0" y="0"/>
          <a:chExt cx="0" cy="0"/>
        </a:xfrm>
      </p:grpSpPr>
      <p:pic>
        <p:nvPicPr>
          <p:cNvPr id="54" name="Shape 54"/>
          <p:cNvPicPr preferRelativeResize="0"/>
          <p:nvPr/>
        </p:nvPicPr>
        <p:blipFill rotWithShape="1">
          <a:blip r:embed="rId2">
            <a:alphaModFix/>
          </a:blip>
          <a:srcRect/>
          <a:stretch/>
        </p:blipFill>
        <p:spPr>
          <a:xfrm>
            <a:off x="1" y="1970240"/>
            <a:ext cx="10437900" cy="321300"/>
          </a:xfrm>
          <a:prstGeom prst="rect">
            <a:avLst/>
          </a:prstGeom>
          <a:noFill/>
          <a:ln>
            <a:noFill/>
          </a:ln>
        </p:spPr>
      </p:pic>
      <p:pic>
        <p:nvPicPr>
          <p:cNvPr id="55" name="Shape 55"/>
          <p:cNvPicPr preferRelativeResize="0"/>
          <p:nvPr/>
        </p:nvPicPr>
        <p:blipFill rotWithShape="1">
          <a:blip r:embed="rId3">
            <a:alphaModFix/>
          </a:blip>
          <a:srcRect/>
          <a:stretch/>
        </p:blipFill>
        <p:spPr>
          <a:xfrm>
            <a:off x="10585825" y="1971233"/>
            <a:ext cx="1602900" cy="144300"/>
          </a:xfrm>
          <a:prstGeom prst="rect">
            <a:avLst/>
          </a:prstGeom>
          <a:noFill/>
          <a:ln>
            <a:noFill/>
          </a:ln>
        </p:spPr>
      </p:pic>
      <p:sp>
        <p:nvSpPr>
          <p:cNvPr id="56" name="Shape 56"/>
          <p:cNvSpPr/>
          <p:nvPr/>
        </p:nvSpPr>
        <p:spPr>
          <a:xfrm>
            <a:off x="0" y="609600"/>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57" name="Shape 57"/>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58" name="Shape 58"/>
          <p:cNvSpPr txBox="1">
            <a:spLocks noGrp="1"/>
          </p:cNvSpPr>
          <p:nvPr>
            <p:ph type="title"/>
          </p:nvPr>
        </p:nvSpPr>
        <p:spPr>
          <a:xfrm>
            <a:off x="680318" y="753229"/>
            <a:ext cx="9613800" cy="10809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59" name="Shape 59"/>
          <p:cNvSpPr txBox="1">
            <a:spLocks noGrp="1"/>
          </p:cNvSpPr>
          <p:nvPr>
            <p:ph type="body" idx="1"/>
          </p:nvPr>
        </p:nvSpPr>
        <p:spPr>
          <a:xfrm>
            <a:off x="906350" y="2336873"/>
            <a:ext cx="4472400" cy="693000"/>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lt1"/>
              </a:buClr>
              <a:buFont typeface="Arial"/>
              <a:buNone/>
              <a:defRPr sz="2400" b="1"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000" b="1"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800" b="1"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9pPr>
          </a:lstStyle>
          <a:p>
            <a:endParaRPr/>
          </a:p>
        </p:txBody>
      </p:sp>
      <p:sp>
        <p:nvSpPr>
          <p:cNvPr id="60" name="Shape 60"/>
          <p:cNvSpPr txBox="1">
            <a:spLocks noGrp="1"/>
          </p:cNvSpPr>
          <p:nvPr>
            <p:ph type="body" idx="2"/>
          </p:nvPr>
        </p:nvSpPr>
        <p:spPr>
          <a:xfrm>
            <a:off x="680322" y="3030008"/>
            <a:ext cx="4698300" cy="2906100"/>
          </a:xfrm>
          <a:prstGeom prst="rect">
            <a:avLst/>
          </a:prstGeom>
          <a:noFill/>
          <a:ln>
            <a:noFill/>
          </a:ln>
        </p:spPr>
        <p:txBody>
          <a:bodyPr lIns="91425" tIns="91425" rIns="91425" bIns="91425"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chemeClr val="lt1"/>
                </a:solidFill>
                <a:latin typeface="Trebuchet MS"/>
                <a:ea typeface="Trebuchet MS"/>
                <a:cs typeface="Trebuchet MS"/>
                <a:sym typeface="Trebuchet MS"/>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61" name="Shape 61"/>
          <p:cNvSpPr txBox="1">
            <a:spLocks noGrp="1"/>
          </p:cNvSpPr>
          <p:nvPr>
            <p:ph type="body" idx="3"/>
          </p:nvPr>
        </p:nvSpPr>
        <p:spPr>
          <a:xfrm>
            <a:off x="5820153" y="2336873"/>
            <a:ext cx="4473900" cy="692100"/>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lt1"/>
              </a:buClr>
              <a:buFont typeface="Arial"/>
              <a:buNone/>
              <a:defRPr sz="2400" b="1"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000" b="1"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800" b="1"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600" b="1" i="0" u="none" strike="noStrike" cap="none">
                <a:solidFill>
                  <a:schemeClr val="lt1"/>
                </a:solidFill>
                <a:latin typeface="Trebuchet MS"/>
                <a:ea typeface="Trebuchet MS"/>
                <a:cs typeface="Trebuchet MS"/>
                <a:sym typeface="Trebuchet MS"/>
              </a:defRPr>
            </a:lvl9pPr>
          </a:lstStyle>
          <a:p>
            <a:endParaRPr/>
          </a:p>
        </p:txBody>
      </p:sp>
      <p:sp>
        <p:nvSpPr>
          <p:cNvPr id="62" name="Shape 62"/>
          <p:cNvSpPr txBox="1">
            <a:spLocks noGrp="1"/>
          </p:cNvSpPr>
          <p:nvPr>
            <p:ph type="body" idx="4"/>
          </p:nvPr>
        </p:nvSpPr>
        <p:spPr>
          <a:xfrm>
            <a:off x="5594123" y="3030008"/>
            <a:ext cx="4700099" cy="2906100"/>
          </a:xfrm>
          <a:prstGeom prst="rect">
            <a:avLst/>
          </a:prstGeom>
          <a:noFill/>
          <a:ln>
            <a:noFill/>
          </a:ln>
        </p:spPr>
        <p:txBody>
          <a:bodyPr lIns="91425" tIns="91425" rIns="91425" bIns="91425"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chemeClr val="lt1"/>
                </a:solidFill>
                <a:latin typeface="Trebuchet MS"/>
                <a:ea typeface="Trebuchet MS"/>
                <a:cs typeface="Trebuchet MS"/>
                <a:sym typeface="Trebuchet MS"/>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63" name="Shape 63"/>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64" name="Shape 64"/>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65" name="Shape 65"/>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6"/>
        <p:cNvGrpSpPr/>
        <p:nvPr/>
      </p:nvGrpSpPr>
      <p:grpSpPr>
        <a:xfrm>
          <a:off x="0" y="0"/>
          <a:ext cx="0" cy="0"/>
          <a:chOff x="0" y="0"/>
          <a:chExt cx="0" cy="0"/>
        </a:xfrm>
      </p:grpSpPr>
      <p:pic>
        <p:nvPicPr>
          <p:cNvPr id="67" name="Shape 67"/>
          <p:cNvPicPr preferRelativeResize="0"/>
          <p:nvPr/>
        </p:nvPicPr>
        <p:blipFill rotWithShape="1">
          <a:blip r:embed="rId2">
            <a:alphaModFix/>
          </a:blip>
          <a:srcRect/>
          <a:stretch/>
        </p:blipFill>
        <p:spPr>
          <a:xfrm>
            <a:off x="1" y="1970240"/>
            <a:ext cx="10437900" cy="321300"/>
          </a:xfrm>
          <a:prstGeom prst="rect">
            <a:avLst/>
          </a:prstGeom>
          <a:noFill/>
          <a:ln>
            <a:noFill/>
          </a:ln>
        </p:spPr>
      </p:pic>
      <p:pic>
        <p:nvPicPr>
          <p:cNvPr id="68" name="Shape 68"/>
          <p:cNvPicPr preferRelativeResize="0"/>
          <p:nvPr/>
        </p:nvPicPr>
        <p:blipFill rotWithShape="1">
          <a:blip r:embed="rId3">
            <a:alphaModFix/>
          </a:blip>
          <a:srcRect/>
          <a:stretch/>
        </p:blipFill>
        <p:spPr>
          <a:xfrm>
            <a:off x="10585825" y="1971233"/>
            <a:ext cx="1602900" cy="144300"/>
          </a:xfrm>
          <a:prstGeom prst="rect">
            <a:avLst/>
          </a:prstGeom>
          <a:noFill/>
          <a:ln>
            <a:noFill/>
          </a:ln>
        </p:spPr>
      </p:pic>
      <p:sp>
        <p:nvSpPr>
          <p:cNvPr id="69" name="Shape 69"/>
          <p:cNvSpPr/>
          <p:nvPr/>
        </p:nvSpPr>
        <p:spPr>
          <a:xfrm>
            <a:off x="0" y="609600"/>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70" name="Shape 70"/>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1" name="Shape 71"/>
          <p:cNvSpPr txBox="1">
            <a:spLocks noGrp="1"/>
          </p:cNvSpPr>
          <p:nvPr>
            <p:ph type="title"/>
          </p:nvPr>
        </p:nvSpPr>
        <p:spPr>
          <a:xfrm>
            <a:off x="680320" y="753227"/>
            <a:ext cx="9613800" cy="10809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72" name="Shape 72"/>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73" name="Shape 73"/>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74" name="Shape 74"/>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5"/>
        <p:cNvGrpSpPr/>
        <p:nvPr/>
      </p:nvGrpSpPr>
      <p:grpSpPr>
        <a:xfrm>
          <a:off x="0" y="0"/>
          <a:ext cx="0" cy="0"/>
          <a:chOff x="0" y="0"/>
          <a:chExt cx="0" cy="0"/>
        </a:xfrm>
      </p:grpSpPr>
      <p:pic>
        <p:nvPicPr>
          <p:cNvPr id="76" name="Shape 76"/>
          <p:cNvPicPr preferRelativeResize="0"/>
          <p:nvPr/>
        </p:nvPicPr>
        <p:blipFill rotWithShape="1">
          <a:blip r:embed="rId2">
            <a:alphaModFix/>
          </a:blip>
          <a:srcRect/>
          <a:stretch/>
        </p:blipFill>
        <p:spPr>
          <a:xfrm>
            <a:off x="10585825" y="1971233"/>
            <a:ext cx="1602900" cy="144300"/>
          </a:xfrm>
          <a:prstGeom prst="rect">
            <a:avLst/>
          </a:prstGeom>
          <a:noFill/>
          <a:ln>
            <a:noFill/>
          </a:ln>
        </p:spPr>
      </p:pic>
      <p:sp>
        <p:nvSpPr>
          <p:cNvPr id="77" name="Shape 77"/>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78" name="Shape 78"/>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79" name="Shape 79"/>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80" name="Shape 80"/>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81"/>
        <p:cNvGrpSpPr/>
        <p:nvPr/>
      </p:nvGrpSpPr>
      <p:grpSpPr>
        <a:xfrm>
          <a:off x="0" y="0"/>
          <a:ext cx="0" cy="0"/>
          <a:chOff x="0" y="0"/>
          <a:chExt cx="0" cy="0"/>
        </a:xfrm>
      </p:grpSpPr>
      <p:pic>
        <p:nvPicPr>
          <p:cNvPr id="82" name="Shape 82"/>
          <p:cNvPicPr preferRelativeResize="0"/>
          <p:nvPr/>
        </p:nvPicPr>
        <p:blipFill rotWithShape="1">
          <a:blip r:embed="rId2">
            <a:alphaModFix/>
          </a:blip>
          <a:srcRect/>
          <a:stretch/>
        </p:blipFill>
        <p:spPr>
          <a:xfrm>
            <a:off x="1" y="1970240"/>
            <a:ext cx="10437900" cy="321300"/>
          </a:xfrm>
          <a:prstGeom prst="rect">
            <a:avLst/>
          </a:prstGeom>
          <a:noFill/>
          <a:ln>
            <a:noFill/>
          </a:ln>
        </p:spPr>
      </p:pic>
      <p:pic>
        <p:nvPicPr>
          <p:cNvPr id="83" name="Shape 83"/>
          <p:cNvPicPr preferRelativeResize="0"/>
          <p:nvPr/>
        </p:nvPicPr>
        <p:blipFill rotWithShape="1">
          <a:blip r:embed="rId3">
            <a:alphaModFix/>
          </a:blip>
          <a:srcRect/>
          <a:stretch/>
        </p:blipFill>
        <p:spPr>
          <a:xfrm>
            <a:off x="10585825" y="1971233"/>
            <a:ext cx="1602900" cy="144300"/>
          </a:xfrm>
          <a:prstGeom prst="rect">
            <a:avLst/>
          </a:prstGeom>
          <a:noFill/>
          <a:ln>
            <a:noFill/>
          </a:ln>
        </p:spPr>
      </p:pic>
      <p:sp>
        <p:nvSpPr>
          <p:cNvPr id="84" name="Shape 84"/>
          <p:cNvSpPr/>
          <p:nvPr/>
        </p:nvSpPr>
        <p:spPr>
          <a:xfrm>
            <a:off x="0" y="609600"/>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85" name="Shape 85"/>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86" name="Shape 86"/>
          <p:cNvSpPr txBox="1">
            <a:spLocks noGrp="1"/>
          </p:cNvSpPr>
          <p:nvPr>
            <p:ph type="title"/>
          </p:nvPr>
        </p:nvSpPr>
        <p:spPr>
          <a:xfrm>
            <a:off x="680320" y="753227"/>
            <a:ext cx="9613800" cy="1080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87" name="Shape 87"/>
          <p:cNvSpPr txBox="1">
            <a:spLocks noGrp="1"/>
          </p:cNvSpPr>
          <p:nvPr>
            <p:ph type="body" idx="1"/>
          </p:nvPr>
        </p:nvSpPr>
        <p:spPr>
          <a:xfrm>
            <a:off x="4685846" y="2336873"/>
            <a:ext cx="5608200" cy="3599400"/>
          </a:xfrm>
          <a:prstGeom prst="rect">
            <a:avLst/>
          </a:prstGeom>
          <a:noFill/>
          <a:ln>
            <a:noFill/>
          </a:ln>
        </p:spPr>
        <p:txBody>
          <a:bodyPr lIns="91425" tIns="91425" rIns="91425" bIns="91425"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chemeClr val="lt1"/>
                </a:solidFill>
                <a:latin typeface="Trebuchet MS"/>
                <a:ea typeface="Trebuchet MS"/>
                <a:cs typeface="Trebuchet MS"/>
                <a:sym typeface="Trebuchet MS"/>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88" name="Shape 88"/>
          <p:cNvSpPr txBox="1">
            <a:spLocks noGrp="1"/>
          </p:cNvSpPr>
          <p:nvPr>
            <p:ph type="body" idx="2"/>
          </p:nvPr>
        </p:nvSpPr>
        <p:spPr>
          <a:xfrm>
            <a:off x="680322" y="2336872"/>
            <a:ext cx="3790200" cy="3599400"/>
          </a:xfrm>
          <a:prstGeom prst="rect">
            <a:avLst/>
          </a:prstGeom>
          <a:noFill/>
          <a:ln>
            <a:noFill/>
          </a:ln>
        </p:spPr>
        <p:txBody>
          <a:bodyPr lIns="91425" tIns="91425" rIns="91425" bIns="91425" anchor="ctr" anchorCtr="0"/>
          <a:lstStyle>
            <a:lvl1pPr marL="0" marR="0" lvl="0" indent="0" algn="l" rtl="0">
              <a:lnSpc>
                <a:spcPct val="90000"/>
              </a:lnSpc>
              <a:spcBef>
                <a:spcPts val="1000"/>
              </a:spcBef>
              <a:buClr>
                <a:schemeClr val="lt1"/>
              </a:buClr>
              <a:buFont typeface="Arial"/>
              <a:buNone/>
              <a:defRPr sz="16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4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9pPr>
          </a:lstStyle>
          <a:p>
            <a:endParaRPr/>
          </a:p>
        </p:txBody>
      </p:sp>
      <p:sp>
        <p:nvSpPr>
          <p:cNvPr id="89" name="Shape 89"/>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90" name="Shape 90"/>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91" name="Shape 91"/>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92"/>
        <p:cNvGrpSpPr/>
        <p:nvPr/>
      </p:nvGrpSpPr>
      <p:grpSpPr>
        <a:xfrm>
          <a:off x="0" y="0"/>
          <a:ext cx="0" cy="0"/>
          <a:chOff x="0" y="0"/>
          <a:chExt cx="0" cy="0"/>
        </a:xfrm>
      </p:grpSpPr>
      <p:pic>
        <p:nvPicPr>
          <p:cNvPr id="93" name="Shape 93"/>
          <p:cNvPicPr preferRelativeResize="0"/>
          <p:nvPr/>
        </p:nvPicPr>
        <p:blipFill rotWithShape="1">
          <a:blip r:embed="rId2">
            <a:alphaModFix/>
          </a:blip>
          <a:srcRect/>
          <a:stretch/>
        </p:blipFill>
        <p:spPr>
          <a:xfrm>
            <a:off x="1" y="1970240"/>
            <a:ext cx="10437900" cy="321300"/>
          </a:xfrm>
          <a:prstGeom prst="rect">
            <a:avLst/>
          </a:prstGeom>
          <a:noFill/>
          <a:ln>
            <a:noFill/>
          </a:ln>
        </p:spPr>
      </p:pic>
      <p:pic>
        <p:nvPicPr>
          <p:cNvPr id="94" name="Shape 94"/>
          <p:cNvPicPr preferRelativeResize="0"/>
          <p:nvPr/>
        </p:nvPicPr>
        <p:blipFill rotWithShape="1">
          <a:blip r:embed="rId3">
            <a:alphaModFix/>
          </a:blip>
          <a:srcRect/>
          <a:stretch/>
        </p:blipFill>
        <p:spPr>
          <a:xfrm>
            <a:off x="10585825" y="1971233"/>
            <a:ext cx="1602900" cy="144300"/>
          </a:xfrm>
          <a:prstGeom prst="rect">
            <a:avLst/>
          </a:prstGeom>
          <a:noFill/>
          <a:ln>
            <a:noFill/>
          </a:ln>
        </p:spPr>
      </p:pic>
      <p:sp>
        <p:nvSpPr>
          <p:cNvPr id="95" name="Shape 95"/>
          <p:cNvSpPr/>
          <p:nvPr/>
        </p:nvSpPr>
        <p:spPr>
          <a:xfrm>
            <a:off x="0" y="609600"/>
            <a:ext cx="10437900" cy="1368300"/>
          </a:xfrm>
          <a:prstGeom prst="rect">
            <a:avLst/>
          </a:prstGeom>
          <a:solidFill>
            <a:srgbClr val="262626"/>
          </a:solidFill>
          <a:ln>
            <a:noFill/>
          </a:ln>
        </p:spPr>
        <p:txBody>
          <a:bodyPr lIns="91425" tIns="91425" rIns="91425" bIns="91425" anchor="ctr" anchorCtr="0">
            <a:noAutofit/>
          </a:bodyPr>
          <a:lstStyle/>
          <a:p>
            <a:pPr lvl="0">
              <a:spcBef>
                <a:spcPts val="0"/>
              </a:spcBef>
              <a:buNone/>
            </a:pPr>
            <a:endParaRPr/>
          </a:p>
        </p:txBody>
      </p:sp>
      <p:sp>
        <p:nvSpPr>
          <p:cNvPr id="96" name="Shape 96"/>
          <p:cNvSpPr/>
          <p:nvPr/>
        </p:nvSpPr>
        <p:spPr>
          <a:xfrm>
            <a:off x="10585827" y="609600"/>
            <a:ext cx="1602900" cy="1368300"/>
          </a:xfrm>
          <a:prstGeom prst="rect">
            <a:avLst/>
          </a:prstGeom>
          <a:solidFill>
            <a:schemeClr val="accent1"/>
          </a:solidFill>
          <a:ln>
            <a:noFill/>
          </a:ln>
        </p:spPr>
        <p:txBody>
          <a:bodyPr lIns="91425" tIns="91425" rIns="91425" bIns="91425" anchor="ctr" anchorCtr="0">
            <a:noAutofit/>
          </a:bodyPr>
          <a:lstStyle/>
          <a:p>
            <a:pPr lvl="0">
              <a:spcBef>
                <a:spcPts val="0"/>
              </a:spcBef>
              <a:buNone/>
            </a:pPr>
            <a:endParaRPr/>
          </a:p>
        </p:txBody>
      </p:sp>
      <p:sp>
        <p:nvSpPr>
          <p:cNvPr id="97" name="Shape 97"/>
          <p:cNvSpPr txBox="1">
            <a:spLocks noGrp="1"/>
          </p:cNvSpPr>
          <p:nvPr>
            <p:ph type="title"/>
          </p:nvPr>
        </p:nvSpPr>
        <p:spPr>
          <a:xfrm>
            <a:off x="680322" y="753227"/>
            <a:ext cx="9613800" cy="10809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98" name="Shape 98"/>
          <p:cNvSpPr>
            <a:spLocks noGrp="1"/>
          </p:cNvSpPr>
          <p:nvPr>
            <p:ph type="pic" idx="2"/>
          </p:nvPr>
        </p:nvSpPr>
        <p:spPr>
          <a:xfrm>
            <a:off x="4868332" y="2336874"/>
            <a:ext cx="5425800" cy="3599400"/>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lt1"/>
              </a:buClr>
              <a:buFont typeface="Arial"/>
              <a:buNone/>
              <a:defRPr sz="32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28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24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2000" b="0" i="0" u="none" strike="noStrike" cap="none">
                <a:solidFill>
                  <a:schemeClr val="lt1"/>
                </a:solidFill>
                <a:latin typeface="Trebuchet MS"/>
                <a:ea typeface="Trebuchet MS"/>
                <a:cs typeface="Trebuchet MS"/>
                <a:sym typeface="Trebuchet MS"/>
              </a:defRPr>
            </a:lvl9pPr>
          </a:lstStyle>
          <a:p>
            <a:endParaRPr/>
          </a:p>
        </p:txBody>
      </p:sp>
      <p:sp>
        <p:nvSpPr>
          <p:cNvPr id="99" name="Shape 99"/>
          <p:cNvSpPr txBox="1">
            <a:spLocks noGrp="1"/>
          </p:cNvSpPr>
          <p:nvPr>
            <p:ph type="body" idx="1"/>
          </p:nvPr>
        </p:nvSpPr>
        <p:spPr>
          <a:xfrm>
            <a:off x="680322" y="2336873"/>
            <a:ext cx="3876300" cy="3599400"/>
          </a:xfrm>
          <a:prstGeom prst="rect">
            <a:avLst/>
          </a:prstGeom>
          <a:noFill/>
          <a:ln>
            <a:noFill/>
          </a:ln>
        </p:spPr>
        <p:txBody>
          <a:bodyPr lIns="91425" tIns="91425" rIns="91425" bIns="91425" anchor="ctr" anchorCtr="0"/>
          <a:lstStyle>
            <a:lvl1pPr marL="0" marR="0" lvl="0" indent="0" algn="l" rtl="0">
              <a:lnSpc>
                <a:spcPct val="90000"/>
              </a:lnSpc>
              <a:spcBef>
                <a:spcPts val="1000"/>
              </a:spcBef>
              <a:buClr>
                <a:schemeClr val="lt1"/>
              </a:buClr>
              <a:buFont typeface="Arial"/>
              <a:buNone/>
              <a:defRPr sz="1600" b="0" i="0" u="none" strike="noStrike" cap="none">
                <a:solidFill>
                  <a:schemeClr val="lt1"/>
                </a:solidFill>
                <a:latin typeface="Trebuchet MS"/>
                <a:ea typeface="Trebuchet MS"/>
                <a:cs typeface="Trebuchet MS"/>
                <a:sym typeface="Trebuchet MS"/>
              </a:defRPr>
            </a:lvl1pPr>
            <a:lvl2pPr marL="457200" marR="0" lvl="1" indent="0" algn="l" rtl="0">
              <a:lnSpc>
                <a:spcPct val="90000"/>
              </a:lnSpc>
              <a:spcBef>
                <a:spcPts val="500"/>
              </a:spcBef>
              <a:buClr>
                <a:schemeClr val="lt1"/>
              </a:buClr>
              <a:buFont typeface="Arial"/>
              <a:buNone/>
              <a:defRPr sz="1400" b="0" i="0" u="none" strike="noStrike" cap="none">
                <a:solidFill>
                  <a:schemeClr val="lt1"/>
                </a:solidFill>
                <a:latin typeface="Trebuchet MS"/>
                <a:ea typeface="Trebuchet MS"/>
                <a:cs typeface="Trebuchet MS"/>
                <a:sym typeface="Trebuchet MS"/>
              </a:defRPr>
            </a:lvl2pPr>
            <a:lvl3pPr marL="914400" marR="0" lvl="2" indent="0" algn="l" rtl="0">
              <a:lnSpc>
                <a:spcPct val="90000"/>
              </a:lnSpc>
              <a:spcBef>
                <a:spcPts val="500"/>
              </a:spcBef>
              <a:buClr>
                <a:schemeClr val="lt1"/>
              </a:buClr>
              <a:buFont typeface="Arial"/>
              <a:buNone/>
              <a:defRPr sz="1200" b="0" i="0" u="none" strike="noStrike" cap="none">
                <a:solidFill>
                  <a:schemeClr val="lt1"/>
                </a:solidFill>
                <a:latin typeface="Trebuchet MS"/>
                <a:ea typeface="Trebuchet MS"/>
                <a:cs typeface="Trebuchet MS"/>
                <a:sym typeface="Trebuchet MS"/>
              </a:defRPr>
            </a:lvl3pPr>
            <a:lvl4pPr marL="1371600" marR="0" lvl="3"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4pPr>
            <a:lvl5pPr marL="1828800" marR="0" lvl="4"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5pPr>
            <a:lvl6pPr marL="2286000" marR="0" lvl="5"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6pPr>
            <a:lvl7pPr marL="2743200" marR="0" lvl="6"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7pPr>
            <a:lvl8pPr marL="3200400" marR="0" lvl="7"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8pPr>
            <a:lvl9pPr marL="3657600" marR="0" lvl="8" indent="0" algn="l" rtl="0">
              <a:lnSpc>
                <a:spcPct val="90000"/>
              </a:lnSpc>
              <a:spcBef>
                <a:spcPts val="500"/>
              </a:spcBef>
              <a:buClr>
                <a:schemeClr val="lt1"/>
              </a:buClr>
              <a:buFont typeface="Arial"/>
              <a:buNone/>
              <a:defRPr sz="1000" b="0" i="0" u="none" strike="noStrike" cap="none">
                <a:solidFill>
                  <a:schemeClr val="lt1"/>
                </a:solidFill>
                <a:latin typeface="Trebuchet MS"/>
                <a:ea typeface="Trebuchet MS"/>
                <a:cs typeface="Trebuchet MS"/>
                <a:sym typeface="Trebuchet MS"/>
              </a:defRPr>
            </a:lvl9pPr>
          </a:lstStyle>
          <a:p>
            <a:endParaRPr/>
          </a:p>
        </p:txBody>
      </p:sp>
      <p:sp>
        <p:nvSpPr>
          <p:cNvPr id="100" name="Shape 100"/>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01" name="Shape 101"/>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02" name="Shape 102"/>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a:solidFill>
                  <a:schemeClr val="lt1"/>
                </a:solidFill>
                <a:latin typeface="Trebuchet MS"/>
                <a:ea typeface="Trebuchet MS"/>
                <a:cs typeface="Trebuchet MS"/>
                <a:sym typeface="Trebuchet MS"/>
              </a:rPr>
              <a:t>‹#›</a:t>
            </a:fld>
            <a:endParaRPr lang="en" sz="3600">
              <a:solidFill>
                <a:schemeClr val="lt1"/>
              </a:solidFill>
              <a:latin typeface="Trebuchet MS"/>
              <a:ea typeface="Trebuchet MS"/>
              <a:cs typeface="Trebuchet MS"/>
              <a:sym typeface="Trebuchet M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2CEAE0"/>
            </a:gs>
            <a:gs pos="50000">
              <a:srgbClr val="1FAAC6"/>
            </a:gs>
            <a:gs pos="100000">
              <a:srgbClr val="0A2161"/>
            </a:gs>
          </a:gsLst>
          <a:lin ang="2519868" scaled="0"/>
        </a:gradFill>
        <a:effectLst/>
      </p:bgPr>
    </p:bg>
    <p:spTree>
      <p:nvGrpSpPr>
        <p:cNvPr id="1" name="Shape 5"/>
        <p:cNvGrpSpPr/>
        <p:nvPr/>
      </p:nvGrpSpPr>
      <p:grpSpPr>
        <a:xfrm>
          <a:off x="0" y="0"/>
          <a:ext cx="0" cy="0"/>
          <a:chOff x="0" y="0"/>
          <a:chExt cx="0" cy="0"/>
        </a:xfrm>
      </p:grpSpPr>
      <p:pic>
        <p:nvPicPr>
          <p:cNvPr id="6" name="Shape 6"/>
          <p:cNvPicPr preferRelativeResize="0"/>
          <p:nvPr/>
        </p:nvPicPr>
        <p:blipFill rotWithShape="1">
          <a:blip r:embed="rId19">
            <a:alphaModFix amt="10000"/>
          </a:blip>
          <a:srcRect/>
          <a:stretch/>
        </p:blipFill>
        <p:spPr>
          <a:xfrm>
            <a:off x="0" y="0"/>
            <a:ext cx="12192000" cy="6858000"/>
          </a:xfrm>
          <a:prstGeom prst="rect">
            <a:avLst/>
          </a:prstGeom>
          <a:noFill/>
          <a:ln>
            <a:noFill/>
          </a:ln>
        </p:spPr>
      </p:pic>
      <p:sp>
        <p:nvSpPr>
          <p:cNvPr id="7" name="Shape 7"/>
          <p:cNvSpPr txBox="1">
            <a:spLocks noGrp="1"/>
          </p:cNvSpPr>
          <p:nvPr>
            <p:ph type="title"/>
          </p:nvPr>
        </p:nvSpPr>
        <p:spPr>
          <a:xfrm>
            <a:off x="680320" y="753227"/>
            <a:ext cx="9613800" cy="1080900"/>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lt1"/>
              </a:buClr>
              <a:buFont typeface="Trebuchet MS"/>
              <a:buNone/>
              <a:defRPr sz="3600" b="0" i="0" u="none" strike="noStrike" cap="none">
                <a:solidFill>
                  <a:schemeClr val="lt1"/>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8" name="Shape 8"/>
          <p:cNvSpPr txBox="1">
            <a:spLocks noGrp="1"/>
          </p:cNvSpPr>
          <p:nvPr>
            <p:ph type="body" idx="1"/>
          </p:nvPr>
        </p:nvSpPr>
        <p:spPr>
          <a:xfrm>
            <a:off x="680320" y="2336873"/>
            <a:ext cx="9613800" cy="3599400"/>
          </a:xfrm>
          <a:prstGeom prst="rect">
            <a:avLst/>
          </a:prstGeom>
          <a:noFill/>
          <a:ln>
            <a:noFill/>
          </a:ln>
        </p:spPr>
        <p:txBody>
          <a:bodyPr lIns="91425" tIns="91425" rIns="91425" bIns="91425" anchor="t" anchorCtr="0"/>
          <a:lstStyle>
            <a:lvl1pPr marL="228600" marR="0" lvl="0" indent="-76200" algn="l" rtl="0">
              <a:lnSpc>
                <a:spcPct val="90000"/>
              </a:lnSpc>
              <a:spcBef>
                <a:spcPts val="1000"/>
              </a:spcBef>
              <a:buClr>
                <a:schemeClr val="lt1"/>
              </a:buClr>
              <a:buSzPct val="100000"/>
              <a:buFont typeface="Arial"/>
              <a:buChar char="•"/>
              <a:defRPr sz="2400" b="0" i="0" u="none" strike="noStrike" cap="none">
                <a:solidFill>
                  <a:schemeClr val="lt1"/>
                </a:solidFill>
                <a:latin typeface="Trebuchet MS"/>
                <a:ea typeface="Trebuchet MS"/>
                <a:cs typeface="Trebuchet MS"/>
                <a:sym typeface="Trebuchet MS"/>
              </a:defRPr>
            </a:lvl1pPr>
            <a:lvl2pPr marL="685800" marR="0" lvl="1" indent="-101600" algn="l" rtl="0">
              <a:lnSpc>
                <a:spcPct val="90000"/>
              </a:lnSpc>
              <a:spcBef>
                <a:spcPts val="500"/>
              </a:spcBef>
              <a:buClr>
                <a:schemeClr val="lt1"/>
              </a:buClr>
              <a:buSzPct val="100000"/>
              <a:buFont typeface="Arial"/>
              <a:buChar char="•"/>
              <a:defRPr sz="2000" b="0" i="0" u="none" strike="noStrike" cap="none">
                <a:solidFill>
                  <a:schemeClr val="lt1"/>
                </a:solidFill>
                <a:latin typeface="Trebuchet MS"/>
                <a:ea typeface="Trebuchet MS"/>
                <a:cs typeface="Trebuchet MS"/>
                <a:sym typeface="Trebuchet MS"/>
              </a:defRPr>
            </a:lvl2pPr>
            <a:lvl3pPr marL="1143000" marR="0" lvl="2" indent="-114300" algn="l" rtl="0">
              <a:lnSpc>
                <a:spcPct val="90000"/>
              </a:lnSpc>
              <a:spcBef>
                <a:spcPts val="500"/>
              </a:spcBef>
              <a:buClr>
                <a:schemeClr val="lt1"/>
              </a:buClr>
              <a:buSzPct val="100000"/>
              <a:buFont typeface="Arial"/>
              <a:buChar char="•"/>
              <a:defRPr sz="1800" b="0" i="0" u="none" strike="noStrike" cap="none">
                <a:solidFill>
                  <a:schemeClr val="lt1"/>
                </a:solidFill>
                <a:latin typeface="Trebuchet MS"/>
                <a:ea typeface="Trebuchet MS"/>
                <a:cs typeface="Trebuchet MS"/>
                <a:sym typeface="Trebuchet MS"/>
              </a:defRPr>
            </a:lvl3pPr>
            <a:lvl4pPr marL="1600200" marR="0" lvl="3"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4pPr>
            <a:lvl5pPr marL="2057400" marR="0" lvl="4" indent="-127000" algn="l" rtl="0">
              <a:lnSpc>
                <a:spcPct val="90000"/>
              </a:lnSpc>
              <a:spcBef>
                <a:spcPts val="500"/>
              </a:spcBef>
              <a:buClr>
                <a:schemeClr val="lt1"/>
              </a:buClr>
              <a:buSzPct val="100000"/>
              <a:buFont typeface="Arial"/>
              <a:buChar char="•"/>
              <a:defRPr sz="1600" b="0" i="0" u="none" strike="noStrike" cap="none">
                <a:solidFill>
                  <a:schemeClr val="lt1"/>
                </a:solidFill>
                <a:latin typeface="Trebuchet MS"/>
                <a:ea typeface="Trebuchet MS"/>
                <a:cs typeface="Trebuchet MS"/>
                <a:sym typeface="Trebuchet MS"/>
              </a:defRPr>
            </a:lvl5pPr>
            <a:lvl6pPr marL="2514600" marR="0" lvl="5"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6pPr>
            <a:lvl7pPr marL="2971800" marR="0" lvl="6"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7pPr>
            <a:lvl8pPr marL="3429000" marR="0" lvl="7"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8pPr>
            <a:lvl9pPr marL="3886200" marR="0" lvl="8" indent="-139700" algn="l" rtl="0">
              <a:lnSpc>
                <a:spcPct val="90000"/>
              </a:lnSpc>
              <a:spcBef>
                <a:spcPts val="500"/>
              </a:spcBef>
              <a:buClr>
                <a:schemeClr val="lt1"/>
              </a:buClr>
              <a:buSzPct val="100000"/>
              <a:buFont typeface="Arial"/>
              <a:buChar char="•"/>
              <a:defRPr sz="1400" b="0" i="0" u="none" strike="noStrike" cap="none">
                <a:solidFill>
                  <a:schemeClr val="lt1"/>
                </a:solidFill>
                <a:latin typeface="Trebuchet MS"/>
                <a:ea typeface="Trebuchet MS"/>
                <a:cs typeface="Trebuchet MS"/>
                <a:sym typeface="Trebuchet MS"/>
              </a:defRPr>
            </a:lvl9pPr>
          </a:lstStyle>
          <a:p>
            <a:endParaRPr/>
          </a:p>
        </p:txBody>
      </p:sp>
      <p:sp>
        <p:nvSpPr>
          <p:cNvPr id="9" name="Shape 9"/>
          <p:cNvSpPr txBox="1">
            <a:spLocks noGrp="1"/>
          </p:cNvSpPr>
          <p:nvPr>
            <p:ph type="dt" idx="10"/>
          </p:nvPr>
        </p:nvSpPr>
        <p:spPr>
          <a:xfrm>
            <a:off x="7550981" y="5936187"/>
            <a:ext cx="2743200" cy="365100"/>
          </a:xfrm>
          <a:prstGeom prst="rect">
            <a:avLst/>
          </a:prstGeom>
          <a:noFill/>
          <a:ln>
            <a:noFill/>
          </a:ln>
        </p:spPr>
        <p:txBody>
          <a:bodyPr lIns="91425" tIns="91425" rIns="91425" bIns="91425" anchor="ctr" anchorCtr="0"/>
          <a:lstStyle>
            <a:lvl1pPr marL="0" marR="0" lvl="0" indent="0" algn="r" rtl="0">
              <a:spcBef>
                <a:spcPts val="0"/>
              </a:spcBef>
              <a:buNone/>
              <a:defRPr sz="1050" b="0" i="0" u="none" strike="noStrike" cap="none">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0" name="Shape 10"/>
          <p:cNvSpPr txBox="1">
            <a:spLocks noGrp="1"/>
          </p:cNvSpPr>
          <p:nvPr>
            <p:ph type="ftr" idx="11"/>
          </p:nvPr>
        </p:nvSpPr>
        <p:spPr>
          <a:xfrm>
            <a:off x="680320" y="5936187"/>
            <a:ext cx="6870600" cy="365100"/>
          </a:xfrm>
          <a:prstGeom prst="rect">
            <a:avLst/>
          </a:prstGeom>
          <a:noFill/>
          <a:ln>
            <a:noFill/>
          </a:ln>
        </p:spPr>
        <p:txBody>
          <a:bodyPr lIns="91425" tIns="91425" rIns="91425" bIns="91425" anchor="ctr" anchorCtr="0"/>
          <a:lstStyle>
            <a:lvl1pPr marL="0" marR="0" lvl="0" indent="0" algn="l" rtl="0">
              <a:spcBef>
                <a:spcPts val="0"/>
              </a:spcBef>
              <a:buNone/>
              <a:defRPr sz="1050" b="0" i="0" u="none" strike="noStrike" cap="none">
                <a:solidFill>
                  <a:schemeClr val="lt1"/>
                </a:solidFill>
                <a:latin typeface="Trebuchet MS"/>
                <a:ea typeface="Trebuchet MS"/>
                <a:cs typeface="Trebuchet MS"/>
                <a:sym typeface="Trebuchet MS"/>
              </a:defRPr>
            </a:lvl1pPr>
            <a:lvl2pPr marL="457200" marR="0" lvl="1" indent="0" algn="l" rtl="0">
              <a:spcBef>
                <a:spcPts val="0"/>
              </a:spcBef>
              <a:buNone/>
              <a:defRPr sz="1800" b="0" i="0" u="none" strike="noStrike" cap="none">
                <a:solidFill>
                  <a:schemeClr val="lt1"/>
                </a:solidFill>
                <a:latin typeface="Trebuchet MS"/>
                <a:ea typeface="Trebuchet MS"/>
                <a:cs typeface="Trebuchet MS"/>
                <a:sym typeface="Trebuchet MS"/>
              </a:defRPr>
            </a:lvl2pPr>
            <a:lvl3pPr marL="914400" marR="0" lvl="2" indent="0" algn="l" rtl="0">
              <a:spcBef>
                <a:spcPts val="0"/>
              </a:spcBef>
              <a:buNone/>
              <a:defRPr sz="1800" b="0" i="0" u="none" strike="noStrike" cap="none">
                <a:solidFill>
                  <a:schemeClr val="lt1"/>
                </a:solidFill>
                <a:latin typeface="Trebuchet MS"/>
                <a:ea typeface="Trebuchet MS"/>
                <a:cs typeface="Trebuchet MS"/>
                <a:sym typeface="Trebuchet MS"/>
              </a:defRPr>
            </a:lvl3pPr>
            <a:lvl4pPr marL="1371600" marR="0" lvl="3" indent="0" algn="l" rtl="0">
              <a:spcBef>
                <a:spcPts val="0"/>
              </a:spcBef>
              <a:buNone/>
              <a:defRPr sz="1800" b="0" i="0" u="none" strike="noStrike" cap="none">
                <a:solidFill>
                  <a:schemeClr val="lt1"/>
                </a:solidFill>
                <a:latin typeface="Trebuchet MS"/>
                <a:ea typeface="Trebuchet MS"/>
                <a:cs typeface="Trebuchet MS"/>
                <a:sym typeface="Trebuchet MS"/>
              </a:defRPr>
            </a:lvl4pPr>
            <a:lvl5pPr marL="1828800" marR="0" lvl="4" indent="0" algn="l" rtl="0">
              <a:spcBef>
                <a:spcPts val="0"/>
              </a:spcBef>
              <a:buNone/>
              <a:defRPr sz="1800" b="0" i="0" u="none" strike="noStrike" cap="none">
                <a:solidFill>
                  <a:schemeClr val="lt1"/>
                </a:solidFill>
                <a:latin typeface="Trebuchet MS"/>
                <a:ea typeface="Trebuchet MS"/>
                <a:cs typeface="Trebuchet MS"/>
                <a:sym typeface="Trebuchet MS"/>
              </a:defRPr>
            </a:lvl5pPr>
            <a:lvl6pPr marL="2286000" marR="0" lvl="5" indent="0" algn="l" rtl="0">
              <a:spcBef>
                <a:spcPts val="0"/>
              </a:spcBef>
              <a:buNone/>
              <a:defRPr sz="1800" b="0" i="0" u="none" strike="noStrike" cap="none">
                <a:solidFill>
                  <a:schemeClr val="lt1"/>
                </a:solidFill>
                <a:latin typeface="Trebuchet MS"/>
                <a:ea typeface="Trebuchet MS"/>
                <a:cs typeface="Trebuchet MS"/>
                <a:sym typeface="Trebuchet MS"/>
              </a:defRPr>
            </a:lvl6pPr>
            <a:lvl7pPr marL="2743200" marR="0" lvl="6" indent="0" algn="l" rtl="0">
              <a:spcBef>
                <a:spcPts val="0"/>
              </a:spcBef>
              <a:buNone/>
              <a:defRPr sz="1800" b="0" i="0" u="none" strike="noStrike" cap="none">
                <a:solidFill>
                  <a:schemeClr val="lt1"/>
                </a:solidFill>
                <a:latin typeface="Trebuchet MS"/>
                <a:ea typeface="Trebuchet MS"/>
                <a:cs typeface="Trebuchet MS"/>
                <a:sym typeface="Trebuchet MS"/>
              </a:defRPr>
            </a:lvl7pPr>
            <a:lvl8pPr marL="3200400" marR="0" lvl="7" indent="0" algn="l" rtl="0">
              <a:spcBef>
                <a:spcPts val="0"/>
              </a:spcBef>
              <a:buNone/>
              <a:defRPr sz="1800" b="0" i="0" u="none" strike="noStrike" cap="none">
                <a:solidFill>
                  <a:schemeClr val="lt1"/>
                </a:solidFill>
                <a:latin typeface="Trebuchet MS"/>
                <a:ea typeface="Trebuchet MS"/>
                <a:cs typeface="Trebuchet MS"/>
                <a:sym typeface="Trebuchet MS"/>
              </a:defRPr>
            </a:lvl8pPr>
            <a:lvl9pPr marL="3657600" marR="0" lvl="8" indent="0" algn="l" rtl="0">
              <a:spcBef>
                <a:spcPts val="0"/>
              </a:spcBef>
              <a:buNone/>
              <a:defRPr sz="1800" b="0" i="0" u="none" strike="noStrike" cap="none">
                <a:solidFill>
                  <a:schemeClr val="lt1"/>
                </a:solidFill>
                <a:latin typeface="Trebuchet MS"/>
                <a:ea typeface="Trebuchet MS"/>
                <a:cs typeface="Trebuchet MS"/>
                <a:sym typeface="Trebuchet MS"/>
              </a:defRPr>
            </a:lvl9pPr>
          </a:lstStyle>
          <a:p>
            <a:endParaRPr/>
          </a:p>
        </p:txBody>
      </p:sp>
      <p:sp>
        <p:nvSpPr>
          <p:cNvPr id="11" name="Shape 11"/>
          <p:cNvSpPr txBox="1">
            <a:spLocks noGrp="1"/>
          </p:cNvSpPr>
          <p:nvPr>
            <p:ph type="sldNum" idx="12"/>
          </p:nvPr>
        </p:nvSpPr>
        <p:spPr>
          <a:xfrm>
            <a:off x="10729454" y="753227"/>
            <a:ext cx="1154100" cy="1090799"/>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 sz="3600" b="0" i="0" u="none" strike="noStrike" cap="none">
                <a:solidFill>
                  <a:schemeClr val="lt1"/>
                </a:solidFill>
                <a:latin typeface="Trebuchet MS"/>
                <a:ea typeface="Trebuchet MS"/>
                <a:cs typeface="Trebuchet MS"/>
                <a:sym typeface="Trebuchet MS"/>
              </a:rPr>
              <a:t>‹#›</a:t>
            </a:fld>
            <a:endParaRPr lang="en" sz="3600" b="0" i="0" u="none" strike="noStrike" cap="none">
              <a:solidFill>
                <a:schemeClr val="lt1"/>
              </a:solidFill>
              <a:latin typeface="Trebuchet MS"/>
              <a:ea typeface="Trebuchet MS"/>
              <a:cs typeface="Trebuchet MS"/>
              <a:sym typeface="Trebuchet MS"/>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5.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itationmachine.net/bibliographies/85375074?new=tru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ctrTitle"/>
          </p:nvPr>
        </p:nvSpPr>
        <p:spPr>
          <a:xfrm>
            <a:off x="358797" y="2702658"/>
            <a:ext cx="8144100" cy="1373100"/>
          </a:xfrm>
          <a:prstGeom prst="rect">
            <a:avLst/>
          </a:prstGeom>
          <a:noFill/>
          <a:ln>
            <a:noFill/>
          </a:ln>
        </p:spPr>
        <p:txBody>
          <a:bodyPr lIns="91425" tIns="45700" rIns="91425" bIns="45700" anchor="b" anchorCtr="0">
            <a:noAutofit/>
          </a:bodyPr>
          <a:lstStyle/>
          <a:p>
            <a:pPr marL="0" marR="0" lvl="0" indent="0" algn="l" rtl="0">
              <a:lnSpc>
                <a:spcPct val="90000"/>
              </a:lnSpc>
              <a:spcBef>
                <a:spcPts val="0"/>
              </a:spcBef>
              <a:buClr>
                <a:schemeClr val="lt1"/>
              </a:buClr>
              <a:buSzPct val="25000"/>
              <a:buFont typeface="Trebuchet MS"/>
              <a:buNone/>
            </a:pPr>
            <a:r>
              <a:rPr lang="en" sz="5400" b="0" i="0" u="none" strike="noStrike" cap="none">
                <a:solidFill>
                  <a:schemeClr val="lt1"/>
                </a:solidFill>
                <a:latin typeface="Trebuchet MS"/>
                <a:ea typeface="Trebuchet MS"/>
                <a:cs typeface="Trebuchet MS"/>
                <a:sym typeface="Trebuchet MS"/>
              </a:rPr>
              <a:t>COLOR BLINDNESS</a:t>
            </a:r>
          </a:p>
        </p:txBody>
      </p:sp>
      <p:sp>
        <p:nvSpPr>
          <p:cNvPr id="203" name="Shape 203"/>
          <p:cNvSpPr txBox="1">
            <a:spLocks noGrp="1"/>
          </p:cNvSpPr>
          <p:nvPr>
            <p:ph type="subTitle" idx="1"/>
          </p:nvPr>
        </p:nvSpPr>
        <p:spPr>
          <a:xfrm>
            <a:off x="358809" y="4425889"/>
            <a:ext cx="8144100" cy="1117800"/>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buClr>
                <a:schemeClr val="lt1"/>
              </a:buClr>
              <a:buSzPct val="25000"/>
              <a:buFont typeface="Arial"/>
              <a:buNone/>
            </a:pPr>
            <a:r>
              <a:rPr lang="en" sz="2000" b="0" i="0" u="none" strike="noStrike" cap="none">
                <a:solidFill>
                  <a:schemeClr val="lt1"/>
                </a:solidFill>
                <a:latin typeface="Trebuchet MS"/>
                <a:ea typeface="Trebuchet MS"/>
                <a:cs typeface="Trebuchet MS"/>
                <a:sym typeface="Trebuchet MS"/>
              </a:rPr>
              <a:t>By: Haley Stroud, Conor Presto, E</a:t>
            </a:r>
            <a:r>
              <a:rPr lang="en"/>
              <a:t>t</a:t>
            </a:r>
            <a:r>
              <a:rPr lang="en" sz="2000" b="0" i="0" u="none" strike="noStrike" cap="none">
                <a:solidFill>
                  <a:schemeClr val="lt1"/>
                </a:solidFill>
                <a:latin typeface="Trebuchet MS"/>
                <a:ea typeface="Trebuchet MS"/>
                <a:cs typeface="Trebuchet MS"/>
                <a:sym typeface="Trebuchet MS"/>
              </a:rPr>
              <a:t>han Davis, Kayla Hall</a:t>
            </a:r>
            <a:r>
              <a:rPr lang="en" sz="100" b="0" i="0" u="none" strike="noStrike" cap="none">
                <a:solidFill>
                  <a:schemeClr val="lt1"/>
                </a:solidFill>
                <a:latin typeface="Trebuchet MS"/>
                <a:ea typeface="Trebuchet MS"/>
                <a:cs typeface="Trebuchet MS"/>
                <a:sym typeface="Trebuchet MS"/>
              </a:rPr>
              <a:t>, </a:t>
            </a:r>
            <a:r>
              <a:rPr lang="en" sz="2000" b="0" i="0" u="none" strike="noStrike" cap="none">
                <a:solidFill>
                  <a:schemeClr val="lt1"/>
                </a:solidFill>
                <a:latin typeface="Trebuchet MS"/>
                <a:ea typeface="Trebuchet MS"/>
                <a:cs typeface="Trebuchet MS"/>
                <a:sym typeface="Trebuchet MS"/>
              </a:rPr>
              <a:t>, and Dante McGuir</a:t>
            </a:r>
            <a:r>
              <a:rPr lang="en"/>
              <a:t>e</a:t>
            </a:r>
          </a:p>
        </p:txBody>
      </p:sp>
      <p:pic>
        <p:nvPicPr>
          <p:cNvPr id="204" name="Shape 204"/>
          <p:cNvPicPr preferRelativeResize="0"/>
          <p:nvPr/>
        </p:nvPicPr>
        <p:blipFill>
          <a:blip r:embed="rId3">
            <a:alphaModFix/>
          </a:blip>
          <a:stretch>
            <a:fillRect/>
          </a:stretch>
        </p:blipFill>
        <p:spPr>
          <a:xfrm>
            <a:off x="8502900" y="4572675"/>
            <a:ext cx="2354325" cy="2183774"/>
          </a:xfrm>
          <a:prstGeom prst="rect">
            <a:avLst/>
          </a:prstGeom>
          <a:noFill/>
          <a:ln>
            <a:noFill/>
          </a:ln>
        </p:spPr>
      </p:pic>
      <p:pic>
        <p:nvPicPr>
          <p:cNvPr id="205" name="Shape 205"/>
          <p:cNvPicPr preferRelativeResize="0"/>
          <p:nvPr/>
        </p:nvPicPr>
        <p:blipFill>
          <a:blip r:embed="rId4">
            <a:alphaModFix/>
          </a:blip>
          <a:stretch>
            <a:fillRect/>
          </a:stretch>
        </p:blipFill>
        <p:spPr>
          <a:xfrm>
            <a:off x="8084825" y="168724"/>
            <a:ext cx="3708000" cy="2255074"/>
          </a:xfrm>
          <a:prstGeom prst="rect">
            <a:avLst/>
          </a:prstGeom>
          <a:noFill/>
          <a:ln>
            <a:noFill/>
          </a:ln>
        </p:spPr>
      </p:pic>
      <p:pic>
        <p:nvPicPr>
          <p:cNvPr id="206" name="Shape 206"/>
          <p:cNvPicPr preferRelativeResize="0"/>
          <p:nvPr/>
        </p:nvPicPr>
        <p:blipFill>
          <a:blip r:embed="rId5">
            <a:alphaModFix/>
          </a:blip>
          <a:stretch>
            <a:fillRect/>
          </a:stretch>
        </p:blipFill>
        <p:spPr>
          <a:xfrm>
            <a:off x="358800" y="168725"/>
            <a:ext cx="2789674" cy="2255075"/>
          </a:xfrm>
          <a:prstGeom prst="rect">
            <a:avLst/>
          </a:prstGeom>
          <a:noFill/>
          <a:ln>
            <a:noFill/>
          </a:ln>
        </p:spPr>
      </p:pic>
      <p:pic>
        <p:nvPicPr>
          <p:cNvPr id="207" name="Shape 207"/>
          <p:cNvPicPr preferRelativeResize="0"/>
          <p:nvPr/>
        </p:nvPicPr>
        <p:blipFill>
          <a:blip r:embed="rId6">
            <a:alphaModFix/>
          </a:blip>
          <a:stretch>
            <a:fillRect/>
          </a:stretch>
        </p:blipFill>
        <p:spPr>
          <a:xfrm>
            <a:off x="3639575" y="168725"/>
            <a:ext cx="4025449" cy="2255074"/>
          </a:xfrm>
          <a:prstGeom prst="rect">
            <a:avLst/>
          </a:prstGeom>
          <a:noFill/>
          <a:ln>
            <a:noFill/>
          </a:ln>
        </p:spPr>
      </p:pic>
      <p:sp>
        <p:nvSpPr>
          <p:cNvPr id="208" name="Shape 208"/>
          <p:cNvSpPr txBox="1"/>
          <p:nvPr/>
        </p:nvSpPr>
        <p:spPr>
          <a:xfrm>
            <a:off x="1848550" y="5334000"/>
            <a:ext cx="28200" cy="42300"/>
          </a:xfrm>
          <a:prstGeom prst="rect">
            <a:avLst/>
          </a:prstGeom>
          <a:noFill/>
          <a:ln>
            <a:noFill/>
          </a:ln>
        </p:spPr>
        <p:txBody>
          <a:bodyPr lIns="91425" tIns="91425" rIns="91425" bIns="91425" anchor="t" anchorCtr="0">
            <a:noAutofit/>
          </a:bodyPr>
          <a:lstStyle/>
          <a:p>
            <a:pPr lvl="0">
              <a:spcBef>
                <a:spcPts val="0"/>
              </a:spcBef>
              <a:buNone/>
            </a:pPr>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sz="3600" b="0" i="0" u="none" strike="noStrike" cap="none">
                <a:solidFill>
                  <a:schemeClr val="lt1"/>
                </a:solidFill>
                <a:latin typeface="Trebuchet MS"/>
                <a:ea typeface="Trebuchet MS"/>
                <a:cs typeface="Trebuchet MS"/>
                <a:sym typeface="Trebuchet MS"/>
              </a:rPr>
              <a:t>Color Blindness Impact</a:t>
            </a:r>
            <a:r>
              <a:rPr lang="en"/>
              <a:t> Part 1</a:t>
            </a:r>
          </a:p>
        </p:txBody>
      </p:sp>
      <p:sp>
        <p:nvSpPr>
          <p:cNvPr id="266" name="Shape 266"/>
          <p:cNvSpPr txBox="1">
            <a:spLocks noGrp="1"/>
          </p:cNvSpPr>
          <p:nvPr>
            <p:ph type="body" idx="1"/>
          </p:nvPr>
        </p:nvSpPr>
        <p:spPr>
          <a:xfrm>
            <a:off x="1371600" y="2286000"/>
            <a:ext cx="9601200" cy="41148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Does not impact life expectancy directly.</a:t>
            </a:r>
          </a:p>
          <a:p>
            <a:pPr marL="685800" marR="0" lvl="1" indent="-228600" algn="l" rtl="0">
              <a:lnSpc>
                <a:spcPct val="90000"/>
              </a:lnSpc>
              <a:spcBef>
                <a:spcPts val="500"/>
              </a:spcBef>
              <a:spcAft>
                <a:spcPts val="0"/>
              </a:spcAft>
              <a:buClr>
                <a:schemeClr val="lt1"/>
              </a:buClr>
              <a:buSzPct val="100000"/>
              <a:buFont typeface="Arial"/>
              <a:buChar char="•"/>
            </a:pPr>
            <a:r>
              <a:rPr lang="en" sz="2000" b="0" i="0" u="none" strike="noStrike" cap="none">
                <a:solidFill>
                  <a:schemeClr val="lt1"/>
                </a:solidFill>
                <a:latin typeface="Trebuchet MS"/>
                <a:ea typeface="Trebuchet MS"/>
                <a:cs typeface="Trebuchet MS"/>
                <a:sym typeface="Trebuchet MS"/>
              </a:rPr>
              <a:t>EX: A person that is color blind is expected to live a normal length life, but if they cannot tell which color is which at a stop light they can be killed in a crash.</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Limited: Can’t tell difference between some colors.</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Most commonly inherited is Deuteranopia  (red &amp; green) where they can</a:t>
            </a:r>
            <a:r>
              <a:rPr lang="en"/>
              <a:t>’</a:t>
            </a:r>
            <a:r>
              <a:rPr lang="en" sz="2400" b="0" i="0" u="none" strike="noStrike" cap="none">
                <a:solidFill>
                  <a:schemeClr val="lt1"/>
                </a:solidFill>
                <a:latin typeface="Trebuchet MS"/>
                <a:ea typeface="Trebuchet MS"/>
                <a:cs typeface="Trebuchet MS"/>
                <a:sym typeface="Trebuchet MS"/>
              </a:rPr>
              <a:t>t tell the difference between red &amp; green.</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Can impact you physically.</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Can </a:t>
            </a:r>
            <a:r>
              <a:rPr lang="en"/>
              <a:t>a</a:t>
            </a:r>
            <a:r>
              <a:rPr lang="en" sz="2400" b="0" i="0" u="none" strike="noStrike" cap="none">
                <a:solidFill>
                  <a:schemeClr val="lt1"/>
                </a:solidFill>
                <a:latin typeface="Trebuchet MS"/>
                <a:ea typeface="Trebuchet MS"/>
                <a:cs typeface="Trebuchet MS"/>
                <a:sym typeface="Trebuchet MS"/>
              </a:rPr>
              <a:t>ffect certain jobs you can have.</a:t>
            </a:r>
          </a:p>
          <a:p>
            <a:pPr marL="685800" marR="0" lvl="1" indent="-228600" algn="l" rtl="0">
              <a:lnSpc>
                <a:spcPct val="90000"/>
              </a:lnSpc>
              <a:spcBef>
                <a:spcPts val="500"/>
              </a:spcBef>
              <a:spcAft>
                <a:spcPts val="0"/>
              </a:spcAft>
              <a:buClr>
                <a:schemeClr val="lt1"/>
              </a:buClr>
              <a:buSzPct val="100000"/>
              <a:buFont typeface="Arial"/>
              <a:buChar char="•"/>
            </a:pPr>
            <a:r>
              <a:rPr lang="en" sz="2000" b="0" i="0" u="none" strike="noStrike" cap="none">
                <a:solidFill>
                  <a:schemeClr val="lt1"/>
                </a:solidFill>
                <a:latin typeface="Trebuchet MS"/>
                <a:ea typeface="Trebuchet MS"/>
                <a:cs typeface="Trebuchet MS"/>
                <a:sym typeface="Trebuchet MS"/>
              </a:rPr>
              <a:t>EX: Piloting an airplane.</a:t>
            </a:r>
          </a:p>
          <a:p>
            <a:pPr marL="530352" marR="0" lvl="1" indent="-9651" algn="l" rtl="0">
              <a:lnSpc>
                <a:spcPct val="90000"/>
              </a:lnSpc>
              <a:spcBef>
                <a:spcPts val="500"/>
              </a:spcBef>
              <a:spcAft>
                <a:spcPts val="0"/>
              </a:spcAft>
              <a:buClr>
                <a:schemeClr val="lt1"/>
              </a:buClr>
              <a:buSzPct val="25000"/>
              <a:buFont typeface="Arial"/>
              <a:buNone/>
            </a:pPr>
            <a:endParaRPr sz="2000" b="0" i="0" u="none" strike="noStrike" cap="none">
              <a:solidFill>
                <a:schemeClr val="lt1"/>
              </a:solidFill>
              <a:latin typeface="Trebuchet MS"/>
              <a:ea typeface="Trebuchet MS"/>
              <a:cs typeface="Trebuchet MS"/>
              <a:sym typeface="Trebuchet MS"/>
            </a:endParaRPr>
          </a:p>
          <a:p>
            <a:pPr marL="228600" marR="0" lvl="0" indent="-228600" algn="l" rtl="0">
              <a:lnSpc>
                <a:spcPct val="90000"/>
              </a:lnSpc>
              <a:spcBef>
                <a:spcPts val="1000"/>
              </a:spcBef>
              <a:spcAft>
                <a:spcPts val="0"/>
              </a:spcAft>
              <a:buClr>
                <a:schemeClr val="lt1"/>
              </a:buClr>
              <a:buSzPct val="100000"/>
              <a:buFont typeface="Arial"/>
              <a:buNone/>
            </a:pPr>
            <a:endParaRPr sz="2400" b="0" i="0" u="none" strike="noStrike" cap="none">
              <a:solidFill>
                <a:schemeClr val="lt1"/>
              </a:solidFill>
              <a:latin typeface="Trebuchet MS"/>
              <a:ea typeface="Trebuchet MS"/>
              <a:cs typeface="Trebuchet MS"/>
              <a:sym typeface="Trebuchet MS"/>
            </a:endParaRPr>
          </a:p>
          <a:p>
            <a:pPr marL="228600" marR="0" lvl="0" indent="-228600" algn="l" rtl="0">
              <a:lnSpc>
                <a:spcPct val="90000"/>
              </a:lnSpc>
              <a:spcBef>
                <a:spcPts val="1000"/>
              </a:spcBef>
              <a:buClr>
                <a:schemeClr val="lt1"/>
              </a:buClr>
              <a:buSzPct val="100000"/>
              <a:buFont typeface="Arial"/>
              <a:buNone/>
            </a:pPr>
            <a:endParaRPr sz="2400" b="0" i="0" u="none" strike="noStrike" cap="none">
              <a:solidFill>
                <a:schemeClr val="lt1"/>
              </a:solidFill>
              <a:latin typeface="Trebuchet MS"/>
              <a:ea typeface="Trebuchet MS"/>
              <a:cs typeface="Trebuchet MS"/>
              <a:sym typeface="Trebuchet MS"/>
            </a:endParaRPr>
          </a:p>
        </p:txBody>
      </p:sp>
      <p:pic>
        <p:nvPicPr>
          <p:cNvPr id="267" name="Shape 267"/>
          <p:cNvPicPr preferRelativeResize="0"/>
          <p:nvPr/>
        </p:nvPicPr>
        <p:blipFill>
          <a:blip r:embed="rId3">
            <a:alphaModFix/>
          </a:blip>
          <a:stretch>
            <a:fillRect/>
          </a:stretch>
        </p:blipFill>
        <p:spPr>
          <a:xfrm>
            <a:off x="8615150" y="247037"/>
            <a:ext cx="3046075" cy="1897774"/>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Shape 272"/>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sz="3600" b="0" i="0" u="none" strike="noStrike" cap="none">
                <a:solidFill>
                  <a:schemeClr val="lt1"/>
                </a:solidFill>
                <a:latin typeface="Trebuchet MS"/>
                <a:ea typeface="Trebuchet MS"/>
                <a:cs typeface="Trebuchet MS"/>
                <a:sym typeface="Trebuchet MS"/>
              </a:rPr>
              <a:t>Colorblindness impact Part 2</a:t>
            </a:r>
          </a:p>
        </p:txBody>
      </p:sp>
      <p:sp>
        <p:nvSpPr>
          <p:cNvPr id="273" name="Shape 273"/>
          <p:cNvSpPr txBox="1">
            <a:spLocks noGrp="1"/>
          </p:cNvSpPr>
          <p:nvPr>
            <p:ph type="body" idx="1"/>
          </p:nvPr>
        </p:nvSpPr>
        <p:spPr>
          <a:xfrm>
            <a:off x="237450" y="2209725"/>
            <a:ext cx="9926700" cy="44388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Can impact health by not telling if food is good or not</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Can impact family mentally if a family member with it was injured due to accidents.</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Might have family members constantly help them</a:t>
            </a:r>
            <a:r>
              <a:rPr lang="en"/>
              <a:t>.</a:t>
            </a:r>
          </a:p>
          <a:p>
            <a:pPr marL="0" marR="0" lvl="0" indent="0" algn="l" rtl="0">
              <a:lnSpc>
                <a:spcPct val="90000"/>
              </a:lnSpc>
              <a:spcBef>
                <a:spcPts val="1000"/>
              </a:spcBef>
              <a:spcAft>
                <a:spcPts val="0"/>
              </a:spcAft>
              <a:buNone/>
            </a:pPr>
            <a:endParaRPr/>
          </a:p>
          <a:p>
            <a:pPr marL="228600" marR="0" lvl="0" indent="-228600" algn="l" rtl="0">
              <a:lnSpc>
                <a:spcPct val="90000"/>
              </a:lnSpc>
              <a:spcBef>
                <a:spcPts val="1000"/>
              </a:spcBef>
              <a:buClr>
                <a:schemeClr val="lt1"/>
              </a:buClr>
              <a:buSzPct val="100000"/>
              <a:buFont typeface="Arial"/>
              <a:buNone/>
            </a:pPr>
            <a:endParaRPr sz="2400" b="0" i="0" u="none" strike="noStrike" cap="none">
              <a:solidFill>
                <a:schemeClr val="lt1"/>
              </a:solidFill>
              <a:latin typeface="Trebuchet MS"/>
              <a:ea typeface="Trebuchet MS"/>
              <a:cs typeface="Trebuchet MS"/>
              <a:sym typeface="Trebuchet MS"/>
            </a:endParaRPr>
          </a:p>
        </p:txBody>
      </p:sp>
      <p:pic>
        <p:nvPicPr>
          <p:cNvPr id="274" name="Shape 274"/>
          <p:cNvPicPr preferRelativeResize="0"/>
          <p:nvPr/>
        </p:nvPicPr>
        <p:blipFill>
          <a:blip r:embed="rId3">
            <a:alphaModFix/>
          </a:blip>
          <a:stretch>
            <a:fillRect/>
          </a:stretch>
        </p:blipFill>
        <p:spPr>
          <a:xfrm>
            <a:off x="8156975" y="3804500"/>
            <a:ext cx="3495000" cy="24898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prism/>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Shape 279"/>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a:t>Color Blind Treatments</a:t>
            </a:r>
          </a:p>
        </p:txBody>
      </p:sp>
      <p:sp>
        <p:nvSpPr>
          <p:cNvPr id="280" name="Shape 280"/>
          <p:cNvSpPr txBox="1">
            <a:spLocks noGrp="1"/>
          </p:cNvSpPr>
          <p:nvPr>
            <p:ph type="body" idx="1"/>
          </p:nvPr>
        </p:nvSpPr>
        <p:spPr>
          <a:xfrm>
            <a:off x="610470" y="2308948"/>
            <a:ext cx="9613800" cy="3599400"/>
          </a:xfrm>
          <a:prstGeom prst="rect">
            <a:avLst/>
          </a:prstGeom>
          <a:noFill/>
          <a:ln>
            <a:noFill/>
          </a:ln>
        </p:spPr>
        <p:txBody>
          <a:bodyPr lIns="91425" tIns="45700" rIns="91425" bIns="45700" anchor="t" anchorCtr="0">
            <a:noAutofit/>
          </a:bodyPr>
          <a:lstStyle/>
          <a:p>
            <a:pPr marL="457200" marR="0" lvl="0" indent="-228600" algn="l" rtl="0">
              <a:lnSpc>
                <a:spcPct val="90000"/>
              </a:lnSpc>
              <a:spcBef>
                <a:spcPts val="0"/>
              </a:spcBef>
            </a:pPr>
            <a:r>
              <a:rPr lang="en"/>
              <a:t>No current medical treatment has been created to cure the disorder or symptoms of the disorder</a:t>
            </a:r>
          </a:p>
          <a:p>
            <a:pPr marL="457200" marR="0" lvl="0" indent="-228600" algn="l" rtl="0">
              <a:lnSpc>
                <a:spcPct val="90000"/>
              </a:lnSpc>
              <a:spcBef>
                <a:spcPts val="0"/>
              </a:spcBef>
            </a:pPr>
            <a:r>
              <a:rPr lang="en"/>
              <a:t> Some color filters and contact lenses, however, have been created to give people with the disorder normal vision</a:t>
            </a:r>
          </a:p>
          <a:p>
            <a:pPr marL="457200" marR="0" lvl="0" indent="-228600" algn="l" rtl="0">
              <a:lnSpc>
                <a:spcPct val="90000"/>
              </a:lnSpc>
              <a:spcBef>
                <a:spcPts val="0"/>
              </a:spcBef>
            </a:pPr>
            <a:r>
              <a:rPr lang="en"/>
              <a:t>These lenses and filters also have side effects, like further confusion</a:t>
            </a:r>
          </a:p>
          <a:p>
            <a:pPr marL="457200" marR="0" lvl="0" indent="-228600" algn="l" rtl="0">
              <a:lnSpc>
                <a:spcPct val="90000"/>
              </a:lnSpc>
              <a:spcBef>
                <a:spcPts val="0"/>
              </a:spcBef>
            </a:pPr>
            <a:r>
              <a:rPr lang="en"/>
              <a:t>No treatments have been used in any time period</a:t>
            </a:r>
          </a:p>
          <a:p>
            <a:pPr marL="457200" marR="0" lvl="0" indent="-228600" algn="l" rtl="0">
              <a:lnSpc>
                <a:spcPct val="90000"/>
              </a:lnSpc>
              <a:spcBef>
                <a:spcPts val="0"/>
              </a:spcBef>
            </a:pPr>
            <a:r>
              <a:rPr lang="en"/>
              <a:t>Gene therapy is a possibility that scientists are currently looking forward to in the future</a:t>
            </a:r>
          </a:p>
        </p:txBody>
      </p:sp>
    </p:spTree>
  </p:cSld>
  <p:clrMapOvr>
    <a:masterClrMapping/>
  </p:clrMapOvr>
  <mc:AlternateContent xmlns:mc="http://schemas.openxmlformats.org/markup-compatibility/2006" xmlns:p14="http://schemas.microsoft.com/office/powerpoint/2010/main">
    <mc:Choice Requires="p14">
      <p:transition spd="med">
        <p14:gallery dir="l"/>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buClr>
                <a:schemeClr val="lt1"/>
              </a:buClr>
              <a:buSzPct val="25000"/>
              <a:buFont typeface="Trebuchet MS"/>
              <a:buNone/>
            </a:pPr>
            <a:r>
              <a:rPr lang="en" sz="3600" b="0" i="0" u="none" strike="noStrike" cap="none">
                <a:solidFill>
                  <a:schemeClr val="lt1"/>
                </a:solidFill>
                <a:latin typeface="Trebuchet MS"/>
                <a:ea typeface="Trebuchet MS"/>
                <a:cs typeface="Trebuchet MS"/>
                <a:sym typeface="Trebuchet MS"/>
              </a:rPr>
              <a:t>The </a:t>
            </a:r>
            <a:r>
              <a:rPr lang="en"/>
              <a:t>PHG </a:t>
            </a:r>
            <a:r>
              <a:rPr lang="en" sz="3600" b="0" i="0" u="none" strike="noStrike" cap="none">
                <a:solidFill>
                  <a:schemeClr val="lt1"/>
                </a:solidFill>
                <a:latin typeface="Trebuchet MS"/>
                <a:ea typeface="Trebuchet MS"/>
                <a:cs typeface="Trebuchet MS"/>
                <a:sym typeface="Trebuchet MS"/>
              </a:rPr>
              <a:t>Foundation </a:t>
            </a:r>
          </a:p>
        </p:txBody>
      </p:sp>
      <p:sp>
        <p:nvSpPr>
          <p:cNvPr id="286" name="Shape 286"/>
          <p:cNvSpPr txBox="1">
            <a:spLocks noGrp="1"/>
          </p:cNvSpPr>
          <p:nvPr>
            <p:ph type="body" idx="1"/>
          </p:nvPr>
        </p:nvSpPr>
        <p:spPr>
          <a:xfrm>
            <a:off x="237450" y="2209725"/>
            <a:ext cx="9926700" cy="4438800"/>
          </a:xfrm>
          <a:prstGeom prst="rect">
            <a:avLst/>
          </a:prstGeom>
          <a:noFill/>
          <a:ln>
            <a:noFill/>
          </a:ln>
        </p:spPr>
        <p:txBody>
          <a:bodyPr lIns="91425" tIns="45700" rIns="91425" bIns="45700" anchor="t" anchorCtr="0">
            <a:noAutofit/>
          </a:bodyPr>
          <a:lstStyle/>
          <a:p>
            <a:pPr marL="457200" marR="0" lvl="0" indent="-381000" algn="l" rtl="0">
              <a:lnSpc>
                <a:spcPct val="90000"/>
              </a:lnSpc>
              <a:spcBef>
                <a:spcPts val="0"/>
              </a:spcBef>
              <a:buClr>
                <a:schemeClr val="lt1"/>
              </a:buClr>
              <a:buSzPct val="100000"/>
              <a:buFont typeface="Trebuchet MS"/>
            </a:pPr>
            <a:r>
              <a:rPr lang="en"/>
              <a:t>The PHG Foundation works to fight against diseases like color blindness.</a:t>
            </a:r>
          </a:p>
          <a:p>
            <a:pPr marL="457200" marR="0" lvl="0" indent="-381000" algn="l" rtl="0">
              <a:lnSpc>
                <a:spcPct val="90000"/>
              </a:lnSpc>
              <a:spcBef>
                <a:spcPts val="0"/>
              </a:spcBef>
              <a:buClr>
                <a:schemeClr val="lt1"/>
              </a:buClr>
              <a:buSzPct val="100000"/>
              <a:buFont typeface="Trebuchet MS"/>
            </a:pPr>
            <a:r>
              <a:rPr lang="en"/>
              <a:t>The PHG Foundation has been able to cure red-green color blindness in adult monkeys.</a:t>
            </a:r>
          </a:p>
          <a:p>
            <a:pPr marL="457200" marR="0" lvl="0" indent="-228600" algn="l" rtl="0">
              <a:lnSpc>
                <a:spcPct val="90000"/>
              </a:lnSpc>
              <a:spcBef>
                <a:spcPts val="0"/>
              </a:spcBef>
            </a:pPr>
            <a:r>
              <a:rPr lang="en"/>
              <a:t>They believe that that being able to cure color blindness in monkeys could carry over to humans and help find a cure to stop color blindness.</a:t>
            </a: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a:t>Color Blindness Graphic</a:t>
            </a:r>
          </a:p>
        </p:txBody>
      </p:sp>
      <p:sp>
        <p:nvSpPr>
          <p:cNvPr id="292" name="Shape 292"/>
          <p:cNvSpPr txBox="1">
            <a:spLocks noGrp="1"/>
          </p:cNvSpPr>
          <p:nvPr>
            <p:ph type="body" idx="1"/>
          </p:nvPr>
        </p:nvSpPr>
        <p:spPr>
          <a:xfrm>
            <a:off x="680345" y="2336623"/>
            <a:ext cx="9613800" cy="35994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buClr>
                <a:schemeClr val="lt1"/>
              </a:buClr>
              <a:buSzPct val="100000"/>
              <a:buFont typeface="Arial"/>
              <a:buNone/>
            </a:pPr>
            <a:r>
              <a:rPr lang="en"/>
              <a:t>http://www.youtube.com/watch?v=gRfJz9boH10</a:t>
            </a:r>
          </a:p>
        </p:txBody>
      </p:sp>
      <p:pic>
        <p:nvPicPr>
          <p:cNvPr id="293" name="Shape 293"/>
          <p:cNvPicPr preferRelativeResize="0"/>
          <p:nvPr/>
        </p:nvPicPr>
        <p:blipFill>
          <a:blip r:embed="rId3">
            <a:alphaModFix/>
          </a:blip>
          <a:stretch>
            <a:fillRect/>
          </a:stretch>
        </p:blipFill>
        <p:spPr>
          <a:xfrm>
            <a:off x="542400" y="3100425"/>
            <a:ext cx="3357174" cy="2349999"/>
          </a:xfrm>
          <a:prstGeom prst="rect">
            <a:avLst/>
          </a:prstGeom>
          <a:noFill/>
          <a:ln>
            <a:noFill/>
          </a:ln>
        </p:spPr>
      </p:pic>
      <p:pic>
        <p:nvPicPr>
          <p:cNvPr id="294" name="Shape 294"/>
          <p:cNvPicPr preferRelativeResize="0"/>
          <p:nvPr/>
        </p:nvPicPr>
        <p:blipFill>
          <a:blip r:embed="rId4">
            <a:alphaModFix/>
          </a:blip>
          <a:stretch>
            <a:fillRect/>
          </a:stretch>
        </p:blipFill>
        <p:spPr>
          <a:xfrm>
            <a:off x="7923749" y="3841875"/>
            <a:ext cx="3768150" cy="2224100"/>
          </a:xfrm>
          <a:prstGeom prst="rect">
            <a:avLst/>
          </a:prstGeom>
          <a:noFill/>
          <a:ln>
            <a:noFill/>
          </a:ln>
        </p:spPr>
      </p:pic>
      <p:pic>
        <p:nvPicPr>
          <p:cNvPr id="295" name="Shape 295"/>
          <p:cNvPicPr preferRelativeResize="0"/>
          <p:nvPr/>
        </p:nvPicPr>
        <p:blipFill>
          <a:blip r:embed="rId5">
            <a:alphaModFix/>
          </a:blip>
          <a:stretch>
            <a:fillRect/>
          </a:stretch>
        </p:blipFill>
        <p:spPr>
          <a:xfrm>
            <a:off x="4233062" y="3100431"/>
            <a:ext cx="3357175" cy="2349993"/>
          </a:xfrm>
          <a:prstGeom prst="rect">
            <a:avLst/>
          </a:prstGeom>
          <a:noFill/>
          <a:ln>
            <a:noFill/>
          </a:ln>
        </p:spPr>
      </p:pic>
      <p:pic>
        <p:nvPicPr>
          <p:cNvPr id="296" name="Shape 296"/>
          <p:cNvPicPr preferRelativeResize="0"/>
          <p:nvPr/>
        </p:nvPicPr>
        <p:blipFill>
          <a:blip r:embed="rId6">
            <a:alphaModFix/>
          </a:blip>
          <a:stretch>
            <a:fillRect/>
          </a:stretch>
        </p:blipFill>
        <p:spPr>
          <a:xfrm>
            <a:off x="7923750" y="2097237"/>
            <a:ext cx="3768151" cy="1481550"/>
          </a:xfrm>
          <a:prstGeom prst="rect">
            <a:avLst/>
          </a:prstGeom>
          <a:noFill/>
          <a:ln>
            <a:noFill/>
          </a:ln>
        </p:spPr>
      </p:pic>
    </p:spTree>
  </p:cSld>
  <p:clrMapOvr>
    <a:masterClrMapping/>
  </p:clrMapOvr>
  <p:transition spd="med">
    <p:push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Shape 301"/>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sz="3600" b="0" i="0" u="none" strike="noStrike" cap="none">
                <a:solidFill>
                  <a:schemeClr val="lt1"/>
                </a:solidFill>
                <a:latin typeface="Trebuchet MS"/>
                <a:ea typeface="Trebuchet MS"/>
                <a:cs typeface="Trebuchet MS"/>
                <a:sym typeface="Trebuchet MS"/>
              </a:rPr>
              <a:t>Peter Milton</a:t>
            </a:r>
          </a:p>
        </p:txBody>
      </p:sp>
      <p:sp>
        <p:nvSpPr>
          <p:cNvPr id="302" name="Shape 302"/>
          <p:cNvSpPr txBox="1">
            <a:spLocks noGrp="1"/>
          </p:cNvSpPr>
          <p:nvPr>
            <p:ph type="body" idx="1"/>
          </p:nvPr>
        </p:nvSpPr>
        <p:spPr>
          <a:xfrm>
            <a:off x="237450" y="2209725"/>
            <a:ext cx="9926700" cy="44388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Peter Milton is a 32 year old Art teacher at the Maryland Institute College of Art in Baltimore and a painter, when he was diagnosed with Deuteranopia (red-green colorblindness). Milton then abandoned color and embraced black and white in his paintings, and focused more on detail, rather than color. He claims that he doesn’t miss color and that differences in vision are of no importance.				</a:t>
            </a:r>
          </a:p>
          <a:p>
            <a:pPr marL="0" marR="0" lvl="0" indent="0" algn="l" rtl="0">
              <a:lnSpc>
                <a:spcPct val="90000"/>
              </a:lnSpc>
              <a:spcBef>
                <a:spcPts val="0"/>
              </a:spcBef>
              <a:spcAft>
                <a:spcPts val="0"/>
              </a:spcAft>
              <a:buNone/>
            </a:pPr>
            <a:r>
              <a:rPr lang="en"/>
              <a:t>						One of Milton’s artworks-</a:t>
            </a:r>
          </a:p>
          <a:p>
            <a:pPr marL="228600" marR="0" lvl="0" indent="-228600" algn="l" rtl="0">
              <a:lnSpc>
                <a:spcPct val="90000"/>
              </a:lnSpc>
              <a:spcBef>
                <a:spcPts val="1000"/>
              </a:spcBef>
              <a:buClr>
                <a:schemeClr val="lt1"/>
              </a:buClr>
              <a:buSzPct val="100000"/>
              <a:buFont typeface="Arial"/>
              <a:buNone/>
            </a:pPr>
            <a:endParaRPr sz="2400" b="0" i="0" u="none" strike="noStrike" cap="none">
              <a:solidFill>
                <a:schemeClr val="lt1"/>
              </a:solidFill>
              <a:latin typeface="Trebuchet MS"/>
              <a:ea typeface="Trebuchet MS"/>
              <a:cs typeface="Trebuchet MS"/>
              <a:sym typeface="Trebuchet MS"/>
            </a:endParaRPr>
          </a:p>
        </p:txBody>
      </p:sp>
      <p:pic>
        <p:nvPicPr>
          <p:cNvPr id="303" name="Shape 303"/>
          <p:cNvPicPr preferRelativeResize="0"/>
          <p:nvPr/>
        </p:nvPicPr>
        <p:blipFill rotWithShape="1">
          <a:blip r:embed="rId3">
            <a:alphaModFix/>
          </a:blip>
          <a:srcRect/>
          <a:stretch/>
        </p:blipFill>
        <p:spPr>
          <a:xfrm>
            <a:off x="7626199" y="4550650"/>
            <a:ext cx="4029000" cy="2209500"/>
          </a:xfrm>
          <a:prstGeom prst="rect">
            <a:avLst/>
          </a:prstGeom>
          <a:noFill/>
          <a:ln>
            <a:noFill/>
          </a:ln>
        </p:spPr>
      </p:pic>
    </p:spTree>
  </p:cSld>
  <p:clrMapOvr>
    <a:masterClrMapping/>
  </p:clrMapOvr>
  <p:transition spd="med">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680320" y="753227"/>
            <a:ext cx="9613800" cy="1080900"/>
          </a:xfrm>
          <a:prstGeom prst="rect">
            <a:avLst/>
          </a:prstGeom>
        </p:spPr>
        <p:txBody>
          <a:bodyPr lIns="91425" tIns="91425" rIns="91425" bIns="91425" anchor="ctr" anchorCtr="0">
            <a:noAutofit/>
          </a:bodyPr>
          <a:lstStyle/>
          <a:p>
            <a:pPr lvl="0" rtl="0">
              <a:spcBef>
                <a:spcPts val="0"/>
              </a:spcBef>
              <a:buNone/>
            </a:pPr>
            <a:r>
              <a:rPr lang="en"/>
              <a:t>Works Cited</a:t>
            </a:r>
          </a:p>
        </p:txBody>
      </p:sp>
      <p:sp>
        <p:nvSpPr>
          <p:cNvPr id="309" name="Shape 309"/>
          <p:cNvSpPr txBox="1">
            <a:spLocks noGrp="1"/>
          </p:cNvSpPr>
          <p:nvPr>
            <p:ph type="body" idx="1"/>
          </p:nvPr>
        </p:nvSpPr>
        <p:spPr>
          <a:xfrm>
            <a:off x="237450" y="2209725"/>
            <a:ext cx="9926700" cy="4438800"/>
          </a:xfrm>
          <a:prstGeom prst="rect">
            <a:avLst/>
          </a:prstGeom>
        </p:spPr>
        <p:txBody>
          <a:bodyPr lIns="91425" tIns="91425" rIns="91425" bIns="91425" anchor="t" anchorCtr="0">
            <a:noAutofit/>
          </a:bodyPr>
          <a:lstStyle/>
          <a:p>
            <a:pPr marL="457200" lvl="0" indent="-355600" rtl="0">
              <a:spcBef>
                <a:spcPts val="0"/>
              </a:spcBef>
              <a:buClr>
                <a:srgbClr val="FFFFFF"/>
              </a:buClr>
              <a:buSzPct val="100000"/>
              <a:buFont typeface="Arial"/>
            </a:pPr>
            <a:r>
              <a:rPr lang="en" sz="2000"/>
              <a:t>Evancie, Angela. "For One Artist, Colorblindness Opened Up A World Of Black And White." </a:t>
            </a:r>
            <a:r>
              <a:rPr lang="en" sz="2000" i="1"/>
              <a:t>Npr</a:t>
            </a:r>
            <a:r>
              <a:rPr lang="en" sz="2000"/>
              <a:t>. Vermont Public Radio, 14 Nov. 2014. Web. 5 Apr. 2016.</a:t>
            </a:r>
          </a:p>
          <a:p>
            <a:pPr marL="457200" lvl="0" indent="-355600" rtl="0">
              <a:spcBef>
                <a:spcPts val="0"/>
              </a:spcBef>
              <a:buClr>
                <a:srgbClr val="FFFFFF"/>
              </a:buClr>
              <a:buSzPct val="100000"/>
              <a:buFont typeface="Arial"/>
            </a:pPr>
            <a:r>
              <a:rPr lang="en" sz="2000"/>
              <a:t>Lusby, Franklin W., MD</a:t>
            </a:r>
            <a:r>
              <a:rPr lang="en" sz="2000">
                <a:hlinkClick r:id="rId3"/>
              </a:rPr>
              <a:t> </a:t>
            </a:r>
            <a:r>
              <a:rPr lang="en" sz="2000" u="sng">
                <a:hlinkClick r:id="rId3"/>
              </a:rPr>
              <a:t>Ophthalmologist</a:t>
            </a:r>
            <a:r>
              <a:rPr lang="en" sz="2000"/>
              <a:t>. "Color Blindness." </a:t>
            </a:r>
            <a:r>
              <a:rPr lang="en" sz="2000" i="1"/>
              <a:t>Medline Plus</a:t>
            </a:r>
            <a:r>
              <a:rPr lang="en" sz="2000"/>
              <a:t>. Lusby Vision Institute, 5 Nov. 2015. Web. 4 Apr. 2016. </a:t>
            </a:r>
          </a:p>
          <a:p>
            <a:pPr marL="457200" lvl="0" indent="-355600" rtl="0">
              <a:spcBef>
                <a:spcPts val="0"/>
              </a:spcBef>
              <a:buClr>
                <a:srgbClr val="FFFFFF"/>
              </a:buClr>
              <a:buSzPct val="100000"/>
              <a:buFont typeface="Arial"/>
            </a:pPr>
            <a:r>
              <a:rPr lang="en" sz="2000"/>
              <a:t>Hunt, DM, Dulai, KS, Bowmaker, JK, and Mollon, JD. "The Chemistry of John Dalton's Color Blindness." </a:t>
            </a:r>
            <a:r>
              <a:rPr lang="en" sz="2000" i="1"/>
              <a:t>The Chemistry of John Dalton's Color Blindness. - PubMed - NCBI</a:t>
            </a:r>
            <a:r>
              <a:rPr lang="en" sz="2000"/>
              <a:t>. Department of Molecular Genetics, University of London, UK, 17 Feb. 1995. Web. 4 Apr. 2016.</a:t>
            </a:r>
          </a:p>
          <a:p>
            <a:pPr marL="457200" lvl="0" indent="-355600" rtl="0">
              <a:spcBef>
                <a:spcPts val="0"/>
              </a:spcBef>
              <a:buClr>
                <a:srgbClr val="FFFFFF"/>
              </a:buClr>
              <a:buSzPct val="100000"/>
              <a:buFont typeface="Arial"/>
            </a:pPr>
            <a:r>
              <a:rPr lang="en" sz="2000"/>
              <a:t>Pruthi, Sandhya, MD. "Poor Color Vision." </a:t>
            </a:r>
            <a:r>
              <a:rPr lang="en" sz="2000" i="1"/>
              <a:t>Mayo Clinic</a:t>
            </a:r>
            <a:r>
              <a:rPr lang="en" sz="2000"/>
              <a:t>. Mayo Clinic, 13 Feb. 2014. Web. 4 Apr. 2016. </a:t>
            </a:r>
          </a:p>
          <a:p>
            <a:pPr marL="457200" lvl="0" indent="-355600" rtl="0">
              <a:spcBef>
                <a:spcPts val="0"/>
              </a:spcBef>
              <a:buClr>
                <a:srgbClr val="FFFFFF"/>
              </a:buClr>
              <a:buSzPct val="100000"/>
              <a:buFont typeface="Arial"/>
            </a:pPr>
            <a:r>
              <a:rPr lang="en" sz="2000"/>
              <a:t>Colblindor. “Terminology of Color Blindness.” </a:t>
            </a:r>
            <a:r>
              <a:rPr lang="en" sz="2000" i="1"/>
              <a:t>Colblindor. </a:t>
            </a:r>
            <a:r>
              <a:rPr lang="en" sz="2000"/>
              <a:t>WordPress, 9 Feb. 2007. Web. 4 Apr. 2016.</a:t>
            </a:r>
          </a:p>
        </p:txBody>
      </p:sp>
    </p:spTree>
  </p:cSld>
  <p:clrMapOvr>
    <a:masterClrMapping/>
  </p:clrMapOvr>
  <mc:AlternateContent xmlns:mc="http://schemas.openxmlformats.org/markup-compatibility/2006" xmlns:p14="http://schemas.microsoft.com/office/powerpoint/2010/main">
    <mc:Choice Requires="p14">
      <p:transition spd="med">
        <p14:flip dir="l"/>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sz="3600" b="0" i="0" u="none" strike="noStrike" cap="none">
                <a:solidFill>
                  <a:schemeClr val="lt1"/>
                </a:solidFill>
                <a:latin typeface="Trebuchet MS"/>
                <a:ea typeface="Trebuchet MS"/>
                <a:cs typeface="Trebuchet MS"/>
                <a:sym typeface="Trebuchet MS"/>
              </a:rPr>
              <a:t>Color Blindness</a:t>
            </a:r>
          </a:p>
        </p:txBody>
      </p:sp>
      <p:sp>
        <p:nvSpPr>
          <p:cNvPr id="214" name="Shape 214"/>
          <p:cNvSpPr txBox="1">
            <a:spLocks noGrp="1"/>
          </p:cNvSpPr>
          <p:nvPr>
            <p:ph type="body" idx="1"/>
          </p:nvPr>
        </p:nvSpPr>
        <p:spPr>
          <a:xfrm>
            <a:off x="838200" y="2200977"/>
            <a:ext cx="10515600" cy="4351200"/>
          </a:xfrm>
          <a:prstGeom prst="rect">
            <a:avLst/>
          </a:prstGeom>
          <a:noFill/>
          <a:ln>
            <a:noFill/>
          </a:ln>
        </p:spPr>
        <p:txBody>
          <a:bodyPr lIns="91425" tIns="45700" rIns="91425" bIns="45700" anchor="t" anchorCtr="0">
            <a:noAutofit/>
          </a:bodyPr>
          <a:lstStyle/>
          <a:p>
            <a:pPr marL="457200" marR="0" lvl="0" indent="-381000" algn="l" rtl="0">
              <a:lnSpc>
                <a:spcPct val="90000"/>
              </a:lnSpc>
              <a:spcBef>
                <a:spcPts val="0"/>
              </a:spcBef>
              <a:buClr>
                <a:schemeClr val="lt1"/>
              </a:buClr>
              <a:buSzPct val="100000"/>
              <a:buFont typeface="Trebuchet MS"/>
            </a:pPr>
            <a:r>
              <a:rPr lang="en" sz="2400" b="0" i="0" u="none" strike="noStrike" cap="none">
                <a:solidFill>
                  <a:schemeClr val="lt1"/>
                </a:solidFill>
                <a:latin typeface="Trebuchet MS"/>
                <a:ea typeface="Trebuchet MS"/>
                <a:cs typeface="Trebuchet MS"/>
                <a:sym typeface="Trebuchet MS"/>
              </a:rPr>
              <a:t>Also known as color vision deficiency, </a:t>
            </a:r>
            <a:r>
              <a:rPr lang="en"/>
              <a:t>Daltonism,and Poor color vision.</a:t>
            </a:r>
          </a:p>
          <a:p>
            <a:pPr marL="457200" marR="0" lvl="0" indent="-228600" algn="l" rtl="0">
              <a:lnSpc>
                <a:spcPct val="90000"/>
              </a:lnSpc>
              <a:spcBef>
                <a:spcPts val="0"/>
              </a:spcBef>
            </a:pPr>
            <a:r>
              <a:rPr lang="en"/>
              <a:t>The name Color Blindness was chosen because people with this condition can’t distinguish certain shades of color making them “blind” to color.</a:t>
            </a:r>
          </a:p>
          <a:p>
            <a:pPr marL="457200" marR="0" lvl="0" indent="-228600" algn="l" rtl="0">
              <a:lnSpc>
                <a:spcPct val="90000"/>
              </a:lnSpc>
              <a:spcBef>
                <a:spcPts val="0"/>
              </a:spcBef>
            </a:pPr>
            <a:r>
              <a:rPr lang="en"/>
              <a:t>This name is actually misleading because very few people are actually colorblind.  This is why color vision deficiency describes it better.</a:t>
            </a:r>
          </a:p>
          <a:p>
            <a:pPr marL="457200" marR="0" lvl="0" indent="-228600" algn="l" rtl="0">
              <a:lnSpc>
                <a:spcPct val="90000"/>
              </a:lnSpc>
              <a:spcBef>
                <a:spcPts val="0"/>
              </a:spcBef>
            </a:pPr>
            <a:r>
              <a:rPr lang="en"/>
              <a:t>In 1794 at the Department of Molecular Genetics, University of London John Dalton described his own Color Blindness. Both John Dalton and his brother confused red with green and pink with blue. Dalton supposed that his vitreous humor was blue but they were perfectly clear. Dalton was a deuteranope and lacked the middle wave photopigment of the retina.</a:t>
            </a:r>
          </a:p>
        </p:txBody>
      </p:sp>
    </p:spTree>
  </p:cSld>
  <p:clrMapOvr>
    <a:masterClrMapping/>
  </p:clrMapOvr>
  <p:transition spd="med">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title"/>
          </p:nvPr>
        </p:nvSpPr>
        <p:spPr>
          <a:xfrm>
            <a:off x="680320" y="753227"/>
            <a:ext cx="9613800" cy="1080900"/>
          </a:xfrm>
          <a:prstGeom prst="rect">
            <a:avLst/>
          </a:prstGeom>
        </p:spPr>
        <p:txBody>
          <a:bodyPr lIns="91425" tIns="91425" rIns="91425" bIns="91425" anchor="ctr" anchorCtr="0">
            <a:noAutofit/>
          </a:bodyPr>
          <a:lstStyle/>
          <a:p>
            <a:pPr lvl="0">
              <a:spcBef>
                <a:spcPts val="0"/>
              </a:spcBef>
              <a:buNone/>
            </a:pPr>
            <a:r>
              <a:rPr lang="en"/>
              <a:t>Type of genetic disorder</a:t>
            </a:r>
          </a:p>
        </p:txBody>
      </p:sp>
      <p:sp>
        <p:nvSpPr>
          <p:cNvPr id="220" name="Shape 220"/>
          <p:cNvSpPr txBox="1">
            <a:spLocks noGrp="1"/>
          </p:cNvSpPr>
          <p:nvPr>
            <p:ph type="body" idx="1"/>
          </p:nvPr>
        </p:nvSpPr>
        <p:spPr>
          <a:xfrm>
            <a:off x="612525" y="2265875"/>
            <a:ext cx="9749400" cy="4215000"/>
          </a:xfrm>
          <a:prstGeom prst="rect">
            <a:avLst/>
          </a:prstGeom>
        </p:spPr>
        <p:txBody>
          <a:bodyPr lIns="91425" tIns="91425" rIns="91425" bIns="91425" anchor="t" anchorCtr="0">
            <a:noAutofit/>
          </a:bodyPr>
          <a:lstStyle/>
          <a:p>
            <a:pPr marL="457200" lvl="0" indent="-228600" rtl="0">
              <a:spcBef>
                <a:spcPts val="0"/>
              </a:spcBef>
            </a:pPr>
            <a:r>
              <a:rPr lang="en"/>
              <a:t>Color Blindness is the inability to distinguish the difference between some colors. It is the result of an absence of color sensitive pigment in the cone cells of the retina. </a:t>
            </a:r>
          </a:p>
          <a:p>
            <a:pPr marL="457200" lvl="0" indent="-228600">
              <a:spcBef>
                <a:spcPts val="0"/>
              </a:spcBef>
            </a:pPr>
            <a:r>
              <a:rPr lang="en"/>
              <a:t>Color Blindness is passed down on the X chromosome. Chromosomes contain genes which have the instructions for the development of cells tissues, and organs. If you are colorblind it means the instructions for the development of your cone cells are faulty. This means they can be missing, less sensitive to light, or the pathway from your cone cells to your brain may not be developed</a:t>
            </a:r>
          </a:p>
        </p:txBody>
      </p:sp>
    </p:spTree>
  </p:cSld>
  <p:clrMapOvr>
    <a:masterClrMapping/>
  </p:clrMapOvr>
  <p:transition spd="med">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a:t>Color Blind </a:t>
            </a:r>
            <a:r>
              <a:rPr lang="en" sz="3600" b="0" i="0" u="none" strike="noStrike" cap="none">
                <a:solidFill>
                  <a:schemeClr val="lt1"/>
                </a:solidFill>
                <a:latin typeface="Trebuchet MS"/>
                <a:ea typeface="Trebuchet MS"/>
                <a:cs typeface="Trebuchet MS"/>
                <a:sym typeface="Trebuchet MS"/>
              </a:rPr>
              <a:t>Chromosome Graphic</a:t>
            </a:r>
          </a:p>
        </p:txBody>
      </p:sp>
      <p:pic>
        <p:nvPicPr>
          <p:cNvPr id="226" name="Shape 226"/>
          <p:cNvPicPr preferRelativeResize="0">
            <a:picLocks noGrp="1"/>
          </p:cNvPicPr>
          <p:nvPr>
            <p:ph type="body" idx="1"/>
          </p:nvPr>
        </p:nvPicPr>
        <p:blipFill rotWithShape="1">
          <a:blip r:embed="rId3">
            <a:alphaModFix/>
          </a:blip>
          <a:srcRect/>
          <a:stretch/>
        </p:blipFill>
        <p:spPr>
          <a:xfrm>
            <a:off x="352612" y="2592832"/>
            <a:ext cx="6491229" cy="3598862"/>
          </a:xfrm>
          <a:prstGeom prst="rect">
            <a:avLst/>
          </a:prstGeom>
          <a:noFill/>
          <a:ln>
            <a:noFill/>
          </a:ln>
        </p:spPr>
      </p:pic>
      <p:sp>
        <p:nvSpPr>
          <p:cNvPr id="227" name="Shape 227"/>
          <p:cNvSpPr/>
          <p:nvPr/>
        </p:nvSpPr>
        <p:spPr>
          <a:xfrm>
            <a:off x="8763127" y="3513137"/>
            <a:ext cx="2278056" cy="2278063"/>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a:solidFill>
                <a:schemeClr val="lt1"/>
              </a:solidFill>
              <a:latin typeface="Trebuchet MS"/>
              <a:ea typeface="Trebuchet MS"/>
              <a:cs typeface="Trebuchet MS"/>
              <a:sym typeface="Trebuchet MS"/>
            </a:endParaRPr>
          </a:p>
        </p:txBody>
      </p:sp>
      <p:pic>
        <p:nvPicPr>
          <p:cNvPr id="228" name="Shape 228"/>
          <p:cNvPicPr preferRelativeResize="0"/>
          <p:nvPr/>
        </p:nvPicPr>
        <p:blipFill rotWithShape="1">
          <a:blip r:embed="rId4">
            <a:alphaModFix/>
          </a:blip>
          <a:srcRect/>
          <a:stretch/>
        </p:blipFill>
        <p:spPr>
          <a:xfrm>
            <a:off x="7900415" y="2737384"/>
            <a:ext cx="3238302" cy="3248886"/>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sz="3600" b="0" i="0" u="none" strike="noStrike" cap="none">
                <a:solidFill>
                  <a:schemeClr val="lt1"/>
                </a:solidFill>
                <a:latin typeface="Trebuchet MS"/>
                <a:ea typeface="Trebuchet MS"/>
                <a:cs typeface="Trebuchet MS"/>
                <a:sym typeface="Trebuchet MS"/>
              </a:rPr>
              <a:t>Symptoms of </a:t>
            </a:r>
            <a:r>
              <a:rPr lang="en"/>
              <a:t>Color Blindness Part 1</a:t>
            </a:r>
          </a:p>
        </p:txBody>
      </p:sp>
      <p:sp>
        <p:nvSpPr>
          <p:cNvPr id="234" name="Shape 234"/>
          <p:cNvSpPr txBox="1">
            <a:spLocks noGrp="1"/>
          </p:cNvSpPr>
          <p:nvPr>
            <p:ph type="body" idx="1"/>
          </p:nvPr>
        </p:nvSpPr>
        <p:spPr>
          <a:xfrm>
            <a:off x="237450" y="2209725"/>
            <a:ext cx="9926700" cy="4438800"/>
          </a:xfrm>
          <a:prstGeom prst="rect">
            <a:avLst/>
          </a:prstGeom>
          <a:noFill/>
          <a:ln>
            <a:noFill/>
          </a:ln>
        </p:spPr>
        <p:txBody>
          <a:bodyPr lIns="91425" tIns="45700" rIns="91425" bIns="45700" anchor="t" anchorCtr="0">
            <a:noAutofit/>
          </a:bodyPr>
          <a:lstStyle/>
          <a:p>
            <a:pPr marL="228600" marR="0" lvl="0" indent="-228600" algn="l" rtl="0">
              <a:lnSpc>
                <a:spcPct val="100000"/>
              </a:lnSpc>
              <a:spcBef>
                <a:spcPts val="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The person may not be able to differentiate red and green colors, or the blue and yellow colors</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Sometimes, in less severe cases, the person is simply not able to see or distinguish the shades of any color</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People who suffer from total color blindness may not be able to see any colors except  for black, white and gray</a:t>
            </a:r>
          </a:p>
          <a:p>
            <a:pPr marL="228600" marR="0" lvl="0" indent="-228600" algn="l" rtl="0">
              <a:lnSpc>
                <a:spcPct val="90000"/>
              </a:lnSpc>
              <a:spcBef>
                <a:spcPts val="1000"/>
              </a:spcBef>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Not being able to see the brightness of colors is also an important color blindness symptom</a:t>
            </a:r>
          </a:p>
        </p:txBody>
      </p:sp>
    </p:spTree>
  </p:cSld>
  <p:clrMapOvr>
    <a:masterClrMapping/>
  </p:clrMapOvr>
  <mc:AlternateContent xmlns:mc="http://schemas.openxmlformats.org/markup-compatibility/2006" xmlns:p14="http://schemas.microsoft.com/office/powerpoint/2010/main">
    <mc:Choice Requires="p14">
      <p:transition spd="med">
        <p14:prism/>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title"/>
          </p:nvPr>
        </p:nvSpPr>
        <p:spPr>
          <a:xfrm>
            <a:off x="680320" y="753227"/>
            <a:ext cx="9613800" cy="1080900"/>
          </a:xfrm>
          <a:prstGeom prst="rect">
            <a:avLst/>
          </a:prstGeom>
        </p:spPr>
        <p:txBody>
          <a:bodyPr lIns="91425" tIns="91425" rIns="91425" bIns="91425" anchor="ctr" anchorCtr="0">
            <a:noAutofit/>
          </a:bodyPr>
          <a:lstStyle/>
          <a:p>
            <a:pPr lvl="0">
              <a:spcBef>
                <a:spcPts val="0"/>
              </a:spcBef>
              <a:buNone/>
            </a:pPr>
            <a:r>
              <a:rPr lang="en"/>
              <a:t>Symptoms of Color Blindness Part 2</a:t>
            </a:r>
          </a:p>
        </p:txBody>
      </p:sp>
      <p:sp>
        <p:nvSpPr>
          <p:cNvPr id="240" name="Shape 240"/>
          <p:cNvSpPr txBox="1">
            <a:spLocks noGrp="1"/>
          </p:cNvSpPr>
          <p:nvPr>
            <p:ph type="body" idx="1"/>
          </p:nvPr>
        </p:nvSpPr>
        <p:spPr>
          <a:xfrm>
            <a:off x="599245" y="2462373"/>
            <a:ext cx="9613800" cy="3599400"/>
          </a:xfrm>
          <a:prstGeom prst="rect">
            <a:avLst/>
          </a:prstGeom>
        </p:spPr>
        <p:txBody>
          <a:bodyPr lIns="91425" tIns="91425" rIns="91425" bIns="91425" anchor="t" anchorCtr="0">
            <a:noAutofit/>
          </a:bodyPr>
          <a:lstStyle/>
          <a:p>
            <a:pPr marL="457200" lvl="0" indent="-228600" rtl="0">
              <a:lnSpc>
                <a:spcPct val="100000"/>
              </a:lnSpc>
              <a:spcBef>
                <a:spcPts val="0"/>
              </a:spcBef>
            </a:pPr>
            <a:r>
              <a:rPr lang="en"/>
              <a:t>There are 3 types of color blindness, Protanomaly, Deuteranomaly, and tritanomaly.</a:t>
            </a:r>
          </a:p>
          <a:p>
            <a:pPr marL="457200" lvl="0" indent="-228600" rtl="0">
              <a:lnSpc>
                <a:spcPct val="100000"/>
              </a:lnSpc>
              <a:spcBef>
                <a:spcPts val="0"/>
              </a:spcBef>
            </a:pPr>
            <a:r>
              <a:rPr lang="en"/>
              <a:t>Protanomaly is reduced sensitivity to red light</a:t>
            </a:r>
          </a:p>
          <a:p>
            <a:pPr marL="457200" lvl="0" indent="-228600" rtl="0">
              <a:lnSpc>
                <a:spcPct val="100000"/>
              </a:lnSpc>
              <a:spcBef>
                <a:spcPts val="0"/>
              </a:spcBef>
            </a:pPr>
            <a:r>
              <a:rPr lang="en"/>
              <a:t>Deuteranomaly is reduced sensitivity to green light and is the most common.</a:t>
            </a:r>
          </a:p>
          <a:p>
            <a:pPr marL="457200" lvl="0" indent="-228600" rtl="0">
              <a:lnSpc>
                <a:spcPct val="100000"/>
              </a:lnSpc>
              <a:spcBef>
                <a:spcPts val="0"/>
              </a:spcBef>
            </a:pPr>
            <a:r>
              <a:rPr lang="en"/>
              <a:t>Tritanomaly is reduced sensitivity to blue light which is the rarest form. </a:t>
            </a:r>
          </a:p>
        </p:txBody>
      </p:sp>
    </p:spTree>
  </p:cSld>
  <p:clrMapOvr>
    <a:masterClrMapping/>
  </p:clrMapOvr>
  <mc:AlternateContent xmlns:mc="http://schemas.openxmlformats.org/markup-compatibility/2006" xmlns:p14="http://schemas.microsoft.com/office/powerpoint/2010/main">
    <mc:Choice Requires="p14">
      <p:transition spd="med">
        <p14:gallery dir="l"/>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680320" y="753227"/>
            <a:ext cx="9613800" cy="1080900"/>
          </a:xfrm>
          <a:prstGeom prst="rect">
            <a:avLst/>
          </a:prstGeom>
        </p:spPr>
        <p:txBody>
          <a:bodyPr lIns="91425" tIns="91425" rIns="91425" bIns="91425" anchor="ctr" anchorCtr="0">
            <a:noAutofit/>
          </a:bodyPr>
          <a:lstStyle/>
          <a:p>
            <a:pPr lvl="0">
              <a:spcBef>
                <a:spcPts val="0"/>
              </a:spcBef>
              <a:buNone/>
            </a:pPr>
            <a:r>
              <a:rPr lang="en"/>
              <a:t>Symptoms of Color Blindness Part 3</a:t>
            </a:r>
          </a:p>
        </p:txBody>
      </p:sp>
      <p:sp>
        <p:nvSpPr>
          <p:cNvPr id="246" name="Shape 246"/>
          <p:cNvSpPr txBox="1">
            <a:spLocks noGrp="1"/>
          </p:cNvSpPr>
          <p:nvPr>
            <p:ph type="body" idx="1"/>
          </p:nvPr>
        </p:nvSpPr>
        <p:spPr>
          <a:xfrm>
            <a:off x="237450" y="2209725"/>
            <a:ext cx="9926700" cy="4438800"/>
          </a:xfrm>
          <a:prstGeom prst="rect">
            <a:avLst/>
          </a:prstGeom>
        </p:spPr>
        <p:txBody>
          <a:bodyPr lIns="91425" tIns="91425" rIns="91425" bIns="91425" anchor="t" anchorCtr="0">
            <a:noAutofit/>
          </a:bodyPr>
          <a:lstStyle/>
          <a:p>
            <a:pPr marL="457200" lvl="0" indent="-228600" rtl="0">
              <a:spcBef>
                <a:spcPts val="0"/>
              </a:spcBef>
            </a:pPr>
            <a:r>
              <a:rPr lang="en"/>
              <a:t>People with Protanomaly confuse: black with red, dark brown with dark green, dark orange with dark red, blues with reds, purple with dark pinks, mid-green with oranges.</a:t>
            </a:r>
          </a:p>
          <a:p>
            <a:pPr marL="457200" lvl="0" indent="-228600" rtl="0">
              <a:spcBef>
                <a:spcPts val="0"/>
              </a:spcBef>
            </a:pPr>
            <a:r>
              <a:rPr lang="en"/>
              <a:t>People who have Deuteranomaly confuse: mid-red with mid-green, blue-green with gray, pale pinks with dark grey, mid-reds with mid-green, and light-blue with lilac</a:t>
            </a:r>
          </a:p>
          <a:p>
            <a:pPr marL="457200" lvl="0" indent="-228600" rtl="0">
              <a:spcBef>
                <a:spcPts val="0"/>
              </a:spcBef>
            </a:pPr>
            <a:r>
              <a:rPr lang="en"/>
              <a:t>People who have tritanomaly confuse: blue with grey, purple with black, green with blue, and orange with red.</a:t>
            </a:r>
          </a:p>
          <a:p>
            <a:pPr marL="457200" lvl="0" indent="-228600" rtl="0">
              <a:spcBef>
                <a:spcPts val="0"/>
              </a:spcBef>
            </a:pPr>
            <a:r>
              <a:rPr lang="en"/>
              <a:t>COMPETITION what competition lol lol lol</a:t>
            </a:r>
          </a:p>
          <a:p>
            <a:pPr marL="0" lvl="0" indent="0" rtl="0">
              <a:spcBef>
                <a:spcPts val="0"/>
              </a:spcBef>
              <a:buNone/>
            </a:pPr>
            <a:r>
              <a:rPr lang="en"/>
              <a:t>meme lord potato nudes</a:t>
            </a: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sz="3600" b="0" i="0" u="none" strike="noStrike" cap="none">
                <a:solidFill>
                  <a:schemeClr val="lt1"/>
                </a:solidFill>
                <a:latin typeface="Trebuchet MS"/>
                <a:ea typeface="Trebuchet MS"/>
                <a:cs typeface="Trebuchet MS"/>
                <a:sym typeface="Trebuchet MS"/>
              </a:rPr>
              <a:t>Effects of the Disorder</a:t>
            </a:r>
          </a:p>
        </p:txBody>
      </p:sp>
      <p:sp>
        <p:nvSpPr>
          <p:cNvPr id="252" name="Shape 252"/>
          <p:cNvSpPr txBox="1">
            <a:spLocks noGrp="1"/>
          </p:cNvSpPr>
          <p:nvPr>
            <p:ph type="body" idx="1"/>
          </p:nvPr>
        </p:nvSpPr>
        <p:spPr>
          <a:xfrm>
            <a:off x="209500" y="2234775"/>
            <a:ext cx="10084800" cy="44694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You w</a:t>
            </a:r>
            <a:r>
              <a:rPr lang="en"/>
              <a:t>ill </a:t>
            </a:r>
            <a:r>
              <a:rPr lang="en" sz="2400" b="0" i="0" u="none" strike="noStrike" cap="none">
                <a:solidFill>
                  <a:schemeClr val="lt1"/>
                </a:solidFill>
                <a:latin typeface="Trebuchet MS"/>
                <a:ea typeface="Trebuchet MS"/>
                <a:cs typeface="Trebuchet MS"/>
                <a:sym typeface="Trebuchet MS"/>
              </a:rPr>
              <a:t>not be able to see some colors</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Other colors will appear a different color </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You cannot tell the difference between some foods/sauces/ingredients</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Harder to drive</a:t>
            </a:r>
          </a:p>
          <a:p>
            <a:pPr marL="228600" marR="0" lvl="0" indent="-228600" algn="l" rtl="0">
              <a:lnSpc>
                <a:spcPct val="90000"/>
              </a:lnSpc>
              <a:spcBef>
                <a:spcPts val="1000"/>
              </a:spcBef>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Extremely hard for primary students because of the color teachings</a:t>
            </a:r>
          </a:p>
          <a:p>
            <a:pPr marL="228600" marR="0" lvl="0" indent="-228600" algn="l" rtl="0">
              <a:lnSpc>
                <a:spcPct val="90000"/>
              </a:lnSpc>
              <a:spcBef>
                <a:spcPts val="1000"/>
              </a:spcBef>
              <a:buClr>
                <a:schemeClr val="lt1"/>
              </a:buClr>
              <a:buSzPct val="100000"/>
              <a:buFont typeface="Arial"/>
              <a:buChar char="•"/>
            </a:pPr>
            <a:r>
              <a:rPr lang="en"/>
              <a:t>Color blind people can see colors, but some colors fade into black and white or different colors</a:t>
            </a:r>
          </a:p>
          <a:p>
            <a:pPr marL="228600" marR="0" lvl="0" indent="-228600" algn="l" rtl="0">
              <a:lnSpc>
                <a:spcPct val="90000"/>
              </a:lnSpc>
              <a:spcBef>
                <a:spcPts val="1000"/>
              </a:spcBef>
              <a:buClr>
                <a:schemeClr val="lt1"/>
              </a:buClr>
              <a:buSzPct val="100000"/>
              <a:buFont typeface="Arial"/>
              <a:buChar char="•"/>
            </a:pPr>
            <a:r>
              <a:rPr lang="en"/>
              <a:t>If you have a 36 pack of colored pencils you could only see 12 of them</a:t>
            </a:r>
          </a:p>
        </p:txBody>
      </p:sp>
      <p:pic>
        <p:nvPicPr>
          <p:cNvPr id="253" name="Shape 253"/>
          <p:cNvPicPr preferRelativeResize="0"/>
          <p:nvPr/>
        </p:nvPicPr>
        <p:blipFill>
          <a:blip r:embed="rId3">
            <a:alphaModFix/>
          </a:blip>
          <a:stretch>
            <a:fillRect/>
          </a:stretch>
        </p:blipFill>
        <p:spPr>
          <a:xfrm>
            <a:off x="7303024" y="544724"/>
            <a:ext cx="4414073" cy="2623425"/>
          </a:xfrm>
          <a:prstGeom prst="rect">
            <a:avLst/>
          </a:prstGeom>
          <a:noFill/>
          <a:ln>
            <a:noFill/>
          </a:ln>
        </p:spPr>
      </p:pic>
    </p:spTree>
  </p:cSld>
  <p:clrMapOvr>
    <a:masterClrMapping/>
  </p:clrMapOvr>
  <p:transition spd="med">
    <p:push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680320" y="753227"/>
            <a:ext cx="9613861" cy="1080938"/>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lt1"/>
              </a:buClr>
              <a:buSzPct val="25000"/>
              <a:buFont typeface="Trebuchet MS"/>
              <a:buNone/>
            </a:pPr>
            <a:r>
              <a:rPr lang="en" sz="3600" b="0" i="0" u="none" strike="noStrike" cap="none">
                <a:solidFill>
                  <a:schemeClr val="lt1"/>
                </a:solidFill>
                <a:latin typeface="Trebuchet MS"/>
                <a:ea typeface="Trebuchet MS"/>
                <a:cs typeface="Trebuchet MS"/>
                <a:sym typeface="Trebuchet MS"/>
              </a:rPr>
              <a:t>Diagnosis of Disorder</a:t>
            </a:r>
          </a:p>
        </p:txBody>
      </p:sp>
      <p:sp>
        <p:nvSpPr>
          <p:cNvPr id="259" name="Shape 259"/>
          <p:cNvSpPr txBox="1">
            <a:spLocks noGrp="1"/>
          </p:cNvSpPr>
          <p:nvPr>
            <p:ph type="body" idx="1"/>
          </p:nvPr>
        </p:nvSpPr>
        <p:spPr>
          <a:xfrm>
            <a:off x="680324" y="2336875"/>
            <a:ext cx="9613800" cy="3920400"/>
          </a:xfrm>
          <a:prstGeom prst="rect">
            <a:avLst/>
          </a:prstGeom>
          <a:noFill/>
          <a:ln>
            <a:noFill/>
          </a:ln>
        </p:spPr>
        <p:txBody>
          <a:bodyPr lIns="91425" tIns="45700" rIns="91425" bIns="45700" anchor="t" anchorCtr="0">
            <a:noAutofit/>
          </a:bodyPr>
          <a:lstStyle/>
          <a:p>
            <a:pPr marL="228600" marR="0" lvl="0" indent="-228600" algn="l" rtl="0">
              <a:lnSpc>
                <a:spcPct val="90000"/>
              </a:lnSpc>
              <a:spcBef>
                <a:spcPts val="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Color</a:t>
            </a:r>
            <a:r>
              <a:rPr lang="en"/>
              <a:t>-</a:t>
            </a:r>
            <a:r>
              <a:rPr lang="en" sz="2400" b="0" i="0" u="none" strike="noStrike" cap="none">
                <a:solidFill>
                  <a:schemeClr val="lt1"/>
                </a:solidFill>
                <a:latin typeface="Trebuchet MS"/>
                <a:ea typeface="Trebuchet MS"/>
                <a:cs typeface="Trebuchet MS"/>
                <a:sym typeface="Trebuchet MS"/>
              </a:rPr>
              <a:t>blindness can be difficult to detect</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Some children don’t believe they have problems with color vision</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Eye doctors (Optometrists) should check you on routine for color issues</a:t>
            </a:r>
          </a:p>
          <a:p>
            <a:pPr marL="228600" marR="0" lvl="0" indent="-228600" algn="l" rtl="0">
              <a:lnSpc>
                <a:spcPct val="90000"/>
              </a:lnSpc>
              <a:spcBef>
                <a:spcPts val="1000"/>
              </a:spcBef>
              <a:spcAft>
                <a:spcPts val="0"/>
              </a:spcAft>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Most common test is the Ishihara Plate Test</a:t>
            </a:r>
          </a:p>
          <a:p>
            <a:pPr marL="228600" marR="0" lvl="0" indent="-228600" algn="l" rtl="0">
              <a:lnSpc>
                <a:spcPct val="90000"/>
              </a:lnSpc>
              <a:spcBef>
                <a:spcPts val="1000"/>
              </a:spcBef>
              <a:buClr>
                <a:schemeClr val="lt1"/>
              </a:buClr>
              <a:buSzPct val="100000"/>
              <a:buFont typeface="Arial"/>
              <a:buChar char="•"/>
            </a:pPr>
            <a:r>
              <a:rPr lang="en" sz="2400" b="0" i="0" u="none" strike="noStrike" cap="none">
                <a:solidFill>
                  <a:schemeClr val="lt1"/>
                </a:solidFill>
                <a:latin typeface="Trebuchet MS"/>
                <a:ea typeface="Trebuchet MS"/>
                <a:cs typeface="Trebuchet MS"/>
                <a:sym typeface="Trebuchet MS"/>
              </a:rPr>
              <a:t>More sophisticated tests like the Lantern Test see if colorblind people can still apply for certain jobs where you need to accurately be able to identify colors (ex: train drivers, marine, or aviation jobs).</a:t>
            </a:r>
          </a:p>
        </p:txBody>
      </p:sp>
      <p:pic>
        <p:nvPicPr>
          <p:cNvPr id="260" name="Shape 260"/>
          <p:cNvPicPr preferRelativeResize="0"/>
          <p:nvPr/>
        </p:nvPicPr>
        <p:blipFill rotWithShape="1">
          <a:blip r:embed="rId3">
            <a:alphaModFix/>
          </a:blip>
          <a:srcRect/>
          <a:stretch/>
        </p:blipFill>
        <p:spPr>
          <a:xfrm>
            <a:off x="9181232" y="280240"/>
            <a:ext cx="2535900" cy="2194500"/>
          </a:xfrm>
          <a:prstGeom prst="rect">
            <a:avLst/>
          </a:prstGeom>
          <a:noFill/>
          <a:ln>
            <a:noFill/>
          </a:ln>
        </p:spPr>
      </p:pic>
    </p:spTree>
  </p:cSld>
  <p:clrMapOvr>
    <a:masterClrMapping/>
  </p:clrMapOvr>
  <p:transition spd="med">
    <p:push/>
  </p:transition>
</p:sld>
</file>

<file path=ppt/theme/theme1.xml><?xml version="1.0" encoding="utf-8"?>
<a:theme xmlns:a="http://schemas.openxmlformats.org/drawingml/2006/main" name="Berlin">
  <a:themeElements>
    <a:clrScheme name="Berlin">
      <a:dk1>
        <a:srgbClr val="000000"/>
      </a:dk1>
      <a:lt1>
        <a:srgbClr val="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1187</Words>
  <Application>Microsoft Office PowerPoint</Application>
  <PresentationFormat>Widescreen</PresentationFormat>
  <Paragraphs>75</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Trebuchet MS</vt:lpstr>
      <vt:lpstr>Berlin</vt:lpstr>
      <vt:lpstr>COLOR BLINDNESS</vt:lpstr>
      <vt:lpstr>Color Blindness</vt:lpstr>
      <vt:lpstr>Type of genetic disorder</vt:lpstr>
      <vt:lpstr>Color Blind Chromosome Graphic</vt:lpstr>
      <vt:lpstr>Symptoms of Color Blindness Part 1</vt:lpstr>
      <vt:lpstr>Symptoms of Color Blindness Part 2</vt:lpstr>
      <vt:lpstr>Symptoms of Color Blindness Part 3</vt:lpstr>
      <vt:lpstr>Effects of the Disorder</vt:lpstr>
      <vt:lpstr>Diagnosis of Disorder</vt:lpstr>
      <vt:lpstr>Color Blindness Impact Part 1</vt:lpstr>
      <vt:lpstr>Colorblindness impact Part 2</vt:lpstr>
      <vt:lpstr>Color Blind Treatments</vt:lpstr>
      <vt:lpstr>The PHG Foundation </vt:lpstr>
      <vt:lpstr>Color Blindness Graphic</vt:lpstr>
      <vt:lpstr>Peter Milton</vt:lpstr>
      <vt:lpstr>Works Cited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 BLINDNESS</dc:title>
  <dc:creator>ASOFFA</dc:creator>
  <cp:lastModifiedBy>ASOFFA</cp:lastModifiedBy>
  <cp:revision>1</cp:revision>
  <dcterms:modified xsi:type="dcterms:W3CDTF">2016-04-08T11:25:56Z</dcterms:modified>
</cp:coreProperties>
</file>