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13178588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71157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63" name="Shape 2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83733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Shape 26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70" name="Shape 2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1472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77" name="Shape 2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632033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83" name="Shape 2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929926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89" name="Shape 2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25677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Shape 29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9" name="Shape 2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3712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6" name="Shape 3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72104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39954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7" name="Shape 21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5404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23" name="Shape 2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31632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1" name="Shape 2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41990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7" name="Shape 2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65656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3" name="Shape 2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70317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9" name="Shape 2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418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56" name="Shape 2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71336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pic>
        <p:nvPicPr>
          <p:cNvPr id="13" name="Shape 13"/>
          <p:cNvPicPr preferRelativeResize="0"/>
          <p:nvPr/>
        </p:nvPicPr>
        <p:blipFill rotWithShape="1">
          <a:blip r:embed="rId2">
            <a:alphaModFix/>
          </a:blip>
          <a:srcRect/>
          <a:stretch/>
        </p:blipFill>
        <p:spPr>
          <a:xfrm>
            <a:off x="1" y="4242851"/>
            <a:ext cx="8968200" cy="276000"/>
          </a:xfrm>
          <a:prstGeom prst="rect">
            <a:avLst/>
          </a:prstGeom>
          <a:noFill/>
          <a:ln>
            <a:noFill/>
          </a:ln>
        </p:spPr>
      </p:pic>
      <p:pic>
        <p:nvPicPr>
          <p:cNvPr id="14" name="Shape 14"/>
          <p:cNvPicPr preferRelativeResize="0"/>
          <p:nvPr/>
        </p:nvPicPr>
        <p:blipFill rotWithShape="1">
          <a:blip r:embed="rId3">
            <a:alphaModFix/>
          </a:blip>
          <a:srcRect/>
          <a:stretch/>
        </p:blipFill>
        <p:spPr>
          <a:xfrm>
            <a:off x="9111715" y="4243844"/>
            <a:ext cx="3077100" cy="276900"/>
          </a:xfrm>
          <a:prstGeom prst="rect">
            <a:avLst/>
          </a:prstGeom>
          <a:noFill/>
          <a:ln>
            <a:noFill/>
          </a:ln>
        </p:spPr>
      </p:pic>
      <p:sp>
        <p:nvSpPr>
          <p:cNvPr id="15" name="Shape 15"/>
          <p:cNvSpPr/>
          <p:nvPr/>
        </p:nvSpPr>
        <p:spPr>
          <a:xfrm>
            <a:off x="0" y="2590077"/>
            <a:ext cx="8968200" cy="1660199"/>
          </a:xfrm>
          <a:prstGeom prst="rect">
            <a:avLst/>
          </a:prstGeom>
          <a:solidFill>
            <a:srgbClr val="262626"/>
          </a:solidFill>
          <a:ln>
            <a:noFill/>
          </a:ln>
        </p:spPr>
        <p:txBody>
          <a:bodyPr lIns="91425" tIns="91425" rIns="91425" bIns="91425" anchor="ctr" anchorCtr="0">
            <a:noAutofit/>
          </a:bodyPr>
          <a:lstStyle/>
          <a:p>
            <a:pPr lvl="0">
              <a:spcBef>
                <a:spcPts val="0"/>
              </a:spcBef>
              <a:buNone/>
            </a:pPr>
            <a:endParaRPr/>
          </a:p>
        </p:txBody>
      </p:sp>
      <p:sp>
        <p:nvSpPr>
          <p:cNvPr id="16" name="Shape 16"/>
          <p:cNvSpPr/>
          <p:nvPr/>
        </p:nvSpPr>
        <p:spPr>
          <a:xfrm>
            <a:off x="9111714" y="2590077"/>
            <a:ext cx="3077100" cy="1660199"/>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7" name="Shape 17"/>
          <p:cNvSpPr txBox="1">
            <a:spLocks noGrp="1"/>
          </p:cNvSpPr>
          <p:nvPr>
            <p:ph type="ctrTitle"/>
          </p:nvPr>
        </p:nvSpPr>
        <p:spPr>
          <a:xfrm>
            <a:off x="680322" y="2733708"/>
            <a:ext cx="8144100" cy="1373100"/>
          </a:xfrm>
          <a:prstGeom prst="rect">
            <a:avLst/>
          </a:prstGeom>
          <a:noFill/>
          <a:ln>
            <a:noFill/>
          </a:ln>
        </p:spPr>
        <p:txBody>
          <a:bodyPr lIns="91425" tIns="91425" rIns="91425" bIns="91425" anchor="b" anchorCtr="0"/>
          <a:lstStyle>
            <a:lvl1pPr marL="0" marR="0" lvl="0" indent="0" algn="r" rtl="0">
              <a:lnSpc>
                <a:spcPct val="90000"/>
              </a:lnSpc>
              <a:spcBef>
                <a:spcPts val="0"/>
              </a:spcBef>
              <a:buClr>
                <a:schemeClr val="lt1"/>
              </a:buClr>
              <a:buFont typeface="Trebuchet MS"/>
              <a:buNone/>
              <a:defRPr sz="5400" b="0" i="0" u="none" strike="noStrike" cap="none">
                <a:solidFill>
                  <a:schemeClr val="lt1"/>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8" name="Shape 18"/>
          <p:cNvSpPr txBox="1">
            <a:spLocks noGrp="1"/>
          </p:cNvSpPr>
          <p:nvPr>
            <p:ph type="subTitle" idx="1"/>
          </p:nvPr>
        </p:nvSpPr>
        <p:spPr>
          <a:xfrm>
            <a:off x="680322" y="4394039"/>
            <a:ext cx="8144100" cy="1117800"/>
          </a:xfrm>
          <a:prstGeom prst="rect">
            <a:avLst/>
          </a:prstGeom>
          <a:noFill/>
          <a:ln>
            <a:noFill/>
          </a:ln>
        </p:spPr>
        <p:txBody>
          <a:bodyPr lIns="91425" tIns="91425" rIns="91425" bIns="91425" anchor="t" anchorCtr="0"/>
          <a:lstStyle>
            <a:lvl1pPr marL="0" marR="0" lvl="0" indent="0" algn="r" rtl="0">
              <a:lnSpc>
                <a:spcPct val="90000"/>
              </a:lnSpc>
              <a:spcBef>
                <a:spcPts val="1000"/>
              </a:spcBef>
              <a:buClr>
                <a:schemeClr val="lt1"/>
              </a:buClr>
              <a:buFont typeface="Arial"/>
              <a:buNone/>
              <a:defRPr sz="2000" b="0" i="0" u="none" strike="noStrike" cap="none">
                <a:solidFill>
                  <a:schemeClr val="lt1"/>
                </a:solidFill>
                <a:latin typeface="Trebuchet MS"/>
                <a:ea typeface="Trebuchet MS"/>
                <a:cs typeface="Trebuchet MS"/>
                <a:sym typeface="Trebuchet MS"/>
              </a:defRPr>
            </a:lvl1pPr>
            <a:lvl2pPr marL="457200" marR="0" lvl="1" indent="0" algn="ctr"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2pPr>
            <a:lvl3pPr marL="914400" marR="0" lvl="2" indent="0" algn="ctr" rtl="0">
              <a:lnSpc>
                <a:spcPct val="90000"/>
              </a:lnSpc>
              <a:spcBef>
                <a:spcPts val="500"/>
              </a:spcBef>
              <a:buClr>
                <a:schemeClr val="lt1"/>
              </a:buClr>
              <a:buFont typeface="Arial"/>
              <a:buNone/>
              <a:defRPr sz="1800" b="0" i="0" u="none" strike="noStrike" cap="none">
                <a:solidFill>
                  <a:schemeClr val="lt1"/>
                </a:solidFill>
                <a:latin typeface="Trebuchet MS"/>
                <a:ea typeface="Trebuchet MS"/>
                <a:cs typeface="Trebuchet MS"/>
                <a:sym typeface="Trebuchet MS"/>
              </a:defRPr>
            </a:lvl3pPr>
            <a:lvl4pPr marL="1371600" marR="0" lvl="3" indent="0" algn="ctr"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4pPr>
            <a:lvl5pPr marL="1828800" marR="0" lvl="4" indent="0" algn="ctr"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5pPr>
            <a:lvl6pPr marL="2286000" marR="0" lvl="5" indent="0" algn="ctr"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6pPr>
            <a:lvl7pPr marL="2743200" marR="0" lvl="6" indent="0" algn="ctr"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7pPr>
            <a:lvl8pPr marL="3200400" marR="0" lvl="7" indent="0" algn="ctr"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8pPr>
            <a:lvl9pPr marL="3657600" marR="0" lvl="8" indent="0" algn="ctr"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9pPr>
          </a:lstStyle>
          <a:p>
            <a:endParaRPr/>
          </a:p>
        </p:txBody>
      </p:sp>
      <p:sp>
        <p:nvSpPr>
          <p:cNvPr id="19" name="Shape 19"/>
          <p:cNvSpPr txBox="1">
            <a:spLocks noGrp="1"/>
          </p:cNvSpPr>
          <p:nvPr>
            <p:ph type="dt" idx="10"/>
          </p:nvPr>
        </p:nvSpPr>
        <p:spPr>
          <a:xfrm>
            <a:off x="7550981" y="5936187"/>
            <a:ext cx="2743200" cy="365100"/>
          </a:xfrm>
          <a:prstGeom prst="rect">
            <a:avLst/>
          </a:prstGeom>
          <a:noFill/>
          <a:ln>
            <a:noFill/>
          </a:ln>
        </p:spPr>
        <p:txBody>
          <a:bodyPr lIns="91425" tIns="91425" rIns="91425" bIns="91425" anchor="ctr" anchorCtr="0"/>
          <a:lstStyle>
            <a:lvl1pPr marL="0" marR="0" lvl="0" indent="0" algn="r"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20" name="Shape 20"/>
          <p:cNvSpPr txBox="1">
            <a:spLocks noGrp="1"/>
          </p:cNvSpPr>
          <p:nvPr>
            <p:ph type="ftr" idx="11"/>
          </p:nvPr>
        </p:nvSpPr>
        <p:spPr>
          <a:xfrm>
            <a:off x="680320" y="5936187"/>
            <a:ext cx="6870600" cy="365100"/>
          </a:xfrm>
          <a:prstGeom prst="rect">
            <a:avLst/>
          </a:prstGeom>
          <a:noFill/>
          <a:ln>
            <a:noFill/>
          </a:ln>
        </p:spPr>
        <p:txBody>
          <a:bodyPr lIns="91425" tIns="91425" rIns="91425" bIns="91425" anchor="ctr" anchorCtr="0"/>
          <a:lstStyle>
            <a:lvl1pPr marL="0" marR="0" lvl="0" indent="0" algn="l"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21" name="Shape 21"/>
          <p:cNvSpPr txBox="1">
            <a:spLocks noGrp="1"/>
          </p:cNvSpPr>
          <p:nvPr>
            <p:ph type="sldNum" idx="12"/>
          </p:nvPr>
        </p:nvSpPr>
        <p:spPr>
          <a:xfrm>
            <a:off x="9255346" y="2750336"/>
            <a:ext cx="1171800" cy="1356300"/>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3600" b="0" i="0" u="none" strike="noStrike" cap="none">
                <a:solidFill>
                  <a:schemeClr val="lt1"/>
                </a:solidFill>
                <a:latin typeface="Trebuchet MS"/>
                <a:ea typeface="Trebuchet MS"/>
                <a:cs typeface="Trebuchet MS"/>
                <a:sym typeface="Trebuchet MS"/>
              </a:rPr>
              <a:t>‹#›</a:t>
            </a:fld>
            <a:endParaRPr lang="en" sz="3600" b="0" i="0" u="none" strike="noStrike" cap="none">
              <a:solidFill>
                <a:schemeClr val="lt1"/>
              </a:solidFill>
              <a:latin typeface="Trebuchet MS"/>
              <a:ea typeface="Trebuchet MS"/>
              <a:cs typeface="Trebuchet MS"/>
              <a:sym typeface="Trebuchet M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Panoramic Picture with Caption">
    <p:spTree>
      <p:nvGrpSpPr>
        <p:cNvPr id="1" name="Shape 103"/>
        <p:cNvGrpSpPr/>
        <p:nvPr/>
      </p:nvGrpSpPr>
      <p:grpSpPr>
        <a:xfrm>
          <a:off x="0" y="0"/>
          <a:ext cx="0" cy="0"/>
          <a:chOff x="0" y="0"/>
          <a:chExt cx="0" cy="0"/>
        </a:xfrm>
      </p:grpSpPr>
      <p:pic>
        <p:nvPicPr>
          <p:cNvPr id="104" name="Shape 104"/>
          <p:cNvPicPr preferRelativeResize="0"/>
          <p:nvPr/>
        </p:nvPicPr>
        <p:blipFill rotWithShape="1">
          <a:blip r:embed="rId2">
            <a:alphaModFix/>
          </a:blip>
          <a:srcRect/>
          <a:stretch/>
        </p:blipFill>
        <p:spPr>
          <a:xfrm>
            <a:off x="1" y="5928628"/>
            <a:ext cx="10437900" cy="321300"/>
          </a:xfrm>
          <a:prstGeom prst="rect">
            <a:avLst/>
          </a:prstGeom>
          <a:noFill/>
          <a:ln>
            <a:noFill/>
          </a:ln>
        </p:spPr>
      </p:pic>
      <p:pic>
        <p:nvPicPr>
          <p:cNvPr id="105" name="Shape 105"/>
          <p:cNvPicPr preferRelativeResize="0"/>
          <p:nvPr/>
        </p:nvPicPr>
        <p:blipFill rotWithShape="1">
          <a:blip r:embed="rId3">
            <a:alphaModFix/>
          </a:blip>
          <a:srcRect/>
          <a:stretch/>
        </p:blipFill>
        <p:spPr>
          <a:xfrm>
            <a:off x="10585825" y="5929621"/>
            <a:ext cx="1602900" cy="144300"/>
          </a:xfrm>
          <a:prstGeom prst="rect">
            <a:avLst/>
          </a:prstGeom>
          <a:noFill/>
          <a:ln>
            <a:noFill/>
          </a:ln>
        </p:spPr>
      </p:pic>
      <p:sp>
        <p:nvSpPr>
          <p:cNvPr id="106" name="Shape 106"/>
          <p:cNvSpPr/>
          <p:nvPr/>
        </p:nvSpPr>
        <p:spPr>
          <a:xfrm>
            <a:off x="0" y="4567987"/>
            <a:ext cx="10437900" cy="1368300"/>
          </a:xfrm>
          <a:prstGeom prst="rect">
            <a:avLst/>
          </a:prstGeom>
          <a:solidFill>
            <a:srgbClr val="262626"/>
          </a:solidFill>
          <a:ln>
            <a:noFill/>
          </a:ln>
        </p:spPr>
        <p:txBody>
          <a:bodyPr lIns="91425" tIns="91425" rIns="91425" bIns="91425" anchor="ctr" anchorCtr="0">
            <a:noAutofit/>
          </a:bodyPr>
          <a:lstStyle/>
          <a:p>
            <a:pPr lvl="0">
              <a:spcBef>
                <a:spcPts val="0"/>
              </a:spcBef>
              <a:buNone/>
            </a:pPr>
            <a:endParaRPr/>
          </a:p>
        </p:txBody>
      </p:sp>
      <p:sp>
        <p:nvSpPr>
          <p:cNvPr id="107" name="Shape 107"/>
          <p:cNvSpPr/>
          <p:nvPr/>
        </p:nvSpPr>
        <p:spPr>
          <a:xfrm>
            <a:off x="10585827" y="4567987"/>
            <a:ext cx="1602900" cy="13683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08" name="Shape 108"/>
          <p:cNvSpPr txBox="1">
            <a:spLocks noGrp="1"/>
          </p:cNvSpPr>
          <p:nvPr>
            <p:ph type="title"/>
          </p:nvPr>
        </p:nvSpPr>
        <p:spPr>
          <a:xfrm>
            <a:off x="680322" y="4711616"/>
            <a:ext cx="9613800" cy="453000"/>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lt1"/>
              </a:buClr>
              <a:buFont typeface="Trebuchet MS"/>
              <a:buNone/>
              <a:defRPr sz="2400" b="0" i="0" u="none" strike="noStrike" cap="none">
                <a:solidFill>
                  <a:schemeClr val="lt1"/>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09" name="Shape 109"/>
          <p:cNvSpPr>
            <a:spLocks noGrp="1"/>
          </p:cNvSpPr>
          <p:nvPr>
            <p:ph type="pic" idx="2"/>
          </p:nvPr>
        </p:nvSpPr>
        <p:spPr>
          <a:xfrm>
            <a:off x="680322" y="609597"/>
            <a:ext cx="9613800" cy="3589500"/>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lt1"/>
              </a:buClr>
              <a:buFont typeface="Arial"/>
              <a:buNone/>
              <a:defRPr sz="32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8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24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9pPr>
          </a:lstStyle>
          <a:p>
            <a:endParaRPr/>
          </a:p>
        </p:txBody>
      </p:sp>
      <p:sp>
        <p:nvSpPr>
          <p:cNvPr id="110" name="Shape 110"/>
          <p:cNvSpPr txBox="1">
            <a:spLocks noGrp="1"/>
          </p:cNvSpPr>
          <p:nvPr>
            <p:ph type="body" idx="1"/>
          </p:nvPr>
        </p:nvSpPr>
        <p:spPr>
          <a:xfrm>
            <a:off x="680318" y="5169582"/>
            <a:ext cx="9613800" cy="623100"/>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lt1"/>
              </a:buClr>
              <a:buFont typeface="Arial"/>
              <a:buNone/>
              <a:defRPr sz="16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4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9pPr>
          </a:lstStyle>
          <a:p>
            <a:endParaRPr/>
          </a:p>
        </p:txBody>
      </p:sp>
      <p:sp>
        <p:nvSpPr>
          <p:cNvPr id="111" name="Shape 111"/>
          <p:cNvSpPr txBox="1">
            <a:spLocks noGrp="1"/>
          </p:cNvSpPr>
          <p:nvPr>
            <p:ph type="dt" idx="10"/>
          </p:nvPr>
        </p:nvSpPr>
        <p:spPr>
          <a:xfrm>
            <a:off x="7550981" y="5936187"/>
            <a:ext cx="2743200" cy="365100"/>
          </a:xfrm>
          <a:prstGeom prst="rect">
            <a:avLst/>
          </a:prstGeom>
          <a:noFill/>
          <a:ln>
            <a:noFill/>
          </a:ln>
        </p:spPr>
        <p:txBody>
          <a:bodyPr lIns="91425" tIns="91425" rIns="91425" bIns="91425" anchor="ctr" anchorCtr="0"/>
          <a:lstStyle>
            <a:lvl1pPr marL="0" marR="0" lvl="0" indent="0" algn="r"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12" name="Shape 112"/>
          <p:cNvSpPr txBox="1">
            <a:spLocks noGrp="1"/>
          </p:cNvSpPr>
          <p:nvPr>
            <p:ph type="ftr" idx="11"/>
          </p:nvPr>
        </p:nvSpPr>
        <p:spPr>
          <a:xfrm>
            <a:off x="680320" y="5936187"/>
            <a:ext cx="6870600" cy="365100"/>
          </a:xfrm>
          <a:prstGeom prst="rect">
            <a:avLst/>
          </a:prstGeom>
          <a:noFill/>
          <a:ln>
            <a:noFill/>
          </a:ln>
        </p:spPr>
        <p:txBody>
          <a:bodyPr lIns="91425" tIns="91425" rIns="91425" bIns="91425" anchor="ctr" anchorCtr="0"/>
          <a:lstStyle>
            <a:lvl1pPr marL="0" marR="0" lvl="0" indent="0" algn="l"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13" name="Shape 113"/>
          <p:cNvSpPr txBox="1">
            <a:spLocks noGrp="1"/>
          </p:cNvSpPr>
          <p:nvPr>
            <p:ph type="sldNum" idx="12"/>
          </p:nvPr>
        </p:nvSpPr>
        <p:spPr>
          <a:xfrm>
            <a:off x="10729454" y="4711308"/>
            <a:ext cx="1154100" cy="1090800"/>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3600">
                <a:solidFill>
                  <a:schemeClr val="lt1"/>
                </a:solidFill>
                <a:latin typeface="Trebuchet MS"/>
                <a:ea typeface="Trebuchet MS"/>
                <a:cs typeface="Trebuchet MS"/>
                <a:sym typeface="Trebuchet MS"/>
              </a:rPr>
              <a:t>‹#›</a:t>
            </a:fld>
            <a:endParaRPr lang="en" sz="3600">
              <a:solidFill>
                <a:schemeClr val="lt1"/>
              </a:solidFill>
              <a:latin typeface="Trebuchet MS"/>
              <a:ea typeface="Trebuchet MS"/>
              <a:cs typeface="Trebuchet MS"/>
              <a:sym typeface="Trebuchet M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and Caption">
    <p:spTree>
      <p:nvGrpSpPr>
        <p:cNvPr id="1" name="Shape 114"/>
        <p:cNvGrpSpPr/>
        <p:nvPr/>
      </p:nvGrpSpPr>
      <p:grpSpPr>
        <a:xfrm>
          <a:off x="0" y="0"/>
          <a:ext cx="0" cy="0"/>
          <a:chOff x="0" y="0"/>
          <a:chExt cx="0" cy="0"/>
        </a:xfrm>
      </p:grpSpPr>
      <p:pic>
        <p:nvPicPr>
          <p:cNvPr id="115" name="Shape 115"/>
          <p:cNvPicPr preferRelativeResize="0"/>
          <p:nvPr/>
        </p:nvPicPr>
        <p:blipFill rotWithShape="1">
          <a:blip r:embed="rId2">
            <a:alphaModFix/>
          </a:blip>
          <a:srcRect/>
          <a:stretch/>
        </p:blipFill>
        <p:spPr>
          <a:xfrm>
            <a:off x="1" y="5928628"/>
            <a:ext cx="10437900" cy="321300"/>
          </a:xfrm>
          <a:prstGeom prst="rect">
            <a:avLst/>
          </a:prstGeom>
          <a:noFill/>
          <a:ln>
            <a:noFill/>
          </a:ln>
        </p:spPr>
      </p:pic>
      <p:pic>
        <p:nvPicPr>
          <p:cNvPr id="116" name="Shape 116"/>
          <p:cNvPicPr preferRelativeResize="0"/>
          <p:nvPr/>
        </p:nvPicPr>
        <p:blipFill rotWithShape="1">
          <a:blip r:embed="rId3">
            <a:alphaModFix/>
          </a:blip>
          <a:srcRect/>
          <a:stretch/>
        </p:blipFill>
        <p:spPr>
          <a:xfrm>
            <a:off x="10585825" y="5929621"/>
            <a:ext cx="1602900" cy="144300"/>
          </a:xfrm>
          <a:prstGeom prst="rect">
            <a:avLst/>
          </a:prstGeom>
          <a:noFill/>
          <a:ln>
            <a:noFill/>
          </a:ln>
        </p:spPr>
      </p:pic>
      <p:sp>
        <p:nvSpPr>
          <p:cNvPr id="117" name="Shape 117"/>
          <p:cNvSpPr/>
          <p:nvPr/>
        </p:nvSpPr>
        <p:spPr>
          <a:xfrm>
            <a:off x="0" y="4567987"/>
            <a:ext cx="10437900" cy="1368300"/>
          </a:xfrm>
          <a:prstGeom prst="rect">
            <a:avLst/>
          </a:prstGeom>
          <a:solidFill>
            <a:srgbClr val="262626"/>
          </a:solidFill>
          <a:ln>
            <a:noFill/>
          </a:ln>
        </p:spPr>
        <p:txBody>
          <a:bodyPr lIns="91425" tIns="91425" rIns="91425" bIns="91425" anchor="ctr" anchorCtr="0">
            <a:noAutofit/>
          </a:bodyPr>
          <a:lstStyle/>
          <a:p>
            <a:pPr lvl="0">
              <a:spcBef>
                <a:spcPts val="0"/>
              </a:spcBef>
              <a:buNone/>
            </a:pPr>
            <a:endParaRPr/>
          </a:p>
        </p:txBody>
      </p:sp>
      <p:sp>
        <p:nvSpPr>
          <p:cNvPr id="118" name="Shape 118"/>
          <p:cNvSpPr/>
          <p:nvPr/>
        </p:nvSpPr>
        <p:spPr>
          <a:xfrm>
            <a:off x="10585827" y="4567987"/>
            <a:ext cx="1602900" cy="13683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19" name="Shape 119"/>
          <p:cNvSpPr txBox="1">
            <a:spLocks noGrp="1"/>
          </p:cNvSpPr>
          <p:nvPr>
            <p:ph type="title"/>
          </p:nvPr>
        </p:nvSpPr>
        <p:spPr>
          <a:xfrm>
            <a:off x="680322" y="609597"/>
            <a:ext cx="9613800" cy="3592800"/>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3200" b="0" i="0" u="none" strike="noStrike" cap="none">
                <a:solidFill>
                  <a:schemeClr val="lt1"/>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20" name="Shape 120"/>
          <p:cNvSpPr txBox="1">
            <a:spLocks noGrp="1"/>
          </p:cNvSpPr>
          <p:nvPr>
            <p:ph type="body" idx="1"/>
          </p:nvPr>
        </p:nvSpPr>
        <p:spPr>
          <a:xfrm>
            <a:off x="680322" y="4711614"/>
            <a:ext cx="9613800" cy="1090800"/>
          </a:xfrm>
          <a:prstGeom prst="rect">
            <a:avLst/>
          </a:prstGeom>
          <a:noFill/>
          <a:ln>
            <a:noFill/>
          </a:ln>
        </p:spPr>
        <p:txBody>
          <a:bodyPr lIns="91425" tIns="91425" rIns="91425" bIns="91425" anchor="ctr" anchorCtr="0"/>
          <a:lstStyle>
            <a:lvl1pPr marL="0" marR="0" lvl="0" indent="0" algn="l" rtl="0">
              <a:lnSpc>
                <a:spcPct val="90000"/>
              </a:lnSpc>
              <a:spcBef>
                <a:spcPts val="1000"/>
              </a:spcBef>
              <a:buClr>
                <a:schemeClr val="lt1"/>
              </a:buClr>
              <a:buFont typeface="Arial"/>
              <a:buNone/>
              <a:defRPr sz="16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4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9pPr>
          </a:lstStyle>
          <a:p>
            <a:endParaRPr/>
          </a:p>
        </p:txBody>
      </p:sp>
      <p:sp>
        <p:nvSpPr>
          <p:cNvPr id="121" name="Shape 121"/>
          <p:cNvSpPr txBox="1">
            <a:spLocks noGrp="1"/>
          </p:cNvSpPr>
          <p:nvPr>
            <p:ph type="dt" idx="10"/>
          </p:nvPr>
        </p:nvSpPr>
        <p:spPr>
          <a:xfrm>
            <a:off x="7550981" y="5936187"/>
            <a:ext cx="2743200" cy="365100"/>
          </a:xfrm>
          <a:prstGeom prst="rect">
            <a:avLst/>
          </a:prstGeom>
          <a:noFill/>
          <a:ln>
            <a:noFill/>
          </a:ln>
        </p:spPr>
        <p:txBody>
          <a:bodyPr lIns="91425" tIns="91425" rIns="91425" bIns="91425" anchor="ctr" anchorCtr="0"/>
          <a:lstStyle>
            <a:lvl1pPr marL="0" marR="0" lvl="0" indent="0" algn="r"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22" name="Shape 122"/>
          <p:cNvSpPr txBox="1">
            <a:spLocks noGrp="1"/>
          </p:cNvSpPr>
          <p:nvPr>
            <p:ph type="ftr" idx="11"/>
          </p:nvPr>
        </p:nvSpPr>
        <p:spPr>
          <a:xfrm>
            <a:off x="680320" y="5936187"/>
            <a:ext cx="6870600" cy="365100"/>
          </a:xfrm>
          <a:prstGeom prst="rect">
            <a:avLst/>
          </a:prstGeom>
          <a:noFill/>
          <a:ln>
            <a:noFill/>
          </a:ln>
        </p:spPr>
        <p:txBody>
          <a:bodyPr lIns="91425" tIns="91425" rIns="91425" bIns="91425" anchor="ctr" anchorCtr="0"/>
          <a:lstStyle>
            <a:lvl1pPr marL="0" marR="0" lvl="0" indent="0" algn="l"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23" name="Shape 123"/>
          <p:cNvSpPr txBox="1">
            <a:spLocks noGrp="1"/>
          </p:cNvSpPr>
          <p:nvPr>
            <p:ph type="sldNum" idx="12"/>
          </p:nvPr>
        </p:nvSpPr>
        <p:spPr>
          <a:xfrm>
            <a:off x="10729454" y="4711614"/>
            <a:ext cx="1154100" cy="1090800"/>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3600">
                <a:solidFill>
                  <a:schemeClr val="lt1"/>
                </a:solidFill>
                <a:latin typeface="Trebuchet MS"/>
                <a:ea typeface="Trebuchet MS"/>
                <a:cs typeface="Trebuchet MS"/>
                <a:sym typeface="Trebuchet MS"/>
              </a:rPr>
              <a:t>‹#›</a:t>
            </a:fld>
            <a:endParaRPr lang="en" sz="3600">
              <a:solidFill>
                <a:schemeClr val="lt1"/>
              </a:solidFill>
              <a:latin typeface="Trebuchet MS"/>
              <a:ea typeface="Trebuchet MS"/>
              <a:cs typeface="Trebuchet MS"/>
              <a:sym typeface="Trebuchet M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Quote with Caption">
    <p:spTree>
      <p:nvGrpSpPr>
        <p:cNvPr id="1" name="Shape 124"/>
        <p:cNvGrpSpPr/>
        <p:nvPr/>
      </p:nvGrpSpPr>
      <p:grpSpPr>
        <a:xfrm>
          <a:off x="0" y="0"/>
          <a:ext cx="0" cy="0"/>
          <a:chOff x="0" y="0"/>
          <a:chExt cx="0" cy="0"/>
        </a:xfrm>
      </p:grpSpPr>
      <p:pic>
        <p:nvPicPr>
          <p:cNvPr id="125" name="Shape 125"/>
          <p:cNvPicPr preferRelativeResize="0"/>
          <p:nvPr/>
        </p:nvPicPr>
        <p:blipFill rotWithShape="1">
          <a:blip r:embed="rId2">
            <a:alphaModFix/>
          </a:blip>
          <a:srcRect/>
          <a:stretch/>
        </p:blipFill>
        <p:spPr>
          <a:xfrm>
            <a:off x="1" y="5928628"/>
            <a:ext cx="10437900" cy="321300"/>
          </a:xfrm>
          <a:prstGeom prst="rect">
            <a:avLst/>
          </a:prstGeom>
          <a:noFill/>
          <a:ln>
            <a:noFill/>
          </a:ln>
        </p:spPr>
      </p:pic>
      <p:pic>
        <p:nvPicPr>
          <p:cNvPr id="126" name="Shape 126"/>
          <p:cNvPicPr preferRelativeResize="0"/>
          <p:nvPr/>
        </p:nvPicPr>
        <p:blipFill rotWithShape="1">
          <a:blip r:embed="rId3">
            <a:alphaModFix/>
          </a:blip>
          <a:srcRect/>
          <a:stretch/>
        </p:blipFill>
        <p:spPr>
          <a:xfrm>
            <a:off x="10585825" y="5929621"/>
            <a:ext cx="1602900" cy="144300"/>
          </a:xfrm>
          <a:prstGeom prst="rect">
            <a:avLst/>
          </a:prstGeom>
          <a:noFill/>
          <a:ln>
            <a:noFill/>
          </a:ln>
        </p:spPr>
      </p:pic>
      <p:sp>
        <p:nvSpPr>
          <p:cNvPr id="127" name="Shape 127"/>
          <p:cNvSpPr/>
          <p:nvPr/>
        </p:nvSpPr>
        <p:spPr>
          <a:xfrm>
            <a:off x="0" y="4567987"/>
            <a:ext cx="10437900" cy="1368300"/>
          </a:xfrm>
          <a:prstGeom prst="rect">
            <a:avLst/>
          </a:prstGeom>
          <a:solidFill>
            <a:srgbClr val="262626"/>
          </a:solidFill>
          <a:ln>
            <a:noFill/>
          </a:ln>
        </p:spPr>
        <p:txBody>
          <a:bodyPr lIns="91425" tIns="91425" rIns="91425" bIns="91425" anchor="ctr" anchorCtr="0">
            <a:noAutofit/>
          </a:bodyPr>
          <a:lstStyle/>
          <a:p>
            <a:pPr lvl="0">
              <a:spcBef>
                <a:spcPts val="0"/>
              </a:spcBef>
              <a:buNone/>
            </a:pPr>
            <a:endParaRPr/>
          </a:p>
        </p:txBody>
      </p:sp>
      <p:sp>
        <p:nvSpPr>
          <p:cNvPr id="128" name="Shape 128"/>
          <p:cNvSpPr/>
          <p:nvPr/>
        </p:nvSpPr>
        <p:spPr>
          <a:xfrm>
            <a:off x="10585827" y="4567987"/>
            <a:ext cx="1602900" cy="13683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29" name="Shape 129"/>
          <p:cNvSpPr txBox="1">
            <a:spLocks noGrp="1"/>
          </p:cNvSpPr>
          <p:nvPr>
            <p:ph type="title"/>
          </p:nvPr>
        </p:nvSpPr>
        <p:spPr>
          <a:xfrm>
            <a:off x="1127855" y="609597"/>
            <a:ext cx="8718900" cy="3036000"/>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3200" b="0" i="0" u="none" strike="noStrike" cap="none">
                <a:solidFill>
                  <a:schemeClr val="lt1"/>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30" name="Shape 130"/>
          <p:cNvSpPr txBox="1">
            <a:spLocks noGrp="1"/>
          </p:cNvSpPr>
          <p:nvPr>
            <p:ph type="body" idx="1"/>
          </p:nvPr>
        </p:nvSpPr>
        <p:spPr>
          <a:xfrm>
            <a:off x="1402287" y="3653378"/>
            <a:ext cx="8156700" cy="549000"/>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lt1"/>
              </a:buClr>
              <a:buFont typeface="Arial"/>
              <a:buNone/>
              <a:defRPr sz="1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4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9pPr>
          </a:lstStyle>
          <a:p>
            <a:endParaRPr/>
          </a:p>
        </p:txBody>
      </p:sp>
      <p:sp>
        <p:nvSpPr>
          <p:cNvPr id="131" name="Shape 131"/>
          <p:cNvSpPr txBox="1">
            <a:spLocks noGrp="1"/>
          </p:cNvSpPr>
          <p:nvPr>
            <p:ph type="body" idx="2"/>
          </p:nvPr>
        </p:nvSpPr>
        <p:spPr>
          <a:xfrm>
            <a:off x="680322" y="4711614"/>
            <a:ext cx="9613800" cy="1090800"/>
          </a:xfrm>
          <a:prstGeom prst="rect">
            <a:avLst/>
          </a:prstGeom>
          <a:noFill/>
          <a:ln>
            <a:noFill/>
          </a:ln>
        </p:spPr>
        <p:txBody>
          <a:bodyPr lIns="91425" tIns="91425" rIns="91425" bIns="91425" anchor="ctr" anchorCtr="0"/>
          <a:lstStyle>
            <a:lvl1pPr marL="0" marR="0" lvl="0" indent="0" algn="l" rtl="0">
              <a:lnSpc>
                <a:spcPct val="90000"/>
              </a:lnSpc>
              <a:spcBef>
                <a:spcPts val="1000"/>
              </a:spcBef>
              <a:buClr>
                <a:schemeClr val="lt1"/>
              </a:buClr>
              <a:buFont typeface="Arial"/>
              <a:buNone/>
              <a:defRPr sz="16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4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9pPr>
          </a:lstStyle>
          <a:p>
            <a:endParaRPr/>
          </a:p>
        </p:txBody>
      </p:sp>
      <p:sp>
        <p:nvSpPr>
          <p:cNvPr id="132" name="Shape 132"/>
          <p:cNvSpPr txBox="1">
            <a:spLocks noGrp="1"/>
          </p:cNvSpPr>
          <p:nvPr>
            <p:ph type="dt" idx="10"/>
          </p:nvPr>
        </p:nvSpPr>
        <p:spPr>
          <a:xfrm>
            <a:off x="7550981" y="5936187"/>
            <a:ext cx="2743200" cy="365100"/>
          </a:xfrm>
          <a:prstGeom prst="rect">
            <a:avLst/>
          </a:prstGeom>
          <a:noFill/>
          <a:ln>
            <a:noFill/>
          </a:ln>
        </p:spPr>
        <p:txBody>
          <a:bodyPr lIns="91425" tIns="91425" rIns="91425" bIns="91425" anchor="ctr" anchorCtr="0"/>
          <a:lstStyle>
            <a:lvl1pPr marL="0" marR="0" lvl="0" indent="0" algn="r"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33" name="Shape 133"/>
          <p:cNvSpPr txBox="1">
            <a:spLocks noGrp="1"/>
          </p:cNvSpPr>
          <p:nvPr>
            <p:ph type="ftr" idx="11"/>
          </p:nvPr>
        </p:nvSpPr>
        <p:spPr>
          <a:xfrm>
            <a:off x="680320" y="5936187"/>
            <a:ext cx="6870600" cy="365100"/>
          </a:xfrm>
          <a:prstGeom prst="rect">
            <a:avLst/>
          </a:prstGeom>
          <a:noFill/>
          <a:ln>
            <a:noFill/>
          </a:ln>
        </p:spPr>
        <p:txBody>
          <a:bodyPr lIns="91425" tIns="91425" rIns="91425" bIns="91425" anchor="ctr" anchorCtr="0"/>
          <a:lstStyle>
            <a:lvl1pPr marL="0" marR="0" lvl="0" indent="0" algn="l"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34" name="Shape 134"/>
          <p:cNvSpPr txBox="1">
            <a:spLocks noGrp="1"/>
          </p:cNvSpPr>
          <p:nvPr>
            <p:ph type="sldNum" idx="12"/>
          </p:nvPr>
        </p:nvSpPr>
        <p:spPr>
          <a:xfrm>
            <a:off x="10729454" y="4709925"/>
            <a:ext cx="1154100" cy="1090800"/>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3600">
                <a:solidFill>
                  <a:schemeClr val="lt1"/>
                </a:solidFill>
                <a:latin typeface="Trebuchet MS"/>
                <a:ea typeface="Trebuchet MS"/>
                <a:cs typeface="Trebuchet MS"/>
                <a:sym typeface="Trebuchet MS"/>
              </a:rPr>
              <a:t>‹#›</a:t>
            </a:fld>
            <a:endParaRPr lang="en" sz="3600">
              <a:solidFill>
                <a:schemeClr val="lt1"/>
              </a:solidFill>
              <a:latin typeface="Trebuchet MS"/>
              <a:ea typeface="Trebuchet MS"/>
              <a:cs typeface="Trebuchet MS"/>
              <a:sym typeface="Trebuchet MS"/>
            </a:endParaRPr>
          </a:p>
        </p:txBody>
      </p:sp>
      <p:sp>
        <p:nvSpPr>
          <p:cNvPr id="135" name="Shape 135"/>
          <p:cNvSpPr txBox="1"/>
          <p:nvPr/>
        </p:nvSpPr>
        <p:spPr>
          <a:xfrm>
            <a:off x="583572" y="748116"/>
            <a:ext cx="609600" cy="584700"/>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Trebuchet MS"/>
              <a:buNone/>
            </a:pPr>
            <a:r>
              <a:rPr lang="en" sz="7200" b="0" cap="none">
                <a:solidFill>
                  <a:schemeClr val="lt1"/>
                </a:solidFill>
                <a:latin typeface="Trebuchet MS"/>
                <a:ea typeface="Trebuchet MS"/>
                <a:cs typeface="Trebuchet MS"/>
                <a:sym typeface="Trebuchet MS"/>
              </a:rPr>
              <a:t>“</a:t>
            </a:r>
          </a:p>
        </p:txBody>
      </p:sp>
      <p:sp>
        <p:nvSpPr>
          <p:cNvPr id="136" name="Shape 136"/>
          <p:cNvSpPr txBox="1"/>
          <p:nvPr/>
        </p:nvSpPr>
        <p:spPr>
          <a:xfrm>
            <a:off x="9662809" y="3033524"/>
            <a:ext cx="609600" cy="584700"/>
          </a:xfrm>
          <a:prstGeom prst="rect">
            <a:avLst/>
          </a:prstGeom>
          <a:noFill/>
          <a:ln>
            <a:noFill/>
          </a:ln>
        </p:spPr>
        <p:txBody>
          <a:bodyPr lIns="91425" tIns="45700" rIns="91425" bIns="45700" anchor="ctr" anchorCtr="0">
            <a:noAutofit/>
          </a:bodyPr>
          <a:lstStyle/>
          <a:p>
            <a:pPr marL="0" marR="0" lvl="0" indent="0" algn="r" rtl="0">
              <a:spcBef>
                <a:spcPts val="0"/>
              </a:spcBef>
              <a:buClr>
                <a:schemeClr val="lt1"/>
              </a:buClr>
              <a:buSzPct val="25000"/>
              <a:buFont typeface="Trebuchet MS"/>
              <a:buNone/>
            </a:pPr>
            <a:r>
              <a:rPr lang="en" sz="7200" b="0" cap="none">
                <a:solidFill>
                  <a:schemeClr val="lt1"/>
                </a:solidFill>
                <a:latin typeface="Trebuchet MS"/>
                <a:ea typeface="Trebuchet MS"/>
                <a:cs typeface="Trebuchet MS"/>
                <a:sym typeface="Trebuchet M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Name Card">
    <p:spTree>
      <p:nvGrpSpPr>
        <p:cNvPr id="1" name="Shape 137"/>
        <p:cNvGrpSpPr/>
        <p:nvPr/>
      </p:nvGrpSpPr>
      <p:grpSpPr>
        <a:xfrm>
          <a:off x="0" y="0"/>
          <a:ext cx="0" cy="0"/>
          <a:chOff x="0" y="0"/>
          <a:chExt cx="0" cy="0"/>
        </a:xfrm>
      </p:grpSpPr>
      <p:pic>
        <p:nvPicPr>
          <p:cNvPr id="138" name="Shape 138"/>
          <p:cNvPicPr preferRelativeResize="0"/>
          <p:nvPr/>
        </p:nvPicPr>
        <p:blipFill rotWithShape="1">
          <a:blip r:embed="rId2">
            <a:alphaModFix/>
          </a:blip>
          <a:srcRect/>
          <a:stretch/>
        </p:blipFill>
        <p:spPr>
          <a:xfrm>
            <a:off x="1" y="5928628"/>
            <a:ext cx="10437900" cy="321300"/>
          </a:xfrm>
          <a:prstGeom prst="rect">
            <a:avLst/>
          </a:prstGeom>
          <a:noFill/>
          <a:ln>
            <a:noFill/>
          </a:ln>
        </p:spPr>
      </p:pic>
      <p:pic>
        <p:nvPicPr>
          <p:cNvPr id="139" name="Shape 139"/>
          <p:cNvPicPr preferRelativeResize="0"/>
          <p:nvPr/>
        </p:nvPicPr>
        <p:blipFill rotWithShape="1">
          <a:blip r:embed="rId3">
            <a:alphaModFix/>
          </a:blip>
          <a:srcRect/>
          <a:stretch/>
        </p:blipFill>
        <p:spPr>
          <a:xfrm>
            <a:off x="10585825" y="5929621"/>
            <a:ext cx="1602900" cy="144300"/>
          </a:xfrm>
          <a:prstGeom prst="rect">
            <a:avLst/>
          </a:prstGeom>
          <a:noFill/>
          <a:ln>
            <a:noFill/>
          </a:ln>
        </p:spPr>
      </p:pic>
      <p:sp>
        <p:nvSpPr>
          <p:cNvPr id="140" name="Shape 140"/>
          <p:cNvSpPr/>
          <p:nvPr/>
        </p:nvSpPr>
        <p:spPr>
          <a:xfrm>
            <a:off x="0" y="4567987"/>
            <a:ext cx="10437900" cy="1368300"/>
          </a:xfrm>
          <a:prstGeom prst="rect">
            <a:avLst/>
          </a:prstGeom>
          <a:solidFill>
            <a:srgbClr val="262626"/>
          </a:solidFill>
          <a:ln>
            <a:noFill/>
          </a:ln>
        </p:spPr>
        <p:txBody>
          <a:bodyPr lIns="91425" tIns="91425" rIns="91425" bIns="91425" anchor="ctr" anchorCtr="0">
            <a:noAutofit/>
          </a:bodyPr>
          <a:lstStyle/>
          <a:p>
            <a:pPr lvl="0">
              <a:spcBef>
                <a:spcPts val="0"/>
              </a:spcBef>
              <a:buNone/>
            </a:pPr>
            <a:endParaRPr/>
          </a:p>
        </p:txBody>
      </p:sp>
      <p:sp>
        <p:nvSpPr>
          <p:cNvPr id="141" name="Shape 141"/>
          <p:cNvSpPr/>
          <p:nvPr/>
        </p:nvSpPr>
        <p:spPr>
          <a:xfrm>
            <a:off x="10585827" y="4567987"/>
            <a:ext cx="1602900" cy="13683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42" name="Shape 142"/>
          <p:cNvSpPr txBox="1">
            <a:spLocks noGrp="1"/>
          </p:cNvSpPr>
          <p:nvPr>
            <p:ph type="title"/>
          </p:nvPr>
        </p:nvSpPr>
        <p:spPr>
          <a:xfrm>
            <a:off x="680318" y="4711614"/>
            <a:ext cx="9613800" cy="588600"/>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lt1"/>
              </a:buClr>
              <a:buFont typeface="Trebuchet MS"/>
              <a:buNone/>
              <a:defRPr sz="3200" b="0" i="0" u="none" strike="noStrike" cap="none">
                <a:solidFill>
                  <a:schemeClr val="lt1"/>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43" name="Shape 143"/>
          <p:cNvSpPr txBox="1">
            <a:spLocks noGrp="1"/>
          </p:cNvSpPr>
          <p:nvPr>
            <p:ph type="body" idx="1"/>
          </p:nvPr>
        </p:nvSpPr>
        <p:spPr>
          <a:xfrm>
            <a:off x="680320" y="5300148"/>
            <a:ext cx="9613800" cy="502200"/>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lt1"/>
              </a:buClr>
              <a:buFont typeface="Arial"/>
              <a:buNone/>
              <a:defRPr sz="16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4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9pPr>
          </a:lstStyle>
          <a:p>
            <a:endParaRPr/>
          </a:p>
        </p:txBody>
      </p:sp>
      <p:sp>
        <p:nvSpPr>
          <p:cNvPr id="144" name="Shape 144"/>
          <p:cNvSpPr txBox="1">
            <a:spLocks noGrp="1"/>
          </p:cNvSpPr>
          <p:nvPr>
            <p:ph type="dt" idx="10"/>
          </p:nvPr>
        </p:nvSpPr>
        <p:spPr>
          <a:xfrm>
            <a:off x="7550981" y="5936187"/>
            <a:ext cx="2743200" cy="365100"/>
          </a:xfrm>
          <a:prstGeom prst="rect">
            <a:avLst/>
          </a:prstGeom>
          <a:noFill/>
          <a:ln>
            <a:noFill/>
          </a:ln>
        </p:spPr>
        <p:txBody>
          <a:bodyPr lIns="91425" tIns="91425" rIns="91425" bIns="91425" anchor="ctr" anchorCtr="0"/>
          <a:lstStyle>
            <a:lvl1pPr marL="0" marR="0" lvl="0" indent="0" algn="r"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45" name="Shape 145"/>
          <p:cNvSpPr txBox="1">
            <a:spLocks noGrp="1"/>
          </p:cNvSpPr>
          <p:nvPr>
            <p:ph type="ftr" idx="11"/>
          </p:nvPr>
        </p:nvSpPr>
        <p:spPr>
          <a:xfrm>
            <a:off x="680320" y="5936187"/>
            <a:ext cx="6870600" cy="365100"/>
          </a:xfrm>
          <a:prstGeom prst="rect">
            <a:avLst/>
          </a:prstGeom>
          <a:noFill/>
          <a:ln>
            <a:noFill/>
          </a:ln>
        </p:spPr>
        <p:txBody>
          <a:bodyPr lIns="91425" tIns="91425" rIns="91425" bIns="91425" anchor="ctr" anchorCtr="0"/>
          <a:lstStyle>
            <a:lvl1pPr marL="0" marR="0" lvl="0" indent="0" algn="l"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46" name="Shape 146"/>
          <p:cNvSpPr txBox="1">
            <a:spLocks noGrp="1"/>
          </p:cNvSpPr>
          <p:nvPr>
            <p:ph type="sldNum" idx="12"/>
          </p:nvPr>
        </p:nvSpPr>
        <p:spPr>
          <a:xfrm>
            <a:off x="10729454" y="4709925"/>
            <a:ext cx="1154100" cy="1090800"/>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3600">
                <a:solidFill>
                  <a:schemeClr val="lt1"/>
                </a:solidFill>
                <a:latin typeface="Trebuchet MS"/>
                <a:ea typeface="Trebuchet MS"/>
                <a:cs typeface="Trebuchet MS"/>
                <a:sym typeface="Trebuchet MS"/>
              </a:rPr>
              <a:t>‹#›</a:t>
            </a:fld>
            <a:endParaRPr lang="en" sz="3600">
              <a:solidFill>
                <a:schemeClr val="lt1"/>
              </a:solidFill>
              <a:latin typeface="Trebuchet MS"/>
              <a:ea typeface="Trebuchet MS"/>
              <a:cs typeface="Trebuchet MS"/>
              <a:sym typeface="Trebuchet M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 Column">
    <p:spTree>
      <p:nvGrpSpPr>
        <p:cNvPr id="1" name="Shape 147"/>
        <p:cNvGrpSpPr/>
        <p:nvPr/>
      </p:nvGrpSpPr>
      <p:grpSpPr>
        <a:xfrm>
          <a:off x="0" y="0"/>
          <a:ext cx="0" cy="0"/>
          <a:chOff x="0" y="0"/>
          <a:chExt cx="0" cy="0"/>
        </a:xfrm>
      </p:grpSpPr>
      <p:pic>
        <p:nvPicPr>
          <p:cNvPr id="148" name="Shape 148"/>
          <p:cNvPicPr preferRelativeResize="0"/>
          <p:nvPr/>
        </p:nvPicPr>
        <p:blipFill rotWithShape="1">
          <a:blip r:embed="rId2">
            <a:alphaModFix/>
          </a:blip>
          <a:srcRect/>
          <a:stretch/>
        </p:blipFill>
        <p:spPr>
          <a:xfrm>
            <a:off x="1" y="1970240"/>
            <a:ext cx="10437900" cy="321300"/>
          </a:xfrm>
          <a:prstGeom prst="rect">
            <a:avLst/>
          </a:prstGeom>
          <a:noFill/>
          <a:ln>
            <a:noFill/>
          </a:ln>
        </p:spPr>
      </p:pic>
      <p:pic>
        <p:nvPicPr>
          <p:cNvPr id="149" name="Shape 149"/>
          <p:cNvPicPr preferRelativeResize="0"/>
          <p:nvPr/>
        </p:nvPicPr>
        <p:blipFill rotWithShape="1">
          <a:blip r:embed="rId3">
            <a:alphaModFix/>
          </a:blip>
          <a:srcRect/>
          <a:stretch/>
        </p:blipFill>
        <p:spPr>
          <a:xfrm>
            <a:off x="10585825" y="1971233"/>
            <a:ext cx="1602900" cy="144300"/>
          </a:xfrm>
          <a:prstGeom prst="rect">
            <a:avLst/>
          </a:prstGeom>
          <a:noFill/>
          <a:ln>
            <a:noFill/>
          </a:ln>
        </p:spPr>
      </p:pic>
      <p:sp>
        <p:nvSpPr>
          <p:cNvPr id="150" name="Shape 150"/>
          <p:cNvSpPr/>
          <p:nvPr/>
        </p:nvSpPr>
        <p:spPr>
          <a:xfrm>
            <a:off x="0" y="609600"/>
            <a:ext cx="10437900" cy="1368300"/>
          </a:xfrm>
          <a:prstGeom prst="rect">
            <a:avLst/>
          </a:prstGeom>
          <a:solidFill>
            <a:srgbClr val="262626"/>
          </a:solidFill>
          <a:ln>
            <a:noFill/>
          </a:ln>
        </p:spPr>
        <p:txBody>
          <a:bodyPr lIns="91425" tIns="91425" rIns="91425" bIns="91425" anchor="ctr" anchorCtr="0">
            <a:noAutofit/>
          </a:bodyPr>
          <a:lstStyle/>
          <a:p>
            <a:pPr lvl="0">
              <a:spcBef>
                <a:spcPts val="0"/>
              </a:spcBef>
              <a:buNone/>
            </a:pPr>
            <a:endParaRPr/>
          </a:p>
        </p:txBody>
      </p:sp>
      <p:sp>
        <p:nvSpPr>
          <p:cNvPr id="151" name="Shape 151"/>
          <p:cNvSpPr/>
          <p:nvPr/>
        </p:nvSpPr>
        <p:spPr>
          <a:xfrm>
            <a:off x="10585827" y="609600"/>
            <a:ext cx="1602900" cy="13683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52" name="Shape 152"/>
          <p:cNvSpPr txBox="1">
            <a:spLocks noGrp="1"/>
          </p:cNvSpPr>
          <p:nvPr>
            <p:ph type="title"/>
          </p:nvPr>
        </p:nvSpPr>
        <p:spPr>
          <a:xfrm>
            <a:off x="669222" y="753227"/>
            <a:ext cx="9624900" cy="1080900"/>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53" name="Shape 153"/>
          <p:cNvSpPr txBox="1">
            <a:spLocks noGrp="1"/>
          </p:cNvSpPr>
          <p:nvPr>
            <p:ph type="body" idx="1"/>
          </p:nvPr>
        </p:nvSpPr>
        <p:spPr>
          <a:xfrm>
            <a:off x="660945" y="2336873"/>
            <a:ext cx="3069900" cy="576300"/>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lt1"/>
              </a:buClr>
              <a:buFont typeface="Arial"/>
              <a:buNone/>
              <a:defRPr sz="2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000" b="1"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800" b="1"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9pPr>
          </a:lstStyle>
          <a:p>
            <a:endParaRPr/>
          </a:p>
        </p:txBody>
      </p:sp>
      <p:sp>
        <p:nvSpPr>
          <p:cNvPr id="154" name="Shape 154"/>
          <p:cNvSpPr txBox="1">
            <a:spLocks noGrp="1"/>
          </p:cNvSpPr>
          <p:nvPr>
            <p:ph type="body" idx="2"/>
          </p:nvPr>
        </p:nvSpPr>
        <p:spPr>
          <a:xfrm>
            <a:off x="680322" y="3022673"/>
            <a:ext cx="3049799" cy="2913600"/>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lt1"/>
              </a:buClr>
              <a:buFont typeface="Arial"/>
              <a:buNone/>
              <a:defRPr sz="1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9pPr>
          </a:lstStyle>
          <a:p>
            <a:endParaRPr/>
          </a:p>
        </p:txBody>
      </p:sp>
      <p:sp>
        <p:nvSpPr>
          <p:cNvPr id="155" name="Shape 155"/>
          <p:cNvSpPr txBox="1">
            <a:spLocks noGrp="1"/>
          </p:cNvSpPr>
          <p:nvPr>
            <p:ph type="body" idx="3"/>
          </p:nvPr>
        </p:nvSpPr>
        <p:spPr>
          <a:xfrm>
            <a:off x="3956025" y="2336873"/>
            <a:ext cx="3063300" cy="576300"/>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lt1"/>
              </a:buClr>
              <a:buFont typeface="Arial"/>
              <a:buNone/>
              <a:defRPr sz="2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000" b="1"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800" b="1"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9pPr>
          </a:lstStyle>
          <a:p>
            <a:endParaRPr/>
          </a:p>
        </p:txBody>
      </p:sp>
      <p:sp>
        <p:nvSpPr>
          <p:cNvPr id="156" name="Shape 156"/>
          <p:cNvSpPr txBox="1">
            <a:spLocks noGrp="1"/>
          </p:cNvSpPr>
          <p:nvPr>
            <p:ph type="body" idx="4"/>
          </p:nvPr>
        </p:nvSpPr>
        <p:spPr>
          <a:xfrm>
            <a:off x="3945469" y="3022673"/>
            <a:ext cx="3063299" cy="2913600"/>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lt1"/>
              </a:buClr>
              <a:buFont typeface="Arial"/>
              <a:buNone/>
              <a:defRPr sz="1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9pPr>
          </a:lstStyle>
          <a:p>
            <a:endParaRPr/>
          </a:p>
        </p:txBody>
      </p:sp>
      <p:sp>
        <p:nvSpPr>
          <p:cNvPr id="157" name="Shape 157"/>
          <p:cNvSpPr txBox="1">
            <a:spLocks noGrp="1"/>
          </p:cNvSpPr>
          <p:nvPr>
            <p:ph type="body" idx="5"/>
          </p:nvPr>
        </p:nvSpPr>
        <p:spPr>
          <a:xfrm>
            <a:off x="7224156" y="2336873"/>
            <a:ext cx="3069900" cy="576300"/>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lt1"/>
              </a:buClr>
              <a:buFont typeface="Arial"/>
              <a:buNone/>
              <a:defRPr sz="2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000" b="1"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800" b="1"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9pPr>
          </a:lstStyle>
          <a:p>
            <a:endParaRPr/>
          </a:p>
        </p:txBody>
      </p:sp>
      <p:sp>
        <p:nvSpPr>
          <p:cNvPr id="158" name="Shape 158"/>
          <p:cNvSpPr txBox="1">
            <a:spLocks noGrp="1"/>
          </p:cNvSpPr>
          <p:nvPr>
            <p:ph type="body" idx="6"/>
          </p:nvPr>
        </p:nvSpPr>
        <p:spPr>
          <a:xfrm>
            <a:off x="7224156" y="3022673"/>
            <a:ext cx="3069900" cy="2913600"/>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lt1"/>
              </a:buClr>
              <a:buFont typeface="Arial"/>
              <a:buNone/>
              <a:defRPr sz="1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9pPr>
          </a:lstStyle>
          <a:p>
            <a:endParaRPr/>
          </a:p>
        </p:txBody>
      </p:sp>
      <p:sp>
        <p:nvSpPr>
          <p:cNvPr id="159" name="Shape 159"/>
          <p:cNvSpPr txBox="1">
            <a:spLocks noGrp="1"/>
          </p:cNvSpPr>
          <p:nvPr>
            <p:ph type="dt" idx="10"/>
          </p:nvPr>
        </p:nvSpPr>
        <p:spPr>
          <a:xfrm>
            <a:off x="7550981" y="5936187"/>
            <a:ext cx="2743200" cy="365100"/>
          </a:xfrm>
          <a:prstGeom prst="rect">
            <a:avLst/>
          </a:prstGeom>
          <a:noFill/>
          <a:ln>
            <a:noFill/>
          </a:ln>
        </p:spPr>
        <p:txBody>
          <a:bodyPr lIns="91425" tIns="91425" rIns="91425" bIns="91425" anchor="ctr" anchorCtr="0"/>
          <a:lstStyle>
            <a:lvl1pPr marL="0" marR="0" lvl="0" indent="0" algn="r"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60" name="Shape 160"/>
          <p:cNvSpPr txBox="1">
            <a:spLocks noGrp="1"/>
          </p:cNvSpPr>
          <p:nvPr>
            <p:ph type="ftr" idx="11"/>
          </p:nvPr>
        </p:nvSpPr>
        <p:spPr>
          <a:xfrm>
            <a:off x="680320" y="5936187"/>
            <a:ext cx="6870600" cy="365100"/>
          </a:xfrm>
          <a:prstGeom prst="rect">
            <a:avLst/>
          </a:prstGeom>
          <a:noFill/>
          <a:ln>
            <a:noFill/>
          </a:ln>
        </p:spPr>
        <p:txBody>
          <a:bodyPr lIns="91425" tIns="91425" rIns="91425" bIns="91425" anchor="ctr" anchorCtr="0"/>
          <a:lstStyle>
            <a:lvl1pPr marL="0" marR="0" lvl="0" indent="0" algn="l"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61" name="Shape 161"/>
          <p:cNvSpPr txBox="1">
            <a:spLocks noGrp="1"/>
          </p:cNvSpPr>
          <p:nvPr>
            <p:ph type="sldNum" idx="12"/>
          </p:nvPr>
        </p:nvSpPr>
        <p:spPr>
          <a:xfrm>
            <a:off x="10729454" y="753227"/>
            <a:ext cx="1154100" cy="10907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3600">
                <a:solidFill>
                  <a:schemeClr val="lt1"/>
                </a:solidFill>
                <a:latin typeface="Trebuchet MS"/>
                <a:ea typeface="Trebuchet MS"/>
                <a:cs typeface="Trebuchet MS"/>
                <a:sym typeface="Trebuchet MS"/>
              </a:rPr>
              <a:t>‹#›</a:t>
            </a:fld>
            <a:endParaRPr lang="en" sz="3600">
              <a:solidFill>
                <a:schemeClr val="lt1"/>
              </a:solidFill>
              <a:latin typeface="Trebuchet MS"/>
              <a:ea typeface="Trebuchet MS"/>
              <a:cs typeface="Trebuchet MS"/>
              <a:sym typeface="Trebuchet M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3 Picture Column">
    <p:spTree>
      <p:nvGrpSpPr>
        <p:cNvPr id="1" name="Shape 162"/>
        <p:cNvGrpSpPr/>
        <p:nvPr/>
      </p:nvGrpSpPr>
      <p:grpSpPr>
        <a:xfrm>
          <a:off x="0" y="0"/>
          <a:ext cx="0" cy="0"/>
          <a:chOff x="0" y="0"/>
          <a:chExt cx="0" cy="0"/>
        </a:xfrm>
      </p:grpSpPr>
      <p:pic>
        <p:nvPicPr>
          <p:cNvPr id="163" name="Shape 163"/>
          <p:cNvPicPr preferRelativeResize="0"/>
          <p:nvPr/>
        </p:nvPicPr>
        <p:blipFill rotWithShape="1">
          <a:blip r:embed="rId2">
            <a:alphaModFix/>
          </a:blip>
          <a:srcRect/>
          <a:stretch/>
        </p:blipFill>
        <p:spPr>
          <a:xfrm>
            <a:off x="1" y="1970240"/>
            <a:ext cx="10437900" cy="321300"/>
          </a:xfrm>
          <a:prstGeom prst="rect">
            <a:avLst/>
          </a:prstGeom>
          <a:noFill/>
          <a:ln>
            <a:noFill/>
          </a:ln>
        </p:spPr>
      </p:pic>
      <p:pic>
        <p:nvPicPr>
          <p:cNvPr id="164" name="Shape 164"/>
          <p:cNvPicPr preferRelativeResize="0"/>
          <p:nvPr/>
        </p:nvPicPr>
        <p:blipFill rotWithShape="1">
          <a:blip r:embed="rId3">
            <a:alphaModFix/>
          </a:blip>
          <a:srcRect/>
          <a:stretch/>
        </p:blipFill>
        <p:spPr>
          <a:xfrm>
            <a:off x="10585825" y="1971233"/>
            <a:ext cx="1602900" cy="144300"/>
          </a:xfrm>
          <a:prstGeom prst="rect">
            <a:avLst/>
          </a:prstGeom>
          <a:noFill/>
          <a:ln>
            <a:noFill/>
          </a:ln>
        </p:spPr>
      </p:pic>
      <p:sp>
        <p:nvSpPr>
          <p:cNvPr id="165" name="Shape 165"/>
          <p:cNvSpPr/>
          <p:nvPr/>
        </p:nvSpPr>
        <p:spPr>
          <a:xfrm>
            <a:off x="0" y="609600"/>
            <a:ext cx="10437900" cy="1368300"/>
          </a:xfrm>
          <a:prstGeom prst="rect">
            <a:avLst/>
          </a:prstGeom>
          <a:solidFill>
            <a:srgbClr val="262626"/>
          </a:solidFill>
          <a:ln>
            <a:noFill/>
          </a:ln>
        </p:spPr>
        <p:txBody>
          <a:bodyPr lIns="91425" tIns="91425" rIns="91425" bIns="91425" anchor="ctr" anchorCtr="0">
            <a:noAutofit/>
          </a:bodyPr>
          <a:lstStyle/>
          <a:p>
            <a:pPr lvl="0">
              <a:spcBef>
                <a:spcPts val="0"/>
              </a:spcBef>
              <a:buNone/>
            </a:pPr>
            <a:endParaRPr/>
          </a:p>
        </p:txBody>
      </p:sp>
      <p:sp>
        <p:nvSpPr>
          <p:cNvPr id="166" name="Shape 166"/>
          <p:cNvSpPr/>
          <p:nvPr/>
        </p:nvSpPr>
        <p:spPr>
          <a:xfrm>
            <a:off x="10585827" y="609600"/>
            <a:ext cx="1602900" cy="13683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67" name="Shape 167"/>
          <p:cNvSpPr txBox="1">
            <a:spLocks noGrp="1"/>
          </p:cNvSpPr>
          <p:nvPr>
            <p:ph type="title"/>
          </p:nvPr>
        </p:nvSpPr>
        <p:spPr>
          <a:xfrm>
            <a:off x="680322" y="753227"/>
            <a:ext cx="9613800" cy="1080900"/>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68" name="Shape 168"/>
          <p:cNvSpPr txBox="1">
            <a:spLocks noGrp="1"/>
          </p:cNvSpPr>
          <p:nvPr>
            <p:ph type="body" idx="1"/>
          </p:nvPr>
        </p:nvSpPr>
        <p:spPr>
          <a:xfrm>
            <a:off x="680318" y="4297503"/>
            <a:ext cx="3049800" cy="576300"/>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lt1"/>
              </a:buClr>
              <a:buFont typeface="Arial"/>
              <a:buNone/>
              <a:defRPr sz="2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000" b="1"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800" b="1"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9pPr>
          </a:lstStyle>
          <a:p>
            <a:endParaRPr/>
          </a:p>
        </p:txBody>
      </p:sp>
      <p:sp>
        <p:nvSpPr>
          <p:cNvPr id="169" name="Shape 169"/>
          <p:cNvSpPr>
            <a:spLocks noGrp="1"/>
          </p:cNvSpPr>
          <p:nvPr>
            <p:ph type="pic" idx="2"/>
          </p:nvPr>
        </p:nvSpPr>
        <p:spPr>
          <a:xfrm>
            <a:off x="680318" y="2336873"/>
            <a:ext cx="3049800" cy="1524000"/>
          </a:xfrm>
          <a:prstGeom prst="roundRect">
            <a:avLst>
              <a:gd name="adj" fmla="val 0"/>
            </a:avLst>
          </a:prstGeom>
          <a:noFill/>
          <a:ln>
            <a:noFill/>
          </a:ln>
        </p:spPr>
        <p:txBody>
          <a:bodyPr lIns="91425" tIns="91425" rIns="91425" bIns="91425" anchor="t" anchorCtr="0"/>
          <a:lstStyle>
            <a:lvl1pPr marL="0" marR="0" lvl="0" indent="0" algn="ctr" rtl="0">
              <a:lnSpc>
                <a:spcPct val="90000"/>
              </a:lnSpc>
              <a:spcBef>
                <a:spcPts val="1000"/>
              </a:spcBef>
              <a:buClr>
                <a:schemeClr val="lt1"/>
              </a:buClr>
              <a:buFont typeface="Arial"/>
              <a:buNone/>
              <a:defRPr sz="16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9pPr>
          </a:lstStyle>
          <a:p>
            <a:endParaRPr/>
          </a:p>
        </p:txBody>
      </p:sp>
      <p:sp>
        <p:nvSpPr>
          <p:cNvPr id="170" name="Shape 170"/>
          <p:cNvSpPr txBox="1">
            <a:spLocks noGrp="1"/>
          </p:cNvSpPr>
          <p:nvPr>
            <p:ph type="body" idx="3"/>
          </p:nvPr>
        </p:nvSpPr>
        <p:spPr>
          <a:xfrm>
            <a:off x="680318" y="4873764"/>
            <a:ext cx="3049800" cy="1062300"/>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lt1"/>
              </a:buClr>
              <a:buFont typeface="Arial"/>
              <a:buNone/>
              <a:defRPr sz="1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9pPr>
          </a:lstStyle>
          <a:p>
            <a:endParaRPr/>
          </a:p>
        </p:txBody>
      </p:sp>
      <p:sp>
        <p:nvSpPr>
          <p:cNvPr id="171" name="Shape 171"/>
          <p:cNvSpPr txBox="1">
            <a:spLocks noGrp="1"/>
          </p:cNvSpPr>
          <p:nvPr>
            <p:ph type="body" idx="4"/>
          </p:nvPr>
        </p:nvSpPr>
        <p:spPr>
          <a:xfrm>
            <a:off x="3945471" y="4297503"/>
            <a:ext cx="3063299" cy="576300"/>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lt1"/>
              </a:buClr>
              <a:buFont typeface="Arial"/>
              <a:buNone/>
              <a:defRPr sz="2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000" b="1"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800" b="1"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9pPr>
          </a:lstStyle>
          <a:p>
            <a:endParaRPr/>
          </a:p>
        </p:txBody>
      </p:sp>
      <p:sp>
        <p:nvSpPr>
          <p:cNvPr id="172" name="Shape 172"/>
          <p:cNvSpPr>
            <a:spLocks noGrp="1"/>
          </p:cNvSpPr>
          <p:nvPr>
            <p:ph type="pic" idx="5"/>
          </p:nvPr>
        </p:nvSpPr>
        <p:spPr>
          <a:xfrm>
            <a:off x="3945469" y="2336873"/>
            <a:ext cx="3063299" cy="1524000"/>
          </a:xfrm>
          <a:prstGeom prst="roundRect">
            <a:avLst>
              <a:gd name="adj" fmla="val 0"/>
            </a:avLst>
          </a:prstGeom>
          <a:noFill/>
          <a:ln>
            <a:noFill/>
          </a:ln>
        </p:spPr>
        <p:txBody>
          <a:bodyPr lIns="91425" tIns="91425" rIns="91425" bIns="91425" anchor="t" anchorCtr="0"/>
          <a:lstStyle>
            <a:lvl1pPr marL="0" marR="0" lvl="0" indent="0" algn="ctr" rtl="0">
              <a:lnSpc>
                <a:spcPct val="90000"/>
              </a:lnSpc>
              <a:spcBef>
                <a:spcPts val="1000"/>
              </a:spcBef>
              <a:buClr>
                <a:schemeClr val="lt1"/>
              </a:buClr>
              <a:buFont typeface="Arial"/>
              <a:buNone/>
              <a:defRPr sz="16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9pPr>
          </a:lstStyle>
          <a:p>
            <a:endParaRPr/>
          </a:p>
        </p:txBody>
      </p:sp>
      <p:sp>
        <p:nvSpPr>
          <p:cNvPr id="173" name="Shape 173"/>
          <p:cNvSpPr txBox="1">
            <a:spLocks noGrp="1"/>
          </p:cNvSpPr>
          <p:nvPr>
            <p:ph type="body" idx="6"/>
          </p:nvPr>
        </p:nvSpPr>
        <p:spPr>
          <a:xfrm>
            <a:off x="3944117" y="4873764"/>
            <a:ext cx="3067200" cy="1062300"/>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lt1"/>
              </a:buClr>
              <a:buFont typeface="Arial"/>
              <a:buNone/>
              <a:defRPr sz="1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9pPr>
          </a:lstStyle>
          <a:p>
            <a:endParaRPr/>
          </a:p>
        </p:txBody>
      </p:sp>
      <p:sp>
        <p:nvSpPr>
          <p:cNvPr id="174" name="Shape 174"/>
          <p:cNvSpPr txBox="1">
            <a:spLocks noGrp="1"/>
          </p:cNvSpPr>
          <p:nvPr>
            <p:ph type="body" idx="7"/>
          </p:nvPr>
        </p:nvSpPr>
        <p:spPr>
          <a:xfrm>
            <a:off x="7230678" y="4297503"/>
            <a:ext cx="3063600" cy="576300"/>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lt1"/>
              </a:buClr>
              <a:buFont typeface="Arial"/>
              <a:buNone/>
              <a:defRPr sz="2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000" b="1"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800" b="1"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9pPr>
          </a:lstStyle>
          <a:p>
            <a:endParaRPr/>
          </a:p>
        </p:txBody>
      </p:sp>
      <p:sp>
        <p:nvSpPr>
          <p:cNvPr id="175" name="Shape 175"/>
          <p:cNvSpPr>
            <a:spLocks noGrp="1"/>
          </p:cNvSpPr>
          <p:nvPr>
            <p:ph type="pic" idx="8"/>
          </p:nvPr>
        </p:nvSpPr>
        <p:spPr>
          <a:xfrm>
            <a:off x="7230677" y="2336873"/>
            <a:ext cx="3063600" cy="1524000"/>
          </a:xfrm>
          <a:prstGeom prst="roundRect">
            <a:avLst>
              <a:gd name="adj" fmla="val 0"/>
            </a:avLst>
          </a:prstGeom>
          <a:noFill/>
          <a:ln>
            <a:noFill/>
          </a:ln>
        </p:spPr>
        <p:txBody>
          <a:bodyPr lIns="91425" tIns="91425" rIns="91425" bIns="91425" anchor="t" anchorCtr="0"/>
          <a:lstStyle>
            <a:lvl1pPr marL="0" marR="0" lvl="0" indent="0" algn="ctr" rtl="0">
              <a:lnSpc>
                <a:spcPct val="90000"/>
              </a:lnSpc>
              <a:spcBef>
                <a:spcPts val="1000"/>
              </a:spcBef>
              <a:buClr>
                <a:schemeClr val="lt1"/>
              </a:buClr>
              <a:buFont typeface="Arial"/>
              <a:buNone/>
              <a:defRPr sz="16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9pPr>
          </a:lstStyle>
          <a:p>
            <a:endParaRPr/>
          </a:p>
        </p:txBody>
      </p:sp>
      <p:sp>
        <p:nvSpPr>
          <p:cNvPr id="176" name="Shape 176"/>
          <p:cNvSpPr txBox="1">
            <a:spLocks noGrp="1"/>
          </p:cNvSpPr>
          <p:nvPr>
            <p:ph type="body" idx="9"/>
          </p:nvPr>
        </p:nvSpPr>
        <p:spPr>
          <a:xfrm>
            <a:off x="7230553" y="4873762"/>
            <a:ext cx="3067500" cy="1062300"/>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lt1"/>
              </a:buClr>
              <a:buFont typeface="Arial"/>
              <a:buNone/>
              <a:defRPr sz="14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900" b="0" i="0" u="none" strike="noStrike" cap="none">
                <a:solidFill>
                  <a:schemeClr val="lt1"/>
                </a:solidFill>
                <a:latin typeface="Trebuchet MS"/>
                <a:ea typeface="Trebuchet MS"/>
                <a:cs typeface="Trebuchet MS"/>
                <a:sym typeface="Trebuchet MS"/>
              </a:defRPr>
            </a:lvl9pPr>
          </a:lstStyle>
          <a:p>
            <a:endParaRPr/>
          </a:p>
        </p:txBody>
      </p:sp>
      <p:sp>
        <p:nvSpPr>
          <p:cNvPr id="177" name="Shape 177"/>
          <p:cNvSpPr txBox="1">
            <a:spLocks noGrp="1"/>
          </p:cNvSpPr>
          <p:nvPr>
            <p:ph type="dt" idx="10"/>
          </p:nvPr>
        </p:nvSpPr>
        <p:spPr>
          <a:xfrm>
            <a:off x="7550981" y="5936187"/>
            <a:ext cx="2743200" cy="365100"/>
          </a:xfrm>
          <a:prstGeom prst="rect">
            <a:avLst/>
          </a:prstGeom>
          <a:noFill/>
          <a:ln>
            <a:noFill/>
          </a:ln>
        </p:spPr>
        <p:txBody>
          <a:bodyPr lIns="91425" tIns="91425" rIns="91425" bIns="91425" anchor="ctr" anchorCtr="0"/>
          <a:lstStyle>
            <a:lvl1pPr marL="0" marR="0" lvl="0" indent="0" algn="r"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78" name="Shape 178"/>
          <p:cNvSpPr txBox="1">
            <a:spLocks noGrp="1"/>
          </p:cNvSpPr>
          <p:nvPr>
            <p:ph type="ftr" idx="11"/>
          </p:nvPr>
        </p:nvSpPr>
        <p:spPr>
          <a:xfrm>
            <a:off x="680320" y="5936187"/>
            <a:ext cx="6870600" cy="365100"/>
          </a:xfrm>
          <a:prstGeom prst="rect">
            <a:avLst/>
          </a:prstGeom>
          <a:noFill/>
          <a:ln>
            <a:noFill/>
          </a:ln>
        </p:spPr>
        <p:txBody>
          <a:bodyPr lIns="91425" tIns="91425" rIns="91425" bIns="91425" anchor="ctr" anchorCtr="0"/>
          <a:lstStyle>
            <a:lvl1pPr marL="0" marR="0" lvl="0" indent="0" algn="l"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79" name="Shape 179"/>
          <p:cNvSpPr txBox="1">
            <a:spLocks noGrp="1"/>
          </p:cNvSpPr>
          <p:nvPr>
            <p:ph type="sldNum" idx="12"/>
          </p:nvPr>
        </p:nvSpPr>
        <p:spPr>
          <a:xfrm>
            <a:off x="10729454" y="753227"/>
            <a:ext cx="1154100" cy="10907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3600">
                <a:solidFill>
                  <a:schemeClr val="lt1"/>
                </a:solidFill>
                <a:latin typeface="Trebuchet MS"/>
                <a:ea typeface="Trebuchet MS"/>
                <a:cs typeface="Trebuchet MS"/>
                <a:sym typeface="Trebuchet MS"/>
              </a:rPr>
              <a:t>‹#›</a:t>
            </a:fld>
            <a:endParaRPr lang="en" sz="3600">
              <a:solidFill>
                <a:schemeClr val="lt1"/>
              </a:solidFill>
              <a:latin typeface="Trebuchet MS"/>
              <a:ea typeface="Trebuchet MS"/>
              <a:cs typeface="Trebuchet MS"/>
              <a:sym typeface="Trebuchet M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80"/>
        <p:cNvGrpSpPr/>
        <p:nvPr/>
      </p:nvGrpSpPr>
      <p:grpSpPr>
        <a:xfrm>
          <a:off x="0" y="0"/>
          <a:ext cx="0" cy="0"/>
          <a:chOff x="0" y="0"/>
          <a:chExt cx="0" cy="0"/>
        </a:xfrm>
      </p:grpSpPr>
      <p:pic>
        <p:nvPicPr>
          <p:cNvPr id="181" name="Shape 181"/>
          <p:cNvPicPr preferRelativeResize="0"/>
          <p:nvPr/>
        </p:nvPicPr>
        <p:blipFill rotWithShape="1">
          <a:blip r:embed="rId2">
            <a:alphaModFix/>
          </a:blip>
          <a:srcRect/>
          <a:stretch/>
        </p:blipFill>
        <p:spPr>
          <a:xfrm>
            <a:off x="1" y="1970240"/>
            <a:ext cx="10437900" cy="321300"/>
          </a:xfrm>
          <a:prstGeom prst="rect">
            <a:avLst/>
          </a:prstGeom>
          <a:noFill/>
          <a:ln>
            <a:noFill/>
          </a:ln>
        </p:spPr>
      </p:pic>
      <p:pic>
        <p:nvPicPr>
          <p:cNvPr id="182" name="Shape 182"/>
          <p:cNvPicPr preferRelativeResize="0"/>
          <p:nvPr/>
        </p:nvPicPr>
        <p:blipFill rotWithShape="1">
          <a:blip r:embed="rId3">
            <a:alphaModFix/>
          </a:blip>
          <a:srcRect/>
          <a:stretch/>
        </p:blipFill>
        <p:spPr>
          <a:xfrm>
            <a:off x="10585825" y="1971233"/>
            <a:ext cx="1602900" cy="144300"/>
          </a:xfrm>
          <a:prstGeom prst="rect">
            <a:avLst/>
          </a:prstGeom>
          <a:noFill/>
          <a:ln>
            <a:noFill/>
          </a:ln>
        </p:spPr>
      </p:pic>
      <p:sp>
        <p:nvSpPr>
          <p:cNvPr id="183" name="Shape 183"/>
          <p:cNvSpPr/>
          <p:nvPr/>
        </p:nvSpPr>
        <p:spPr>
          <a:xfrm>
            <a:off x="0" y="609600"/>
            <a:ext cx="10437900" cy="1368300"/>
          </a:xfrm>
          <a:prstGeom prst="rect">
            <a:avLst/>
          </a:prstGeom>
          <a:solidFill>
            <a:srgbClr val="262626"/>
          </a:solidFill>
          <a:ln>
            <a:noFill/>
          </a:ln>
        </p:spPr>
        <p:txBody>
          <a:bodyPr lIns="91425" tIns="91425" rIns="91425" bIns="91425" anchor="ctr" anchorCtr="0">
            <a:noAutofit/>
          </a:bodyPr>
          <a:lstStyle/>
          <a:p>
            <a:pPr lvl="0">
              <a:spcBef>
                <a:spcPts val="0"/>
              </a:spcBef>
              <a:buNone/>
            </a:pPr>
            <a:endParaRPr/>
          </a:p>
        </p:txBody>
      </p:sp>
      <p:sp>
        <p:nvSpPr>
          <p:cNvPr id="184" name="Shape 184"/>
          <p:cNvSpPr/>
          <p:nvPr/>
        </p:nvSpPr>
        <p:spPr>
          <a:xfrm>
            <a:off x="10585827" y="609600"/>
            <a:ext cx="1602900" cy="13683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85" name="Shape 185"/>
          <p:cNvSpPr txBox="1">
            <a:spLocks noGrp="1"/>
          </p:cNvSpPr>
          <p:nvPr>
            <p:ph type="title"/>
          </p:nvPr>
        </p:nvSpPr>
        <p:spPr>
          <a:xfrm>
            <a:off x="680320" y="753227"/>
            <a:ext cx="9613800" cy="1080900"/>
          </a:xfrm>
          <a:prstGeom prst="rect">
            <a:avLst/>
          </a:prstGeom>
          <a:noFill/>
          <a:ln>
            <a:noFill/>
          </a:ln>
        </p:spPr>
        <p:txBody>
          <a:bodyPr lIns="91425" tIns="91425" rIns="91425" bIns="91425" anchor="ctr" anchorCtr="0"/>
          <a:lstStyle>
            <a:lvl1pPr marL="0" marR="0" lvl="0" indent="0" algn="r"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86" name="Shape 186"/>
          <p:cNvSpPr txBox="1">
            <a:spLocks noGrp="1"/>
          </p:cNvSpPr>
          <p:nvPr>
            <p:ph type="body" idx="1"/>
          </p:nvPr>
        </p:nvSpPr>
        <p:spPr>
          <a:xfrm rot="5400000">
            <a:off x="3687582" y="-670326"/>
            <a:ext cx="3599400" cy="9613800"/>
          </a:xfrm>
          <a:prstGeom prst="rect">
            <a:avLst/>
          </a:prstGeom>
          <a:noFill/>
          <a:ln>
            <a:noFill/>
          </a:ln>
        </p:spPr>
        <p:txBody>
          <a:bodyPr lIns="91425" tIns="91425" rIns="91425" bIns="91425" anchor="t" anchorCtr="0"/>
          <a:lstStyle>
            <a:lvl1pPr marL="228600" marR="0" lvl="0" indent="-76200" algn="l" rtl="0">
              <a:lnSpc>
                <a:spcPct val="90000"/>
              </a:lnSpc>
              <a:spcBef>
                <a:spcPts val="10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1pPr>
            <a:lvl2pPr marL="685800" marR="0" lvl="1"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2pPr>
            <a:lvl3pPr marL="1143000" marR="0" lvl="2"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3pPr>
            <a:lvl4pPr marL="1600200" marR="0" lvl="3"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4pPr>
            <a:lvl5pPr marL="2057400" marR="0" lvl="4"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5pPr>
            <a:lvl6pPr marL="2514600" marR="0" lvl="5"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6pPr>
            <a:lvl7pPr marL="2971800" marR="0" lvl="6"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7pPr>
            <a:lvl8pPr marL="3429000" marR="0" lvl="7"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8pPr>
            <a:lvl9pPr marL="3886200" marR="0" lvl="8"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9pPr>
          </a:lstStyle>
          <a:p>
            <a:endParaRPr/>
          </a:p>
        </p:txBody>
      </p:sp>
      <p:sp>
        <p:nvSpPr>
          <p:cNvPr id="187" name="Shape 187"/>
          <p:cNvSpPr txBox="1">
            <a:spLocks noGrp="1"/>
          </p:cNvSpPr>
          <p:nvPr>
            <p:ph type="dt" idx="10"/>
          </p:nvPr>
        </p:nvSpPr>
        <p:spPr>
          <a:xfrm>
            <a:off x="7550981" y="5936187"/>
            <a:ext cx="2743200" cy="365100"/>
          </a:xfrm>
          <a:prstGeom prst="rect">
            <a:avLst/>
          </a:prstGeom>
          <a:noFill/>
          <a:ln>
            <a:noFill/>
          </a:ln>
        </p:spPr>
        <p:txBody>
          <a:bodyPr lIns="91425" tIns="91425" rIns="91425" bIns="91425" anchor="ctr" anchorCtr="0"/>
          <a:lstStyle>
            <a:lvl1pPr marL="0" marR="0" lvl="0" indent="0" algn="r"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88" name="Shape 188"/>
          <p:cNvSpPr txBox="1">
            <a:spLocks noGrp="1"/>
          </p:cNvSpPr>
          <p:nvPr>
            <p:ph type="ftr" idx="11"/>
          </p:nvPr>
        </p:nvSpPr>
        <p:spPr>
          <a:xfrm>
            <a:off x="680320" y="5936187"/>
            <a:ext cx="6870600" cy="365100"/>
          </a:xfrm>
          <a:prstGeom prst="rect">
            <a:avLst/>
          </a:prstGeom>
          <a:noFill/>
          <a:ln>
            <a:noFill/>
          </a:ln>
        </p:spPr>
        <p:txBody>
          <a:bodyPr lIns="91425" tIns="91425" rIns="91425" bIns="91425" anchor="ctr" anchorCtr="0"/>
          <a:lstStyle>
            <a:lvl1pPr marL="0" marR="0" lvl="0" indent="0" algn="l"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89" name="Shape 189"/>
          <p:cNvSpPr txBox="1">
            <a:spLocks noGrp="1"/>
          </p:cNvSpPr>
          <p:nvPr>
            <p:ph type="sldNum" idx="12"/>
          </p:nvPr>
        </p:nvSpPr>
        <p:spPr>
          <a:xfrm>
            <a:off x="10729454" y="753227"/>
            <a:ext cx="1154100" cy="10907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3600">
                <a:solidFill>
                  <a:schemeClr val="lt1"/>
                </a:solidFill>
                <a:latin typeface="Trebuchet MS"/>
                <a:ea typeface="Trebuchet MS"/>
                <a:cs typeface="Trebuchet MS"/>
                <a:sym typeface="Trebuchet MS"/>
              </a:rPr>
              <a:t>‹#›</a:t>
            </a:fld>
            <a:endParaRPr lang="en" sz="3600">
              <a:solidFill>
                <a:schemeClr val="lt1"/>
              </a:solidFill>
              <a:latin typeface="Trebuchet MS"/>
              <a:ea typeface="Trebuchet MS"/>
              <a:cs typeface="Trebuchet MS"/>
              <a:sym typeface="Trebuchet M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90"/>
        <p:cNvGrpSpPr/>
        <p:nvPr/>
      </p:nvGrpSpPr>
      <p:grpSpPr>
        <a:xfrm>
          <a:off x="0" y="0"/>
          <a:ext cx="0" cy="0"/>
          <a:chOff x="0" y="0"/>
          <a:chExt cx="0" cy="0"/>
        </a:xfrm>
      </p:grpSpPr>
      <p:sp>
        <p:nvSpPr>
          <p:cNvPr id="191" name="Shape 191"/>
          <p:cNvSpPr/>
          <p:nvPr/>
        </p:nvSpPr>
        <p:spPr>
          <a:xfrm rot="5400000">
            <a:off x="8116200" y="1869300"/>
            <a:ext cx="5106900" cy="1368300"/>
          </a:xfrm>
          <a:prstGeom prst="rect">
            <a:avLst/>
          </a:prstGeom>
          <a:solidFill>
            <a:srgbClr val="262626"/>
          </a:solidFill>
          <a:ln>
            <a:noFill/>
          </a:ln>
        </p:spPr>
        <p:txBody>
          <a:bodyPr lIns="91425" tIns="91425" rIns="91425" bIns="91425" anchor="ctr" anchorCtr="0">
            <a:noAutofit/>
          </a:bodyPr>
          <a:lstStyle/>
          <a:p>
            <a:pPr lvl="0">
              <a:spcBef>
                <a:spcPts val="0"/>
              </a:spcBef>
              <a:buNone/>
            </a:pPr>
            <a:endParaRPr/>
          </a:p>
        </p:txBody>
      </p:sp>
      <p:sp>
        <p:nvSpPr>
          <p:cNvPr id="192" name="Shape 192"/>
          <p:cNvSpPr/>
          <p:nvPr/>
        </p:nvSpPr>
        <p:spPr>
          <a:xfrm rot="5400000">
            <a:off x="9868199" y="5372303"/>
            <a:ext cx="1602900" cy="13683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93" name="Shape 193"/>
          <p:cNvSpPr txBox="1">
            <a:spLocks noGrp="1"/>
          </p:cNvSpPr>
          <p:nvPr>
            <p:ph type="title"/>
          </p:nvPr>
        </p:nvSpPr>
        <p:spPr>
          <a:xfrm rot="5400000">
            <a:off x="8489232" y="2249697"/>
            <a:ext cx="4353900" cy="1073700"/>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94" name="Shape 194"/>
          <p:cNvSpPr txBox="1">
            <a:spLocks noGrp="1"/>
          </p:cNvSpPr>
          <p:nvPr>
            <p:ph type="body" idx="1"/>
          </p:nvPr>
        </p:nvSpPr>
        <p:spPr>
          <a:xfrm rot="5400000">
            <a:off x="2452025" y="-1162202"/>
            <a:ext cx="5326500" cy="8870100"/>
          </a:xfrm>
          <a:prstGeom prst="rect">
            <a:avLst/>
          </a:prstGeom>
          <a:noFill/>
          <a:ln>
            <a:noFill/>
          </a:ln>
        </p:spPr>
        <p:txBody>
          <a:bodyPr lIns="91425" tIns="91425" rIns="91425" bIns="91425" anchor="t" anchorCtr="0"/>
          <a:lstStyle>
            <a:lvl1pPr marL="228600" marR="0" lvl="0" indent="-76200" algn="l" rtl="0">
              <a:lnSpc>
                <a:spcPct val="90000"/>
              </a:lnSpc>
              <a:spcBef>
                <a:spcPts val="10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1pPr>
            <a:lvl2pPr marL="685800" marR="0" lvl="1"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2pPr>
            <a:lvl3pPr marL="1143000" marR="0" lvl="2"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3pPr>
            <a:lvl4pPr marL="1600200" marR="0" lvl="3"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4pPr>
            <a:lvl5pPr marL="2057400" marR="0" lvl="4"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5pPr>
            <a:lvl6pPr marL="2514600" marR="0" lvl="5"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6pPr>
            <a:lvl7pPr marL="2971800" marR="0" lvl="6"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7pPr>
            <a:lvl8pPr marL="3429000" marR="0" lvl="7"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8pPr>
            <a:lvl9pPr marL="3886200" marR="0" lvl="8"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9pPr>
          </a:lstStyle>
          <a:p>
            <a:endParaRPr/>
          </a:p>
        </p:txBody>
      </p:sp>
      <p:sp>
        <p:nvSpPr>
          <p:cNvPr id="195" name="Shape 195"/>
          <p:cNvSpPr txBox="1">
            <a:spLocks noGrp="1"/>
          </p:cNvSpPr>
          <p:nvPr>
            <p:ph type="dt" idx="10"/>
          </p:nvPr>
        </p:nvSpPr>
        <p:spPr>
          <a:xfrm>
            <a:off x="6807125" y="5936187"/>
            <a:ext cx="2743200" cy="365100"/>
          </a:xfrm>
          <a:prstGeom prst="rect">
            <a:avLst/>
          </a:prstGeom>
          <a:noFill/>
          <a:ln>
            <a:noFill/>
          </a:ln>
        </p:spPr>
        <p:txBody>
          <a:bodyPr lIns="91425" tIns="91425" rIns="91425" bIns="91425" anchor="ctr" anchorCtr="0"/>
          <a:lstStyle>
            <a:lvl1pPr marL="0" marR="0" lvl="0" indent="0" algn="r"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96" name="Shape 196"/>
          <p:cNvSpPr txBox="1">
            <a:spLocks noGrp="1"/>
          </p:cNvSpPr>
          <p:nvPr>
            <p:ph type="ftr" idx="11"/>
          </p:nvPr>
        </p:nvSpPr>
        <p:spPr>
          <a:xfrm>
            <a:off x="680320" y="5936187"/>
            <a:ext cx="6126900" cy="365100"/>
          </a:xfrm>
          <a:prstGeom prst="rect">
            <a:avLst/>
          </a:prstGeom>
          <a:noFill/>
          <a:ln>
            <a:noFill/>
          </a:ln>
        </p:spPr>
        <p:txBody>
          <a:bodyPr lIns="91425" tIns="91425" rIns="91425" bIns="91425" anchor="ctr" anchorCtr="0"/>
          <a:lstStyle>
            <a:lvl1pPr marL="0" marR="0" lvl="0" indent="0" algn="l"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97" name="Shape 197"/>
          <p:cNvSpPr txBox="1">
            <a:spLocks noGrp="1"/>
          </p:cNvSpPr>
          <p:nvPr>
            <p:ph type="sldNum" idx="12"/>
          </p:nvPr>
        </p:nvSpPr>
        <p:spPr>
          <a:xfrm>
            <a:off x="10097550" y="5398632"/>
            <a:ext cx="1154100" cy="10908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fld id="{00000000-1234-1234-1234-123412341234}" type="slidenum">
              <a:rPr lang="en" sz="3600">
                <a:solidFill>
                  <a:schemeClr val="lt1"/>
                </a:solidFill>
                <a:latin typeface="Trebuchet MS"/>
                <a:ea typeface="Trebuchet MS"/>
                <a:cs typeface="Trebuchet MS"/>
                <a:sym typeface="Trebuchet MS"/>
              </a:rPr>
              <a:t>‹#›</a:t>
            </a:fld>
            <a:endParaRPr lang="en" sz="3600">
              <a:solidFill>
                <a:schemeClr val="lt1"/>
              </a:solidFill>
              <a:latin typeface="Trebuchet MS"/>
              <a:ea typeface="Trebuchet MS"/>
              <a:cs typeface="Trebuchet MS"/>
              <a:sym typeface="Trebuchet M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2"/>
        <p:cNvGrpSpPr/>
        <p:nvPr/>
      </p:nvGrpSpPr>
      <p:grpSpPr>
        <a:xfrm>
          <a:off x="0" y="0"/>
          <a:ext cx="0" cy="0"/>
          <a:chOff x="0" y="0"/>
          <a:chExt cx="0" cy="0"/>
        </a:xfrm>
      </p:grpSpPr>
      <p:pic>
        <p:nvPicPr>
          <p:cNvPr id="23" name="Shape 23"/>
          <p:cNvPicPr preferRelativeResize="0"/>
          <p:nvPr/>
        </p:nvPicPr>
        <p:blipFill rotWithShape="1">
          <a:blip r:embed="rId2">
            <a:alphaModFix/>
          </a:blip>
          <a:srcRect/>
          <a:stretch/>
        </p:blipFill>
        <p:spPr>
          <a:xfrm>
            <a:off x="1" y="1970240"/>
            <a:ext cx="10437900" cy="321300"/>
          </a:xfrm>
          <a:prstGeom prst="rect">
            <a:avLst/>
          </a:prstGeom>
          <a:noFill/>
          <a:ln>
            <a:noFill/>
          </a:ln>
        </p:spPr>
      </p:pic>
      <p:pic>
        <p:nvPicPr>
          <p:cNvPr id="24" name="Shape 24"/>
          <p:cNvPicPr preferRelativeResize="0"/>
          <p:nvPr/>
        </p:nvPicPr>
        <p:blipFill rotWithShape="1">
          <a:blip r:embed="rId3">
            <a:alphaModFix/>
          </a:blip>
          <a:srcRect/>
          <a:stretch/>
        </p:blipFill>
        <p:spPr>
          <a:xfrm>
            <a:off x="10585825" y="1971233"/>
            <a:ext cx="1602900" cy="144300"/>
          </a:xfrm>
          <a:prstGeom prst="rect">
            <a:avLst/>
          </a:prstGeom>
          <a:noFill/>
          <a:ln>
            <a:noFill/>
          </a:ln>
        </p:spPr>
      </p:pic>
      <p:sp>
        <p:nvSpPr>
          <p:cNvPr id="25" name="Shape 25"/>
          <p:cNvSpPr/>
          <p:nvPr/>
        </p:nvSpPr>
        <p:spPr>
          <a:xfrm>
            <a:off x="0" y="609600"/>
            <a:ext cx="10437900" cy="1368300"/>
          </a:xfrm>
          <a:prstGeom prst="rect">
            <a:avLst/>
          </a:prstGeom>
          <a:solidFill>
            <a:srgbClr val="262626"/>
          </a:solidFill>
          <a:ln>
            <a:noFill/>
          </a:ln>
        </p:spPr>
        <p:txBody>
          <a:bodyPr lIns="91425" tIns="91425" rIns="91425" bIns="91425" anchor="ctr" anchorCtr="0">
            <a:noAutofit/>
          </a:bodyPr>
          <a:lstStyle/>
          <a:p>
            <a:pPr lvl="0">
              <a:spcBef>
                <a:spcPts val="0"/>
              </a:spcBef>
              <a:buNone/>
            </a:pPr>
            <a:endParaRPr/>
          </a:p>
        </p:txBody>
      </p:sp>
      <p:sp>
        <p:nvSpPr>
          <p:cNvPr id="26" name="Shape 26"/>
          <p:cNvSpPr/>
          <p:nvPr/>
        </p:nvSpPr>
        <p:spPr>
          <a:xfrm>
            <a:off x="10585827" y="609600"/>
            <a:ext cx="1602900" cy="13683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680320" y="753227"/>
            <a:ext cx="9613800" cy="1080900"/>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28" name="Shape 28"/>
          <p:cNvSpPr txBox="1">
            <a:spLocks noGrp="1"/>
          </p:cNvSpPr>
          <p:nvPr>
            <p:ph type="body" idx="1"/>
          </p:nvPr>
        </p:nvSpPr>
        <p:spPr>
          <a:xfrm>
            <a:off x="237450" y="2209725"/>
            <a:ext cx="9926700" cy="4438800"/>
          </a:xfrm>
          <a:prstGeom prst="rect">
            <a:avLst/>
          </a:prstGeom>
          <a:noFill/>
          <a:ln w="9525" cap="flat" cmpd="sng">
            <a:solidFill>
              <a:srgbClr val="262626"/>
            </a:solidFill>
            <a:prstDash val="solid"/>
            <a:round/>
            <a:headEnd type="none" w="med" len="med"/>
            <a:tailEnd type="none" w="med" len="med"/>
          </a:ln>
        </p:spPr>
        <p:txBody>
          <a:bodyPr lIns="91425" tIns="91425" rIns="91425" bIns="91425" anchor="t" anchorCtr="0"/>
          <a:lstStyle>
            <a:lvl1pPr marL="228600" marR="0" lvl="0" indent="-76200" algn="l" rtl="0">
              <a:lnSpc>
                <a:spcPct val="90000"/>
              </a:lnSpc>
              <a:spcBef>
                <a:spcPts val="1000"/>
              </a:spcBef>
              <a:buClr>
                <a:schemeClr val="lt1"/>
              </a:buClr>
              <a:buSzPct val="100000"/>
              <a:buFont typeface="Arial"/>
              <a:buChar char="•"/>
              <a:defRPr sz="2400" b="0" i="0" u="none" strike="noStrike" cap="none">
                <a:solidFill>
                  <a:srgbClr val="FFFFFF"/>
                </a:solidFill>
                <a:latin typeface="Arial"/>
                <a:ea typeface="Arial"/>
                <a:cs typeface="Arial"/>
                <a:sym typeface="Arial"/>
              </a:defRPr>
            </a:lvl1pPr>
            <a:lvl2pPr marL="685800" marR="0" lvl="1"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2pPr>
            <a:lvl3pPr marL="1143000" marR="0" lvl="2"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3pPr>
            <a:lvl4pPr marL="1600200" marR="0" lvl="3"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4pPr>
            <a:lvl5pPr marL="2057400" marR="0" lvl="4"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5pPr>
            <a:lvl6pPr marL="2514600" marR="0" lvl="5"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6pPr>
            <a:lvl7pPr marL="2971800" marR="0" lvl="6"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7pPr>
            <a:lvl8pPr marL="3429000" marR="0" lvl="7"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8pPr>
            <a:lvl9pPr marL="3886200" marR="0" lvl="8"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9pPr>
          </a:lstStyle>
          <a:p>
            <a:endParaRPr/>
          </a:p>
        </p:txBody>
      </p:sp>
      <p:sp>
        <p:nvSpPr>
          <p:cNvPr id="29" name="Shape 29"/>
          <p:cNvSpPr txBox="1">
            <a:spLocks noGrp="1"/>
          </p:cNvSpPr>
          <p:nvPr>
            <p:ph type="dt" idx="10"/>
          </p:nvPr>
        </p:nvSpPr>
        <p:spPr>
          <a:xfrm>
            <a:off x="7550981" y="5936187"/>
            <a:ext cx="2743200" cy="365100"/>
          </a:xfrm>
          <a:prstGeom prst="rect">
            <a:avLst/>
          </a:prstGeom>
          <a:noFill/>
          <a:ln>
            <a:noFill/>
          </a:ln>
        </p:spPr>
        <p:txBody>
          <a:bodyPr lIns="91425" tIns="91425" rIns="91425" bIns="91425" anchor="ctr" anchorCtr="0"/>
          <a:lstStyle>
            <a:lvl1pPr marL="0" marR="0" lvl="0" indent="0" algn="r"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30" name="Shape 30"/>
          <p:cNvSpPr txBox="1">
            <a:spLocks noGrp="1"/>
          </p:cNvSpPr>
          <p:nvPr>
            <p:ph type="ftr" idx="11"/>
          </p:nvPr>
        </p:nvSpPr>
        <p:spPr>
          <a:xfrm>
            <a:off x="680320" y="5936187"/>
            <a:ext cx="6870600" cy="365100"/>
          </a:xfrm>
          <a:prstGeom prst="rect">
            <a:avLst/>
          </a:prstGeom>
          <a:noFill/>
          <a:ln>
            <a:noFill/>
          </a:ln>
        </p:spPr>
        <p:txBody>
          <a:bodyPr lIns="91425" tIns="91425" rIns="91425" bIns="91425" anchor="ctr" anchorCtr="0"/>
          <a:lstStyle>
            <a:lvl1pPr marL="0" marR="0" lvl="0" indent="0" algn="l"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31" name="Shape 31"/>
          <p:cNvSpPr txBox="1">
            <a:spLocks noGrp="1"/>
          </p:cNvSpPr>
          <p:nvPr>
            <p:ph type="sldNum" idx="12"/>
          </p:nvPr>
        </p:nvSpPr>
        <p:spPr>
          <a:xfrm>
            <a:off x="10729454" y="753227"/>
            <a:ext cx="1154100" cy="10907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3600" b="0" i="0" u="none" strike="noStrike" cap="none">
                <a:solidFill>
                  <a:schemeClr val="lt1"/>
                </a:solidFill>
                <a:latin typeface="Trebuchet MS"/>
                <a:ea typeface="Trebuchet MS"/>
                <a:cs typeface="Trebuchet MS"/>
                <a:sym typeface="Trebuchet MS"/>
              </a:rPr>
              <a:t>‹#›</a:t>
            </a:fld>
            <a:endParaRPr lang="en" sz="3600" b="0" i="0" u="none" strike="noStrike" cap="none">
              <a:solidFill>
                <a:schemeClr val="lt1"/>
              </a:solidFill>
              <a:latin typeface="Trebuchet MS"/>
              <a:ea typeface="Trebuchet MS"/>
              <a:cs typeface="Trebuchet MS"/>
              <a:sym typeface="Trebuchet M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2"/>
        <p:cNvGrpSpPr/>
        <p:nvPr/>
      </p:nvGrpSpPr>
      <p:grpSpPr>
        <a:xfrm>
          <a:off x="0" y="0"/>
          <a:ext cx="0" cy="0"/>
          <a:chOff x="0" y="0"/>
          <a:chExt cx="0" cy="0"/>
        </a:xfrm>
      </p:grpSpPr>
      <p:pic>
        <p:nvPicPr>
          <p:cNvPr id="33" name="Shape 33"/>
          <p:cNvPicPr preferRelativeResize="0"/>
          <p:nvPr/>
        </p:nvPicPr>
        <p:blipFill rotWithShape="1">
          <a:blip r:embed="rId2">
            <a:alphaModFix/>
          </a:blip>
          <a:srcRect/>
          <a:stretch/>
        </p:blipFill>
        <p:spPr>
          <a:xfrm>
            <a:off x="-1" y="4086907"/>
            <a:ext cx="10437900" cy="321300"/>
          </a:xfrm>
          <a:prstGeom prst="rect">
            <a:avLst/>
          </a:prstGeom>
          <a:noFill/>
          <a:ln>
            <a:noFill/>
          </a:ln>
        </p:spPr>
      </p:pic>
      <p:pic>
        <p:nvPicPr>
          <p:cNvPr id="34" name="Shape 34"/>
          <p:cNvPicPr preferRelativeResize="0"/>
          <p:nvPr/>
        </p:nvPicPr>
        <p:blipFill rotWithShape="1">
          <a:blip r:embed="rId3">
            <a:alphaModFix/>
          </a:blip>
          <a:srcRect/>
          <a:stretch/>
        </p:blipFill>
        <p:spPr>
          <a:xfrm>
            <a:off x="10585824" y="4087901"/>
            <a:ext cx="1602900" cy="144300"/>
          </a:xfrm>
          <a:prstGeom prst="rect">
            <a:avLst/>
          </a:prstGeom>
          <a:noFill/>
          <a:ln>
            <a:noFill/>
          </a:ln>
        </p:spPr>
      </p:pic>
      <p:sp>
        <p:nvSpPr>
          <p:cNvPr id="35" name="Shape 35"/>
          <p:cNvSpPr/>
          <p:nvPr/>
        </p:nvSpPr>
        <p:spPr>
          <a:xfrm>
            <a:off x="-1" y="2726266"/>
            <a:ext cx="10437900" cy="1368299"/>
          </a:xfrm>
          <a:prstGeom prst="rect">
            <a:avLst/>
          </a:prstGeom>
          <a:solidFill>
            <a:srgbClr val="262626"/>
          </a:solidFill>
          <a:ln>
            <a:noFill/>
          </a:ln>
        </p:spPr>
        <p:txBody>
          <a:bodyPr lIns="91425" tIns="91425" rIns="91425" bIns="91425" anchor="ctr" anchorCtr="0">
            <a:noAutofit/>
          </a:bodyPr>
          <a:lstStyle/>
          <a:p>
            <a:pPr lvl="0">
              <a:spcBef>
                <a:spcPts val="0"/>
              </a:spcBef>
              <a:buNone/>
            </a:pPr>
            <a:endParaRPr/>
          </a:p>
        </p:txBody>
      </p:sp>
      <p:sp>
        <p:nvSpPr>
          <p:cNvPr id="36" name="Shape 36"/>
          <p:cNvSpPr/>
          <p:nvPr/>
        </p:nvSpPr>
        <p:spPr>
          <a:xfrm>
            <a:off x="10585825" y="2726266"/>
            <a:ext cx="1602900" cy="1368299"/>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680322" y="2869894"/>
            <a:ext cx="9613800" cy="1090800"/>
          </a:xfrm>
          <a:prstGeom prst="rect">
            <a:avLst/>
          </a:prstGeom>
          <a:noFill/>
          <a:ln>
            <a:noFill/>
          </a:ln>
        </p:spPr>
        <p:txBody>
          <a:bodyPr lIns="91425" tIns="91425" rIns="91425" bIns="91425" anchor="ctr" anchorCtr="0"/>
          <a:lstStyle>
            <a:lvl1pPr marL="0" marR="0" lvl="0" indent="0" algn="r"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38" name="Shape 38"/>
          <p:cNvSpPr txBox="1">
            <a:spLocks noGrp="1"/>
          </p:cNvSpPr>
          <p:nvPr>
            <p:ph type="body" idx="1"/>
          </p:nvPr>
        </p:nvSpPr>
        <p:spPr>
          <a:xfrm>
            <a:off x="680322" y="4232171"/>
            <a:ext cx="9613800" cy="1704000"/>
          </a:xfrm>
          <a:prstGeom prst="rect">
            <a:avLst/>
          </a:prstGeom>
          <a:noFill/>
          <a:ln>
            <a:noFill/>
          </a:ln>
        </p:spPr>
        <p:txBody>
          <a:bodyPr lIns="91425" tIns="91425" rIns="91425" bIns="91425" anchor="t" anchorCtr="0"/>
          <a:lstStyle>
            <a:lvl1pPr marL="0" marR="0" lvl="0" indent="0" algn="r" rtl="0">
              <a:lnSpc>
                <a:spcPct val="90000"/>
              </a:lnSpc>
              <a:spcBef>
                <a:spcPts val="1000"/>
              </a:spcBef>
              <a:buClr>
                <a:schemeClr val="lt1"/>
              </a:buClr>
              <a:buFont typeface="Arial"/>
              <a:buNone/>
              <a:defRPr sz="20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8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600" b="0" i="0" u="none" strike="noStrike" cap="none">
                <a:solidFill>
                  <a:schemeClr val="lt1"/>
                </a:solidFill>
                <a:latin typeface="Trebuchet MS"/>
                <a:ea typeface="Trebuchet MS"/>
                <a:cs typeface="Trebuchet MS"/>
                <a:sym typeface="Trebuchet MS"/>
              </a:defRPr>
            </a:lvl9pPr>
          </a:lstStyle>
          <a:p>
            <a:endParaRPr/>
          </a:p>
        </p:txBody>
      </p:sp>
      <p:sp>
        <p:nvSpPr>
          <p:cNvPr id="39" name="Shape 39"/>
          <p:cNvSpPr txBox="1">
            <a:spLocks noGrp="1"/>
          </p:cNvSpPr>
          <p:nvPr>
            <p:ph type="dt" idx="10"/>
          </p:nvPr>
        </p:nvSpPr>
        <p:spPr>
          <a:xfrm>
            <a:off x="7550981" y="5936187"/>
            <a:ext cx="2743200" cy="365100"/>
          </a:xfrm>
          <a:prstGeom prst="rect">
            <a:avLst/>
          </a:prstGeom>
          <a:noFill/>
          <a:ln>
            <a:noFill/>
          </a:ln>
        </p:spPr>
        <p:txBody>
          <a:bodyPr lIns="91425" tIns="91425" rIns="91425" bIns="91425" anchor="ctr" anchorCtr="0"/>
          <a:lstStyle>
            <a:lvl1pPr marL="0" marR="0" lvl="0" indent="0" algn="r"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40" name="Shape 40"/>
          <p:cNvSpPr txBox="1">
            <a:spLocks noGrp="1"/>
          </p:cNvSpPr>
          <p:nvPr>
            <p:ph type="ftr" idx="11"/>
          </p:nvPr>
        </p:nvSpPr>
        <p:spPr>
          <a:xfrm>
            <a:off x="680320" y="5936187"/>
            <a:ext cx="6870600" cy="365100"/>
          </a:xfrm>
          <a:prstGeom prst="rect">
            <a:avLst/>
          </a:prstGeom>
          <a:noFill/>
          <a:ln>
            <a:noFill/>
          </a:ln>
        </p:spPr>
        <p:txBody>
          <a:bodyPr lIns="91425" tIns="91425" rIns="91425" bIns="91425" anchor="ctr" anchorCtr="0"/>
          <a:lstStyle>
            <a:lvl1pPr marL="0" marR="0" lvl="0" indent="0" algn="l"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41" name="Shape 41"/>
          <p:cNvSpPr txBox="1">
            <a:spLocks noGrp="1"/>
          </p:cNvSpPr>
          <p:nvPr>
            <p:ph type="sldNum" idx="12"/>
          </p:nvPr>
        </p:nvSpPr>
        <p:spPr>
          <a:xfrm>
            <a:off x="10729454" y="2869894"/>
            <a:ext cx="1154100" cy="1090800"/>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3600">
                <a:solidFill>
                  <a:schemeClr val="lt1"/>
                </a:solidFill>
                <a:latin typeface="Trebuchet MS"/>
                <a:ea typeface="Trebuchet MS"/>
                <a:cs typeface="Trebuchet MS"/>
                <a:sym typeface="Trebuchet MS"/>
              </a:rPr>
              <a:t>‹#›</a:t>
            </a:fld>
            <a:endParaRPr lang="en" sz="3600">
              <a:solidFill>
                <a:schemeClr val="lt1"/>
              </a:solidFill>
              <a:latin typeface="Trebuchet MS"/>
              <a:ea typeface="Trebuchet MS"/>
              <a:cs typeface="Trebuchet MS"/>
              <a:sym typeface="Trebuchet M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2"/>
        <p:cNvGrpSpPr/>
        <p:nvPr/>
      </p:nvGrpSpPr>
      <p:grpSpPr>
        <a:xfrm>
          <a:off x="0" y="0"/>
          <a:ext cx="0" cy="0"/>
          <a:chOff x="0" y="0"/>
          <a:chExt cx="0" cy="0"/>
        </a:xfrm>
      </p:grpSpPr>
      <p:pic>
        <p:nvPicPr>
          <p:cNvPr id="43" name="Shape 43"/>
          <p:cNvPicPr preferRelativeResize="0"/>
          <p:nvPr/>
        </p:nvPicPr>
        <p:blipFill rotWithShape="1">
          <a:blip r:embed="rId2">
            <a:alphaModFix/>
          </a:blip>
          <a:srcRect/>
          <a:stretch/>
        </p:blipFill>
        <p:spPr>
          <a:xfrm>
            <a:off x="1" y="1970240"/>
            <a:ext cx="10437900" cy="321300"/>
          </a:xfrm>
          <a:prstGeom prst="rect">
            <a:avLst/>
          </a:prstGeom>
          <a:noFill/>
          <a:ln>
            <a:noFill/>
          </a:ln>
        </p:spPr>
      </p:pic>
      <p:pic>
        <p:nvPicPr>
          <p:cNvPr id="44" name="Shape 44"/>
          <p:cNvPicPr preferRelativeResize="0"/>
          <p:nvPr/>
        </p:nvPicPr>
        <p:blipFill rotWithShape="1">
          <a:blip r:embed="rId3">
            <a:alphaModFix/>
          </a:blip>
          <a:srcRect/>
          <a:stretch/>
        </p:blipFill>
        <p:spPr>
          <a:xfrm>
            <a:off x="10585825" y="1971233"/>
            <a:ext cx="1602900" cy="144300"/>
          </a:xfrm>
          <a:prstGeom prst="rect">
            <a:avLst/>
          </a:prstGeom>
          <a:noFill/>
          <a:ln>
            <a:noFill/>
          </a:ln>
        </p:spPr>
      </p:pic>
      <p:sp>
        <p:nvSpPr>
          <p:cNvPr id="45" name="Shape 45"/>
          <p:cNvSpPr/>
          <p:nvPr/>
        </p:nvSpPr>
        <p:spPr>
          <a:xfrm>
            <a:off x="0" y="609600"/>
            <a:ext cx="10437900" cy="1368300"/>
          </a:xfrm>
          <a:prstGeom prst="rect">
            <a:avLst/>
          </a:prstGeom>
          <a:solidFill>
            <a:srgbClr val="262626"/>
          </a:solidFill>
          <a:ln>
            <a:noFill/>
          </a:ln>
        </p:spPr>
        <p:txBody>
          <a:bodyPr lIns="91425" tIns="91425" rIns="91425" bIns="91425" anchor="ctr" anchorCtr="0">
            <a:noAutofit/>
          </a:bodyPr>
          <a:lstStyle/>
          <a:p>
            <a:pPr lvl="0">
              <a:spcBef>
                <a:spcPts val="0"/>
              </a:spcBef>
              <a:buNone/>
            </a:pPr>
            <a:endParaRPr/>
          </a:p>
        </p:txBody>
      </p:sp>
      <p:sp>
        <p:nvSpPr>
          <p:cNvPr id="46" name="Shape 46"/>
          <p:cNvSpPr/>
          <p:nvPr/>
        </p:nvSpPr>
        <p:spPr>
          <a:xfrm>
            <a:off x="10585827" y="609600"/>
            <a:ext cx="1602900" cy="13683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47" name="Shape 47"/>
          <p:cNvSpPr txBox="1">
            <a:spLocks noGrp="1"/>
          </p:cNvSpPr>
          <p:nvPr>
            <p:ph type="title"/>
          </p:nvPr>
        </p:nvSpPr>
        <p:spPr>
          <a:xfrm>
            <a:off x="680320" y="753227"/>
            <a:ext cx="9613800" cy="1080900"/>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48" name="Shape 48"/>
          <p:cNvSpPr txBox="1">
            <a:spLocks noGrp="1"/>
          </p:cNvSpPr>
          <p:nvPr>
            <p:ph type="body" idx="1"/>
          </p:nvPr>
        </p:nvSpPr>
        <p:spPr>
          <a:xfrm>
            <a:off x="680320" y="2336873"/>
            <a:ext cx="4698300" cy="3599400"/>
          </a:xfrm>
          <a:prstGeom prst="rect">
            <a:avLst/>
          </a:prstGeom>
          <a:noFill/>
          <a:ln>
            <a:noFill/>
          </a:ln>
        </p:spPr>
        <p:txBody>
          <a:bodyPr lIns="91425" tIns="91425" rIns="91425" bIns="91425" anchor="t" anchorCtr="0"/>
          <a:lstStyle>
            <a:lvl1pPr marL="228600" marR="0" lvl="0" indent="-76200" algn="l" rtl="0">
              <a:lnSpc>
                <a:spcPct val="90000"/>
              </a:lnSpc>
              <a:spcBef>
                <a:spcPts val="10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1pPr>
            <a:lvl2pPr marL="685800" marR="0" lvl="1"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2pPr>
            <a:lvl3pPr marL="1143000" marR="0" lvl="2"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3pPr>
            <a:lvl4pPr marL="1600200" marR="0" lvl="3"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4pPr>
            <a:lvl5pPr marL="2057400" marR="0" lvl="4"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5pPr>
            <a:lvl6pPr marL="2514600" marR="0" lvl="5"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6pPr>
            <a:lvl7pPr marL="2971800" marR="0" lvl="6"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7pPr>
            <a:lvl8pPr marL="3429000" marR="0" lvl="7"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8pPr>
            <a:lvl9pPr marL="3886200" marR="0" lvl="8"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9pPr>
          </a:lstStyle>
          <a:p>
            <a:endParaRPr/>
          </a:p>
        </p:txBody>
      </p:sp>
      <p:sp>
        <p:nvSpPr>
          <p:cNvPr id="49" name="Shape 49"/>
          <p:cNvSpPr txBox="1">
            <a:spLocks noGrp="1"/>
          </p:cNvSpPr>
          <p:nvPr>
            <p:ph type="body" idx="2"/>
          </p:nvPr>
        </p:nvSpPr>
        <p:spPr>
          <a:xfrm>
            <a:off x="5594123" y="2336873"/>
            <a:ext cx="4700099" cy="3599400"/>
          </a:xfrm>
          <a:prstGeom prst="rect">
            <a:avLst/>
          </a:prstGeom>
          <a:noFill/>
          <a:ln>
            <a:noFill/>
          </a:ln>
        </p:spPr>
        <p:txBody>
          <a:bodyPr lIns="91425" tIns="91425" rIns="91425" bIns="91425" anchor="t" anchorCtr="0"/>
          <a:lstStyle>
            <a:lvl1pPr marL="228600" marR="0" lvl="0" indent="-76200" algn="l" rtl="0">
              <a:lnSpc>
                <a:spcPct val="90000"/>
              </a:lnSpc>
              <a:spcBef>
                <a:spcPts val="10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1pPr>
            <a:lvl2pPr marL="685800" marR="0" lvl="1"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2pPr>
            <a:lvl3pPr marL="1143000" marR="0" lvl="2"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3pPr>
            <a:lvl4pPr marL="1600200" marR="0" lvl="3"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4pPr>
            <a:lvl5pPr marL="2057400" marR="0" lvl="4"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5pPr>
            <a:lvl6pPr marL="2514600" marR="0" lvl="5"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6pPr>
            <a:lvl7pPr marL="2971800" marR="0" lvl="6"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7pPr>
            <a:lvl8pPr marL="3429000" marR="0" lvl="7"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8pPr>
            <a:lvl9pPr marL="3886200" marR="0" lvl="8"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9pPr>
          </a:lstStyle>
          <a:p>
            <a:endParaRPr/>
          </a:p>
        </p:txBody>
      </p:sp>
      <p:sp>
        <p:nvSpPr>
          <p:cNvPr id="50" name="Shape 50"/>
          <p:cNvSpPr txBox="1">
            <a:spLocks noGrp="1"/>
          </p:cNvSpPr>
          <p:nvPr>
            <p:ph type="dt" idx="10"/>
          </p:nvPr>
        </p:nvSpPr>
        <p:spPr>
          <a:xfrm>
            <a:off x="7550981" y="5936187"/>
            <a:ext cx="2743200" cy="365100"/>
          </a:xfrm>
          <a:prstGeom prst="rect">
            <a:avLst/>
          </a:prstGeom>
          <a:noFill/>
          <a:ln>
            <a:noFill/>
          </a:ln>
        </p:spPr>
        <p:txBody>
          <a:bodyPr lIns="91425" tIns="91425" rIns="91425" bIns="91425" anchor="ctr" anchorCtr="0"/>
          <a:lstStyle>
            <a:lvl1pPr marL="0" marR="0" lvl="0" indent="0" algn="r"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51" name="Shape 51"/>
          <p:cNvSpPr txBox="1">
            <a:spLocks noGrp="1"/>
          </p:cNvSpPr>
          <p:nvPr>
            <p:ph type="ftr" idx="11"/>
          </p:nvPr>
        </p:nvSpPr>
        <p:spPr>
          <a:xfrm>
            <a:off x="680320" y="5936187"/>
            <a:ext cx="6870600" cy="365100"/>
          </a:xfrm>
          <a:prstGeom prst="rect">
            <a:avLst/>
          </a:prstGeom>
          <a:noFill/>
          <a:ln>
            <a:noFill/>
          </a:ln>
        </p:spPr>
        <p:txBody>
          <a:bodyPr lIns="91425" tIns="91425" rIns="91425" bIns="91425" anchor="ctr" anchorCtr="0"/>
          <a:lstStyle>
            <a:lvl1pPr marL="0" marR="0" lvl="0" indent="0" algn="l"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52" name="Shape 52"/>
          <p:cNvSpPr txBox="1">
            <a:spLocks noGrp="1"/>
          </p:cNvSpPr>
          <p:nvPr>
            <p:ph type="sldNum" idx="12"/>
          </p:nvPr>
        </p:nvSpPr>
        <p:spPr>
          <a:xfrm>
            <a:off x="10729454" y="753227"/>
            <a:ext cx="1154100" cy="10907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3600">
                <a:solidFill>
                  <a:schemeClr val="lt1"/>
                </a:solidFill>
                <a:latin typeface="Trebuchet MS"/>
                <a:ea typeface="Trebuchet MS"/>
                <a:cs typeface="Trebuchet MS"/>
                <a:sym typeface="Trebuchet MS"/>
              </a:rPr>
              <a:t>‹#›</a:t>
            </a:fld>
            <a:endParaRPr lang="en" sz="3600">
              <a:solidFill>
                <a:schemeClr val="lt1"/>
              </a:solidFill>
              <a:latin typeface="Trebuchet MS"/>
              <a:ea typeface="Trebuchet MS"/>
              <a:cs typeface="Trebuchet MS"/>
              <a:sym typeface="Trebuchet M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3"/>
        <p:cNvGrpSpPr/>
        <p:nvPr/>
      </p:nvGrpSpPr>
      <p:grpSpPr>
        <a:xfrm>
          <a:off x="0" y="0"/>
          <a:ext cx="0" cy="0"/>
          <a:chOff x="0" y="0"/>
          <a:chExt cx="0" cy="0"/>
        </a:xfrm>
      </p:grpSpPr>
      <p:pic>
        <p:nvPicPr>
          <p:cNvPr id="54" name="Shape 54"/>
          <p:cNvPicPr preferRelativeResize="0"/>
          <p:nvPr/>
        </p:nvPicPr>
        <p:blipFill rotWithShape="1">
          <a:blip r:embed="rId2">
            <a:alphaModFix/>
          </a:blip>
          <a:srcRect/>
          <a:stretch/>
        </p:blipFill>
        <p:spPr>
          <a:xfrm>
            <a:off x="1" y="1970240"/>
            <a:ext cx="10437900" cy="321300"/>
          </a:xfrm>
          <a:prstGeom prst="rect">
            <a:avLst/>
          </a:prstGeom>
          <a:noFill/>
          <a:ln>
            <a:noFill/>
          </a:ln>
        </p:spPr>
      </p:pic>
      <p:pic>
        <p:nvPicPr>
          <p:cNvPr id="55" name="Shape 55"/>
          <p:cNvPicPr preferRelativeResize="0"/>
          <p:nvPr/>
        </p:nvPicPr>
        <p:blipFill rotWithShape="1">
          <a:blip r:embed="rId3">
            <a:alphaModFix/>
          </a:blip>
          <a:srcRect/>
          <a:stretch/>
        </p:blipFill>
        <p:spPr>
          <a:xfrm>
            <a:off x="10585825" y="1971233"/>
            <a:ext cx="1602900" cy="144300"/>
          </a:xfrm>
          <a:prstGeom prst="rect">
            <a:avLst/>
          </a:prstGeom>
          <a:noFill/>
          <a:ln>
            <a:noFill/>
          </a:ln>
        </p:spPr>
      </p:pic>
      <p:sp>
        <p:nvSpPr>
          <p:cNvPr id="56" name="Shape 56"/>
          <p:cNvSpPr/>
          <p:nvPr/>
        </p:nvSpPr>
        <p:spPr>
          <a:xfrm>
            <a:off x="0" y="609600"/>
            <a:ext cx="10437900" cy="1368300"/>
          </a:xfrm>
          <a:prstGeom prst="rect">
            <a:avLst/>
          </a:prstGeom>
          <a:solidFill>
            <a:srgbClr val="262626"/>
          </a:solidFill>
          <a:ln>
            <a:noFill/>
          </a:ln>
        </p:spPr>
        <p:txBody>
          <a:bodyPr lIns="91425" tIns="91425" rIns="91425" bIns="91425" anchor="ctr" anchorCtr="0">
            <a:noAutofit/>
          </a:bodyPr>
          <a:lstStyle/>
          <a:p>
            <a:pPr lvl="0">
              <a:spcBef>
                <a:spcPts val="0"/>
              </a:spcBef>
              <a:buNone/>
            </a:pPr>
            <a:endParaRPr/>
          </a:p>
        </p:txBody>
      </p:sp>
      <p:sp>
        <p:nvSpPr>
          <p:cNvPr id="57" name="Shape 57"/>
          <p:cNvSpPr/>
          <p:nvPr/>
        </p:nvSpPr>
        <p:spPr>
          <a:xfrm>
            <a:off x="10585827" y="609600"/>
            <a:ext cx="1602900" cy="13683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58" name="Shape 58"/>
          <p:cNvSpPr txBox="1">
            <a:spLocks noGrp="1"/>
          </p:cNvSpPr>
          <p:nvPr>
            <p:ph type="title"/>
          </p:nvPr>
        </p:nvSpPr>
        <p:spPr>
          <a:xfrm>
            <a:off x="680318" y="753229"/>
            <a:ext cx="9613800" cy="1080900"/>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59" name="Shape 59"/>
          <p:cNvSpPr txBox="1">
            <a:spLocks noGrp="1"/>
          </p:cNvSpPr>
          <p:nvPr>
            <p:ph type="body" idx="1"/>
          </p:nvPr>
        </p:nvSpPr>
        <p:spPr>
          <a:xfrm>
            <a:off x="906350" y="2336873"/>
            <a:ext cx="4472400" cy="693000"/>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lt1"/>
              </a:buClr>
              <a:buFont typeface="Arial"/>
              <a:buNone/>
              <a:defRPr sz="2400" b="1"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000" b="1"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800" b="1"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9pPr>
          </a:lstStyle>
          <a:p>
            <a:endParaRPr/>
          </a:p>
        </p:txBody>
      </p:sp>
      <p:sp>
        <p:nvSpPr>
          <p:cNvPr id="60" name="Shape 60"/>
          <p:cNvSpPr txBox="1">
            <a:spLocks noGrp="1"/>
          </p:cNvSpPr>
          <p:nvPr>
            <p:ph type="body" idx="2"/>
          </p:nvPr>
        </p:nvSpPr>
        <p:spPr>
          <a:xfrm>
            <a:off x="680322" y="3030008"/>
            <a:ext cx="4698300" cy="2906100"/>
          </a:xfrm>
          <a:prstGeom prst="rect">
            <a:avLst/>
          </a:prstGeom>
          <a:noFill/>
          <a:ln>
            <a:noFill/>
          </a:ln>
        </p:spPr>
        <p:txBody>
          <a:bodyPr lIns="91425" tIns="91425" rIns="91425" bIns="91425" anchor="t" anchorCtr="0"/>
          <a:lstStyle>
            <a:lvl1pPr marL="228600" marR="0" lvl="0" indent="-76200" algn="l" rtl="0">
              <a:lnSpc>
                <a:spcPct val="90000"/>
              </a:lnSpc>
              <a:spcBef>
                <a:spcPts val="10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1pPr>
            <a:lvl2pPr marL="685800" marR="0" lvl="1"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2pPr>
            <a:lvl3pPr marL="1143000" marR="0" lvl="2"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3pPr>
            <a:lvl4pPr marL="1600200" marR="0" lvl="3"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4pPr>
            <a:lvl5pPr marL="2057400" marR="0" lvl="4"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5pPr>
            <a:lvl6pPr marL="2514600" marR="0" lvl="5"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6pPr>
            <a:lvl7pPr marL="2971800" marR="0" lvl="6"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7pPr>
            <a:lvl8pPr marL="3429000" marR="0" lvl="7"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8pPr>
            <a:lvl9pPr marL="3886200" marR="0" lvl="8"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9pPr>
          </a:lstStyle>
          <a:p>
            <a:endParaRPr/>
          </a:p>
        </p:txBody>
      </p:sp>
      <p:sp>
        <p:nvSpPr>
          <p:cNvPr id="61" name="Shape 61"/>
          <p:cNvSpPr txBox="1">
            <a:spLocks noGrp="1"/>
          </p:cNvSpPr>
          <p:nvPr>
            <p:ph type="body" idx="3"/>
          </p:nvPr>
        </p:nvSpPr>
        <p:spPr>
          <a:xfrm>
            <a:off x="5820153" y="2336873"/>
            <a:ext cx="4473900" cy="692100"/>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lt1"/>
              </a:buClr>
              <a:buFont typeface="Arial"/>
              <a:buNone/>
              <a:defRPr sz="2400" b="1"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000" b="1"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800" b="1"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9pPr>
          </a:lstStyle>
          <a:p>
            <a:endParaRPr/>
          </a:p>
        </p:txBody>
      </p:sp>
      <p:sp>
        <p:nvSpPr>
          <p:cNvPr id="62" name="Shape 62"/>
          <p:cNvSpPr txBox="1">
            <a:spLocks noGrp="1"/>
          </p:cNvSpPr>
          <p:nvPr>
            <p:ph type="body" idx="4"/>
          </p:nvPr>
        </p:nvSpPr>
        <p:spPr>
          <a:xfrm>
            <a:off x="5594123" y="3030008"/>
            <a:ext cx="4700099" cy="2906100"/>
          </a:xfrm>
          <a:prstGeom prst="rect">
            <a:avLst/>
          </a:prstGeom>
          <a:noFill/>
          <a:ln>
            <a:noFill/>
          </a:ln>
        </p:spPr>
        <p:txBody>
          <a:bodyPr lIns="91425" tIns="91425" rIns="91425" bIns="91425" anchor="t" anchorCtr="0"/>
          <a:lstStyle>
            <a:lvl1pPr marL="228600" marR="0" lvl="0" indent="-76200" algn="l" rtl="0">
              <a:lnSpc>
                <a:spcPct val="90000"/>
              </a:lnSpc>
              <a:spcBef>
                <a:spcPts val="10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1pPr>
            <a:lvl2pPr marL="685800" marR="0" lvl="1"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2pPr>
            <a:lvl3pPr marL="1143000" marR="0" lvl="2"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3pPr>
            <a:lvl4pPr marL="1600200" marR="0" lvl="3"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4pPr>
            <a:lvl5pPr marL="2057400" marR="0" lvl="4"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5pPr>
            <a:lvl6pPr marL="2514600" marR="0" lvl="5"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6pPr>
            <a:lvl7pPr marL="2971800" marR="0" lvl="6"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7pPr>
            <a:lvl8pPr marL="3429000" marR="0" lvl="7"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8pPr>
            <a:lvl9pPr marL="3886200" marR="0" lvl="8"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9pPr>
          </a:lstStyle>
          <a:p>
            <a:endParaRPr/>
          </a:p>
        </p:txBody>
      </p:sp>
      <p:sp>
        <p:nvSpPr>
          <p:cNvPr id="63" name="Shape 63"/>
          <p:cNvSpPr txBox="1">
            <a:spLocks noGrp="1"/>
          </p:cNvSpPr>
          <p:nvPr>
            <p:ph type="dt" idx="10"/>
          </p:nvPr>
        </p:nvSpPr>
        <p:spPr>
          <a:xfrm>
            <a:off x="7550981" y="5936187"/>
            <a:ext cx="2743200" cy="365100"/>
          </a:xfrm>
          <a:prstGeom prst="rect">
            <a:avLst/>
          </a:prstGeom>
          <a:noFill/>
          <a:ln>
            <a:noFill/>
          </a:ln>
        </p:spPr>
        <p:txBody>
          <a:bodyPr lIns="91425" tIns="91425" rIns="91425" bIns="91425" anchor="ctr" anchorCtr="0"/>
          <a:lstStyle>
            <a:lvl1pPr marL="0" marR="0" lvl="0" indent="0" algn="r"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64" name="Shape 64"/>
          <p:cNvSpPr txBox="1">
            <a:spLocks noGrp="1"/>
          </p:cNvSpPr>
          <p:nvPr>
            <p:ph type="ftr" idx="11"/>
          </p:nvPr>
        </p:nvSpPr>
        <p:spPr>
          <a:xfrm>
            <a:off x="680320" y="5936187"/>
            <a:ext cx="6870600" cy="365100"/>
          </a:xfrm>
          <a:prstGeom prst="rect">
            <a:avLst/>
          </a:prstGeom>
          <a:noFill/>
          <a:ln>
            <a:noFill/>
          </a:ln>
        </p:spPr>
        <p:txBody>
          <a:bodyPr lIns="91425" tIns="91425" rIns="91425" bIns="91425" anchor="ctr" anchorCtr="0"/>
          <a:lstStyle>
            <a:lvl1pPr marL="0" marR="0" lvl="0" indent="0" algn="l"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65" name="Shape 65"/>
          <p:cNvSpPr txBox="1">
            <a:spLocks noGrp="1"/>
          </p:cNvSpPr>
          <p:nvPr>
            <p:ph type="sldNum" idx="12"/>
          </p:nvPr>
        </p:nvSpPr>
        <p:spPr>
          <a:xfrm>
            <a:off x="10729454" y="753227"/>
            <a:ext cx="1154100" cy="10907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3600">
                <a:solidFill>
                  <a:schemeClr val="lt1"/>
                </a:solidFill>
                <a:latin typeface="Trebuchet MS"/>
                <a:ea typeface="Trebuchet MS"/>
                <a:cs typeface="Trebuchet MS"/>
                <a:sym typeface="Trebuchet MS"/>
              </a:rPr>
              <a:t>‹#›</a:t>
            </a:fld>
            <a:endParaRPr lang="en" sz="3600">
              <a:solidFill>
                <a:schemeClr val="lt1"/>
              </a:solidFill>
              <a:latin typeface="Trebuchet MS"/>
              <a:ea typeface="Trebuchet MS"/>
              <a:cs typeface="Trebuchet MS"/>
              <a:sym typeface="Trebuchet M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6"/>
        <p:cNvGrpSpPr/>
        <p:nvPr/>
      </p:nvGrpSpPr>
      <p:grpSpPr>
        <a:xfrm>
          <a:off x="0" y="0"/>
          <a:ext cx="0" cy="0"/>
          <a:chOff x="0" y="0"/>
          <a:chExt cx="0" cy="0"/>
        </a:xfrm>
      </p:grpSpPr>
      <p:pic>
        <p:nvPicPr>
          <p:cNvPr id="67" name="Shape 67"/>
          <p:cNvPicPr preferRelativeResize="0"/>
          <p:nvPr/>
        </p:nvPicPr>
        <p:blipFill rotWithShape="1">
          <a:blip r:embed="rId2">
            <a:alphaModFix/>
          </a:blip>
          <a:srcRect/>
          <a:stretch/>
        </p:blipFill>
        <p:spPr>
          <a:xfrm>
            <a:off x="1" y="1970240"/>
            <a:ext cx="10437900" cy="321300"/>
          </a:xfrm>
          <a:prstGeom prst="rect">
            <a:avLst/>
          </a:prstGeom>
          <a:noFill/>
          <a:ln>
            <a:noFill/>
          </a:ln>
        </p:spPr>
      </p:pic>
      <p:pic>
        <p:nvPicPr>
          <p:cNvPr id="68" name="Shape 68"/>
          <p:cNvPicPr preferRelativeResize="0"/>
          <p:nvPr/>
        </p:nvPicPr>
        <p:blipFill rotWithShape="1">
          <a:blip r:embed="rId3">
            <a:alphaModFix/>
          </a:blip>
          <a:srcRect/>
          <a:stretch/>
        </p:blipFill>
        <p:spPr>
          <a:xfrm>
            <a:off x="10585825" y="1971233"/>
            <a:ext cx="1602900" cy="144300"/>
          </a:xfrm>
          <a:prstGeom prst="rect">
            <a:avLst/>
          </a:prstGeom>
          <a:noFill/>
          <a:ln>
            <a:noFill/>
          </a:ln>
        </p:spPr>
      </p:pic>
      <p:sp>
        <p:nvSpPr>
          <p:cNvPr id="69" name="Shape 69"/>
          <p:cNvSpPr/>
          <p:nvPr/>
        </p:nvSpPr>
        <p:spPr>
          <a:xfrm>
            <a:off x="0" y="609600"/>
            <a:ext cx="10437900" cy="1368300"/>
          </a:xfrm>
          <a:prstGeom prst="rect">
            <a:avLst/>
          </a:prstGeom>
          <a:solidFill>
            <a:srgbClr val="262626"/>
          </a:solidFill>
          <a:ln>
            <a:noFill/>
          </a:ln>
        </p:spPr>
        <p:txBody>
          <a:bodyPr lIns="91425" tIns="91425" rIns="91425" bIns="91425" anchor="ctr" anchorCtr="0">
            <a:noAutofit/>
          </a:bodyPr>
          <a:lstStyle/>
          <a:p>
            <a:pPr lvl="0">
              <a:spcBef>
                <a:spcPts val="0"/>
              </a:spcBef>
              <a:buNone/>
            </a:pPr>
            <a:endParaRPr/>
          </a:p>
        </p:txBody>
      </p:sp>
      <p:sp>
        <p:nvSpPr>
          <p:cNvPr id="70" name="Shape 70"/>
          <p:cNvSpPr/>
          <p:nvPr/>
        </p:nvSpPr>
        <p:spPr>
          <a:xfrm>
            <a:off x="10585827" y="609600"/>
            <a:ext cx="1602900" cy="13683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1" name="Shape 71"/>
          <p:cNvSpPr txBox="1">
            <a:spLocks noGrp="1"/>
          </p:cNvSpPr>
          <p:nvPr>
            <p:ph type="title"/>
          </p:nvPr>
        </p:nvSpPr>
        <p:spPr>
          <a:xfrm>
            <a:off x="680320" y="753227"/>
            <a:ext cx="9613800" cy="1080900"/>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72" name="Shape 72"/>
          <p:cNvSpPr txBox="1">
            <a:spLocks noGrp="1"/>
          </p:cNvSpPr>
          <p:nvPr>
            <p:ph type="dt" idx="10"/>
          </p:nvPr>
        </p:nvSpPr>
        <p:spPr>
          <a:xfrm>
            <a:off x="7550981" y="5936187"/>
            <a:ext cx="2743200" cy="365100"/>
          </a:xfrm>
          <a:prstGeom prst="rect">
            <a:avLst/>
          </a:prstGeom>
          <a:noFill/>
          <a:ln>
            <a:noFill/>
          </a:ln>
        </p:spPr>
        <p:txBody>
          <a:bodyPr lIns="91425" tIns="91425" rIns="91425" bIns="91425" anchor="ctr" anchorCtr="0"/>
          <a:lstStyle>
            <a:lvl1pPr marL="0" marR="0" lvl="0" indent="0" algn="r"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73" name="Shape 73"/>
          <p:cNvSpPr txBox="1">
            <a:spLocks noGrp="1"/>
          </p:cNvSpPr>
          <p:nvPr>
            <p:ph type="ftr" idx="11"/>
          </p:nvPr>
        </p:nvSpPr>
        <p:spPr>
          <a:xfrm>
            <a:off x="680320" y="5936187"/>
            <a:ext cx="6870600" cy="365100"/>
          </a:xfrm>
          <a:prstGeom prst="rect">
            <a:avLst/>
          </a:prstGeom>
          <a:noFill/>
          <a:ln>
            <a:noFill/>
          </a:ln>
        </p:spPr>
        <p:txBody>
          <a:bodyPr lIns="91425" tIns="91425" rIns="91425" bIns="91425" anchor="ctr" anchorCtr="0"/>
          <a:lstStyle>
            <a:lvl1pPr marL="0" marR="0" lvl="0" indent="0" algn="l"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74" name="Shape 74"/>
          <p:cNvSpPr txBox="1">
            <a:spLocks noGrp="1"/>
          </p:cNvSpPr>
          <p:nvPr>
            <p:ph type="sldNum" idx="12"/>
          </p:nvPr>
        </p:nvSpPr>
        <p:spPr>
          <a:xfrm>
            <a:off x="10729454" y="753227"/>
            <a:ext cx="1154100" cy="10907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3600">
                <a:solidFill>
                  <a:schemeClr val="lt1"/>
                </a:solidFill>
                <a:latin typeface="Trebuchet MS"/>
                <a:ea typeface="Trebuchet MS"/>
                <a:cs typeface="Trebuchet MS"/>
                <a:sym typeface="Trebuchet MS"/>
              </a:rPr>
              <a:t>‹#›</a:t>
            </a:fld>
            <a:endParaRPr lang="en" sz="3600">
              <a:solidFill>
                <a:schemeClr val="lt1"/>
              </a:solidFill>
              <a:latin typeface="Trebuchet MS"/>
              <a:ea typeface="Trebuchet MS"/>
              <a:cs typeface="Trebuchet MS"/>
              <a:sym typeface="Trebuchet M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5"/>
        <p:cNvGrpSpPr/>
        <p:nvPr/>
      </p:nvGrpSpPr>
      <p:grpSpPr>
        <a:xfrm>
          <a:off x="0" y="0"/>
          <a:ext cx="0" cy="0"/>
          <a:chOff x="0" y="0"/>
          <a:chExt cx="0" cy="0"/>
        </a:xfrm>
      </p:grpSpPr>
      <p:pic>
        <p:nvPicPr>
          <p:cNvPr id="76" name="Shape 76"/>
          <p:cNvPicPr preferRelativeResize="0"/>
          <p:nvPr/>
        </p:nvPicPr>
        <p:blipFill rotWithShape="1">
          <a:blip r:embed="rId2">
            <a:alphaModFix/>
          </a:blip>
          <a:srcRect/>
          <a:stretch/>
        </p:blipFill>
        <p:spPr>
          <a:xfrm>
            <a:off x="10585825" y="1971233"/>
            <a:ext cx="1602900" cy="144300"/>
          </a:xfrm>
          <a:prstGeom prst="rect">
            <a:avLst/>
          </a:prstGeom>
          <a:noFill/>
          <a:ln>
            <a:noFill/>
          </a:ln>
        </p:spPr>
      </p:pic>
      <p:sp>
        <p:nvSpPr>
          <p:cNvPr id="77" name="Shape 77"/>
          <p:cNvSpPr/>
          <p:nvPr/>
        </p:nvSpPr>
        <p:spPr>
          <a:xfrm>
            <a:off x="10585827" y="609600"/>
            <a:ext cx="1602900" cy="13683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8" name="Shape 78"/>
          <p:cNvSpPr txBox="1">
            <a:spLocks noGrp="1"/>
          </p:cNvSpPr>
          <p:nvPr>
            <p:ph type="dt" idx="10"/>
          </p:nvPr>
        </p:nvSpPr>
        <p:spPr>
          <a:xfrm>
            <a:off x="7550981" y="5936187"/>
            <a:ext cx="2743200" cy="365100"/>
          </a:xfrm>
          <a:prstGeom prst="rect">
            <a:avLst/>
          </a:prstGeom>
          <a:noFill/>
          <a:ln>
            <a:noFill/>
          </a:ln>
        </p:spPr>
        <p:txBody>
          <a:bodyPr lIns="91425" tIns="91425" rIns="91425" bIns="91425" anchor="ctr" anchorCtr="0"/>
          <a:lstStyle>
            <a:lvl1pPr marL="0" marR="0" lvl="0" indent="0" algn="r"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79" name="Shape 79"/>
          <p:cNvSpPr txBox="1">
            <a:spLocks noGrp="1"/>
          </p:cNvSpPr>
          <p:nvPr>
            <p:ph type="ftr" idx="11"/>
          </p:nvPr>
        </p:nvSpPr>
        <p:spPr>
          <a:xfrm>
            <a:off x="680320" y="5936187"/>
            <a:ext cx="6870600" cy="365100"/>
          </a:xfrm>
          <a:prstGeom prst="rect">
            <a:avLst/>
          </a:prstGeom>
          <a:noFill/>
          <a:ln>
            <a:noFill/>
          </a:ln>
        </p:spPr>
        <p:txBody>
          <a:bodyPr lIns="91425" tIns="91425" rIns="91425" bIns="91425" anchor="ctr" anchorCtr="0"/>
          <a:lstStyle>
            <a:lvl1pPr marL="0" marR="0" lvl="0" indent="0" algn="l"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80" name="Shape 80"/>
          <p:cNvSpPr txBox="1">
            <a:spLocks noGrp="1"/>
          </p:cNvSpPr>
          <p:nvPr>
            <p:ph type="sldNum" idx="12"/>
          </p:nvPr>
        </p:nvSpPr>
        <p:spPr>
          <a:xfrm>
            <a:off x="10729454" y="753227"/>
            <a:ext cx="1154100" cy="10907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3600">
                <a:solidFill>
                  <a:schemeClr val="lt1"/>
                </a:solidFill>
                <a:latin typeface="Trebuchet MS"/>
                <a:ea typeface="Trebuchet MS"/>
                <a:cs typeface="Trebuchet MS"/>
                <a:sym typeface="Trebuchet MS"/>
              </a:rPr>
              <a:t>‹#›</a:t>
            </a:fld>
            <a:endParaRPr lang="en" sz="3600">
              <a:solidFill>
                <a:schemeClr val="lt1"/>
              </a:solidFill>
              <a:latin typeface="Trebuchet MS"/>
              <a:ea typeface="Trebuchet MS"/>
              <a:cs typeface="Trebuchet MS"/>
              <a:sym typeface="Trebuchet M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81"/>
        <p:cNvGrpSpPr/>
        <p:nvPr/>
      </p:nvGrpSpPr>
      <p:grpSpPr>
        <a:xfrm>
          <a:off x="0" y="0"/>
          <a:ext cx="0" cy="0"/>
          <a:chOff x="0" y="0"/>
          <a:chExt cx="0" cy="0"/>
        </a:xfrm>
      </p:grpSpPr>
      <p:pic>
        <p:nvPicPr>
          <p:cNvPr id="82" name="Shape 82"/>
          <p:cNvPicPr preferRelativeResize="0"/>
          <p:nvPr/>
        </p:nvPicPr>
        <p:blipFill rotWithShape="1">
          <a:blip r:embed="rId2">
            <a:alphaModFix/>
          </a:blip>
          <a:srcRect/>
          <a:stretch/>
        </p:blipFill>
        <p:spPr>
          <a:xfrm>
            <a:off x="1" y="1970240"/>
            <a:ext cx="10437900" cy="321300"/>
          </a:xfrm>
          <a:prstGeom prst="rect">
            <a:avLst/>
          </a:prstGeom>
          <a:noFill/>
          <a:ln>
            <a:noFill/>
          </a:ln>
        </p:spPr>
      </p:pic>
      <p:pic>
        <p:nvPicPr>
          <p:cNvPr id="83" name="Shape 83"/>
          <p:cNvPicPr preferRelativeResize="0"/>
          <p:nvPr/>
        </p:nvPicPr>
        <p:blipFill rotWithShape="1">
          <a:blip r:embed="rId3">
            <a:alphaModFix/>
          </a:blip>
          <a:srcRect/>
          <a:stretch/>
        </p:blipFill>
        <p:spPr>
          <a:xfrm>
            <a:off x="10585825" y="1971233"/>
            <a:ext cx="1602900" cy="144300"/>
          </a:xfrm>
          <a:prstGeom prst="rect">
            <a:avLst/>
          </a:prstGeom>
          <a:noFill/>
          <a:ln>
            <a:noFill/>
          </a:ln>
        </p:spPr>
      </p:pic>
      <p:sp>
        <p:nvSpPr>
          <p:cNvPr id="84" name="Shape 84"/>
          <p:cNvSpPr/>
          <p:nvPr/>
        </p:nvSpPr>
        <p:spPr>
          <a:xfrm>
            <a:off x="0" y="609600"/>
            <a:ext cx="10437900" cy="1368300"/>
          </a:xfrm>
          <a:prstGeom prst="rect">
            <a:avLst/>
          </a:prstGeom>
          <a:solidFill>
            <a:srgbClr val="262626"/>
          </a:solidFill>
          <a:ln>
            <a:noFill/>
          </a:ln>
        </p:spPr>
        <p:txBody>
          <a:bodyPr lIns="91425" tIns="91425" rIns="91425" bIns="91425" anchor="ctr" anchorCtr="0">
            <a:noAutofit/>
          </a:bodyPr>
          <a:lstStyle/>
          <a:p>
            <a:pPr lvl="0">
              <a:spcBef>
                <a:spcPts val="0"/>
              </a:spcBef>
              <a:buNone/>
            </a:pPr>
            <a:endParaRPr/>
          </a:p>
        </p:txBody>
      </p:sp>
      <p:sp>
        <p:nvSpPr>
          <p:cNvPr id="85" name="Shape 85"/>
          <p:cNvSpPr/>
          <p:nvPr/>
        </p:nvSpPr>
        <p:spPr>
          <a:xfrm>
            <a:off x="10585827" y="609600"/>
            <a:ext cx="1602900" cy="13683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86" name="Shape 86"/>
          <p:cNvSpPr txBox="1">
            <a:spLocks noGrp="1"/>
          </p:cNvSpPr>
          <p:nvPr>
            <p:ph type="title"/>
          </p:nvPr>
        </p:nvSpPr>
        <p:spPr>
          <a:xfrm>
            <a:off x="680320" y="753227"/>
            <a:ext cx="9613800" cy="108089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87" name="Shape 87"/>
          <p:cNvSpPr txBox="1">
            <a:spLocks noGrp="1"/>
          </p:cNvSpPr>
          <p:nvPr>
            <p:ph type="body" idx="1"/>
          </p:nvPr>
        </p:nvSpPr>
        <p:spPr>
          <a:xfrm>
            <a:off x="4685846" y="2336873"/>
            <a:ext cx="5608200" cy="3599400"/>
          </a:xfrm>
          <a:prstGeom prst="rect">
            <a:avLst/>
          </a:prstGeom>
          <a:noFill/>
          <a:ln>
            <a:noFill/>
          </a:ln>
        </p:spPr>
        <p:txBody>
          <a:bodyPr lIns="91425" tIns="91425" rIns="91425" bIns="91425" anchor="t" anchorCtr="0"/>
          <a:lstStyle>
            <a:lvl1pPr marL="228600" marR="0" lvl="0" indent="-76200" algn="l" rtl="0">
              <a:lnSpc>
                <a:spcPct val="90000"/>
              </a:lnSpc>
              <a:spcBef>
                <a:spcPts val="10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1pPr>
            <a:lvl2pPr marL="685800" marR="0" lvl="1"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2pPr>
            <a:lvl3pPr marL="1143000" marR="0" lvl="2"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3pPr>
            <a:lvl4pPr marL="1600200" marR="0" lvl="3"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4pPr>
            <a:lvl5pPr marL="2057400" marR="0" lvl="4"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5pPr>
            <a:lvl6pPr marL="2514600" marR="0" lvl="5"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6pPr>
            <a:lvl7pPr marL="2971800" marR="0" lvl="6"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7pPr>
            <a:lvl8pPr marL="3429000" marR="0" lvl="7"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8pPr>
            <a:lvl9pPr marL="3886200" marR="0" lvl="8"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9pPr>
          </a:lstStyle>
          <a:p>
            <a:endParaRPr/>
          </a:p>
        </p:txBody>
      </p:sp>
      <p:sp>
        <p:nvSpPr>
          <p:cNvPr id="88" name="Shape 88"/>
          <p:cNvSpPr txBox="1">
            <a:spLocks noGrp="1"/>
          </p:cNvSpPr>
          <p:nvPr>
            <p:ph type="body" idx="2"/>
          </p:nvPr>
        </p:nvSpPr>
        <p:spPr>
          <a:xfrm>
            <a:off x="680322" y="2336872"/>
            <a:ext cx="3790200" cy="3599400"/>
          </a:xfrm>
          <a:prstGeom prst="rect">
            <a:avLst/>
          </a:prstGeom>
          <a:noFill/>
          <a:ln>
            <a:noFill/>
          </a:ln>
        </p:spPr>
        <p:txBody>
          <a:bodyPr lIns="91425" tIns="91425" rIns="91425" bIns="91425" anchor="ctr" anchorCtr="0"/>
          <a:lstStyle>
            <a:lvl1pPr marL="0" marR="0" lvl="0" indent="0" algn="l" rtl="0">
              <a:lnSpc>
                <a:spcPct val="90000"/>
              </a:lnSpc>
              <a:spcBef>
                <a:spcPts val="1000"/>
              </a:spcBef>
              <a:buClr>
                <a:schemeClr val="lt1"/>
              </a:buClr>
              <a:buFont typeface="Arial"/>
              <a:buNone/>
              <a:defRPr sz="16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4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9pPr>
          </a:lstStyle>
          <a:p>
            <a:endParaRPr/>
          </a:p>
        </p:txBody>
      </p:sp>
      <p:sp>
        <p:nvSpPr>
          <p:cNvPr id="89" name="Shape 89"/>
          <p:cNvSpPr txBox="1">
            <a:spLocks noGrp="1"/>
          </p:cNvSpPr>
          <p:nvPr>
            <p:ph type="dt" idx="10"/>
          </p:nvPr>
        </p:nvSpPr>
        <p:spPr>
          <a:xfrm>
            <a:off x="7550981" y="5936187"/>
            <a:ext cx="2743200" cy="365100"/>
          </a:xfrm>
          <a:prstGeom prst="rect">
            <a:avLst/>
          </a:prstGeom>
          <a:noFill/>
          <a:ln>
            <a:noFill/>
          </a:ln>
        </p:spPr>
        <p:txBody>
          <a:bodyPr lIns="91425" tIns="91425" rIns="91425" bIns="91425" anchor="ctr" anchorCtr="0"/>
          <a:lstStyle>
            <a:lvl1pPr marL="0" marR="0" lvl="0" indent="0" algn="r"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90" name="Shape 90"/>
          <p:cNvSpPr txBox="1">
            <a:spLocks noGrp="1"/>
          </p:cNvSpPr>
          <p:nvPr>
            <p:ph type="ftr" idx="11"/>
          </p:nvPr>
        </p:nvSpPr>
        <p:spPr>
          <a:xfrm>
            <a:off x="680320" y="5936187"/>
            <a:ext cx="6870600" cy="365100"/>
          </a:xfrm>
          <a:prstGeom prst="rect">
            <a:avLst/>
          </a:prstGeom>
          <a:noFill/>
          <a:ln>
            <a:noFill/>
          </a:ln>
        </p:spPr>
        <p:txBody>
          <a:bodyPr lIns="91425" tIns="91425" rIns="91425" bIns="91425" anchor="ctr" anchorCtr="0"/>
          <a:lstStyle>
            <a:lvl1pPr marL="0" marR="0" lvl="0" indent="0" algn="l"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91" name="Shape 91"/>
          <p:cNvSpPr txBox="1">
            <a:spLocks noGrp="1"/>
          </p:cNvSpPr>
          <p:nvPr>
            <p:ph type="sldNum" idx="12"/>
          </p:nvPr>
        </p:nvSpPr>
        <p:spPr>
          <a:xfrm>
            <a:off x="10729454" y="753227"/>
            <a:ext cx="1154100" cy="10907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3600">
                <a:solidFill>
                  <a:schemeClr val="lt1"/>
                </a:solidFill>
                <a:latin typeface="Trebuchet MS"/>
                <a:ea typeface="Trebuchet MS"/>
                <a:cs typeface="Trebuchet MS"/>
                <a:sym typeface="Trebuchet MS"/>
              </a:rPr>
              <a:t>‹#›</a:t>
            </a:fld>
            <a:endParaRPr lang="en" sz="3600">
              <a:solidFill>
                <a:schemeClr val="lt1"/>
              </a:solidFill>
              <a:latin typeface="Trebuchet MS"/>
              <a:ea typeface="Trebuchet MS"/>
              <a:cs typeface="Trebuchet MS"/>
              <a:sym typeface="Trebuchet M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92"/>
        <p:cNvGrpSpPr/>
        <p:nvPr/>
      </p:nvGrpSpPr>
      <p:grpSpPr>
        <a:xfrm>
          <a:off x="0" y="0"/>
          <a:ext cx="0" cy="0"/>
          <a:chOff x="0" y="0"/>
          <a:chExt cx="0" cy="0"/>
        </a:xfrm>
      </p:grpSpPr>
      <p:pic>
        <p:nvPicPr>
          <p:cNvPr id="93" name="Shape 93"/>
          <p:cNvPicPr preferRelativeResize="0"/>
          <p:nvPr/>
        </p:nvPicPr>
        <p:blipFill rotWithShape="1">
          <a:blip r:embed="rId2">
            <a:alphaModFix/>
          </a:blip>
          <a:srcRect/>
          <a:stretch/>
        </p:blipFill>
        <p:spPr>
          <a:xfrm>
            <a:off x="1" y="1970240"/>
            <a:ext cx="10437900" cy="321300"/>
          </a:xfrm>
          <a:prstGeom prst="rect">
            <a:avLst/>
          </a:prstGeom>
          <a:noFill/>
          <a:ln>
            <a:noFill/>
          </a:ln>
        </p:spPr>
      </p:pic>
      <p:pic>
        <p:nvPicPr>
          <p:cNvPr id="94" name="Shape 94"/>
          <p:cNvPicPr preferRelativeResize="0"/>
          <p:nvPr/>
        </p:nvPicPr>
        <p:blipFill rotWithShape="1">
          <a:blip r:embed="rId3">
            <a:alphaModFix/>
          </a:blip>
          <a:srcRect/>
          <a:stretch/>
        </p:blipFill>
        <p:spPr>
          <a:xfrm>
            <a:off x="10585825" y="1971233"/>
            <a:ext cx="1602900" cy="144300"/>
          </a:xfrm>
          <a:prstGeom prst="rect">
            <a:avLst/>
          </a:prstGeom>
          <a:noFill/>
          <a:ln>
            <a:noFill/>
          </a:ln>
        </p:spPr>
      </p:pic>
      <p:sp>
        <p:nvSpPr>
          <p:cNvPr id="95" name="Shape 95"/>
          <p:cNvSpPr/>
          <p:nvPr/>
        </p:nvSpPr>
        <p:spPr>
          <a:xfrm>
            <a:off x="0" y="609600"/>
            <a:ext cx="10437900" cy="1368300"/>
          </a:xfrm>
          <a:prstGeom prst="rect">
            <a:avLst/>
          </a:prstGeom>
          <a:solidFill>
            <a:srgbClr val="262626"/>
          </a:solidFill>
          <a:ln>
            <a:noFill/>
          </a:ln>
        </p:spPr>
        <p:txBody>
          <a:bodyPr lIns="91425" tIns="91425" rIns="91425" bIns="91425" anchor="ctr" anchorCtr="0">
            <a:noAutofit/>
          </a:bodyPr>
          <a:lstStyle/>
          <a:p>
            <a:pPr lvl="0">
              <a:spcBef>
                <a:spcPts val="0"/>
              </a:spcBef>
              <a:buNone/>
            </a:pPr>
            <a:endParaRPr/>
          </a:p>
        </p:txBody>
      </p:sp>
      <p:sp>
        <p:nvSpPr>
          <p:cNvPr id="96" name="Shape 96"/>
          <p:cNvSpPr/>
          <p:nvPr/>
        </p:nvSpPr>
        <p:spPr>
          <a:xfrm>
            <a:off x="10585827" y="609600"/>
            <a:ext cx="1602900" cy="13683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97" name="Shape 97"/>
          <p:cNvSpPr txBox="1">
            <a:spLocks noGrp="1"/>
          </p:cNvSpPr>
          <p:nvPr>
            <p:ph type="title"/>
          </p:nvPr>
        </p:nvSpPr>
        <p:spPr>
          <a:xfrm>
            <a:off x="680322" y="753227"/>
            <a:ext cx="9613800" cy="1080900"/>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98" name="Shape 98"/>
          <p:cNvSpPr>
            <a:spLocks noGrp="1"/>
          </p:cNvSpPr>
          <p:nvPr>
            <p:ph type="pic" idx="2"/>
          </p:nvPr>
        </p:nvSpPr>
        <p:spPr>
          <a:xfrm>
            <a:off x="4868332" y="2336874"/>
            <a:ext cx="5425800" cy="3599400"/>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lt1"/>
              </a:buClr>
              <a:buFont typeface="Arial"/>
              <a:buNone/>
              <a:defRPr sz="32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8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24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9pPr>
          </a:lstStyle>
          <a:p>
            <a:endParaRPr/>
          </a:p>
        </p:txBody>
      </p:sp>
      <p:sp>
        <p:nvSpPr>
          <p:cNvPr id="99" name="Shape 99"/>
          <p:cNvSpPr txBox="1">
            <a:spLocks noGrp="1"/>
          </p:cNvSpPr>
          <p:nvPr>
            <p:ph type="body" idx="1"/>
          </p:nvPr>
        </p:nvSpPr>
        <p:spPr>
          <a:xfrm>
            <a:off x="680322" y="2336873"/>
            <a:ext cx="3876300" cy="3599400"/>
          </a:xfrm>
          <a:prstGeom prst="rect">
            <a:avLst/>
          </a:prstGeom>
          <a:noFill/>
          <a:ln>
            <a:noFill/>
          </a:ln>
        </p:spPr>
        <p:txBody>
          <a:bodyPr lIns="91425" tIns="91425" rIns="91425" bIns="91425" anchor="ctr" anchorCtr="0"/>
          <a:lstStyle>
            <a:lvl1pPr marL="0" marR="0" lvl="0" indent="0" algn="l" rtl="0">
              <a:lnSpc>
                <a:spcPct val="90000"/>
              </a:lnSpc>
              <a:spcBef>
                <a:spcPts val="1000"/>
              </a:spcBef>
              <a:buClr>
                <a:schemeClr val="lt1"/>
              </a:buClr>
              <a:buFont typeface="Arial"/>
              <a:buNone/>
              <a:defRPr sz="16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4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6pPr>
            <a:lvl7pPr marL="2743200" marR="0" lvl="6"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7pPr>
            <a:lvl8pPr marL="3200400" marR="0" lvl="7"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8pPr>
            <a:lvl9pPr marL="3657600" marR="0" lvl="8"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9pPr>
          </a:lstStyle>
          <a:p>
            <a:endParaRPr/>
          </a:p>
        </p:txBody>
      </p:sp>
      <p:sp>
        <p:nvSpPr>
          <p:cNvPr id="100" name="Shape 100"/>
          <p:cNvSpPr txBox="1">
            <a:spLocks noGrp="1"/>
          </p:cNvSpPr>
          <p:nvPr>
            <p:ph type="dt" idx="10"/>
          </p:nvPr>
        </p:nvSpPr>
        <p:spPr>
          <a:xfrm>
            <a:off x="7550981" y="5936187"/>
            <a:ext cx="2743200" cy="365100"/>
          </a:xfrm>
          <a:prstGeom prst="rect">
            <a:avLst/>
          </a:prstGeom>
          <a:noFill/>
          <a:ln>
            <a:noFill/>
          </a:ln>
        </p:spPr>
        <p:txBody>
          <a:bodyPr lIns="91425" tIns="91425" rIns="91425" bIns="91425" anchor="ctr" anchorCtr="0"/>
          <a:lstStyle>
            <a:lvl1pPr marL="0" marR="0" lvl="0" indent="0" algn="r"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01" name="Shape 101"/>
          <p:cNvSpPr txBox="1">
            <a:spLocks noGrp="1"/>
          </p:cNvSpPr>
          <p:nvPr>
            <p:ph type="ftr" idx="11"/>
          </p:nvPr>
        </p:nvSpPr>
        <p:spPr>
          <a:xfrm>
            <a:off x="680320" y="5936187"/>
            <a:ext cx="6870600" cy="365100"/>
          </a:xfrm>
          <a:prstGeom prst="rect">
            <a:avLst/>
          </a:prstGeom>
          <a:noFill/>
          <a:ln>
            <a:noFill/>
          </a:ln>
        </p:spPr>
        <p:txBody>
          <a:bodyPr lIns="91425" tIns="91425" rIns="91425" bIns="91425" anchor="ctr" anchorCtr="0"/>
          <a:lstStyle>
            <a:lvl1pPr marL="0" marR="0" lvl="0" indent="0" algn="l" rtl="0">
              <a:spcBef>
                <a:spcPts val="0"/>
              </a:spcBef>
              <a:buNone/>
              <a:defRPr sz="1050">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02" name="Shape 102"/>
          <p:cNvSpPr txBox="1">
            <a:spLocks noGrp="1"/>
          </p:cNvSpPr>
          <p:nvPr>
            <p:ph type="sldNum" idx="12"/>
          </p:nvPr>
        </p:nvSpPr>
        <p:spPr>
          <a:xfrm>
            <a:off x="10729454" y="753227"/>
            <a:ext cx="1154100" cy="10907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3600">
                <a:solidFill>
                  <a:schemeClr val="lt1"/>
                </a:solidFill>
                <a:latin typeface="Trebuchet MS"/>
                <a:ea typeface="Trebuchet MS"/>
                <a:cs typeface="Trebuchet MS"/>
                <a:sym typeface="Trebuchet MS"/>
              </a:rPr>
              <a:t>‹#›</a:t>
            </a:fld>
            <a:endParaRPr lang="en" sz="3600">
              <a:solidFill>
                <a:schemeClr val="lt1"/>
              </a:solidFill>
              <a:latin typeface="Trebuchet MS"/>
              <a:ea typeface="Trebuchet MS"/>
              <a:cs typeface="Trebuchet MS"/>
              <a:sym typeface="Trebuchet M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2CEAE0"/>
            </a:gs>
            <a:gs pos="50000">
              <a:srgbClr val="1FAAC6"/>
            </a:gs>
            <a:gs pos="100000">
              <a:srgbClr val="0A2161"/>
            </a:gs>
          </a:gsLst>
          <a:lin ang="2519868" scaled="0"/>
        </a:gradFill>
        <a:effectLst/>
      </p:bgPr>
    </p:bg>
    <p:spTree>
      <p:nvGrpSpPr>
        <p:cNvPr id="1" name="Shape 5"/>
        <p:cNvGrpSpPr/>
        <p:nvPr/>
      </p:nvGrpSpPr>
      <p:grpSpPr>
        <a:xfrm>
          <a:off x="0" y="0"/>
          <a:ext cx="0" cy="0"/>
          <a:chOff x="0" y="0"/>
          <a:chExt cx="0" cy="0"/>
        </a:xfrm>
      </p:grpSpPr>
      <p:pic>
        <p:nvPicPr>
          <p:cNvPr id="6" name="Shape 6"/>
          <p:cNvPicPr preferRelativeResize="0"/>
          <p:nvPr/>
        </p:nvPicPr>
        <p:blipFill rotWithShape="1">
          <a:blip r:embed="rId19">
            <a:alphaModFix amt="10000"/>
          </a:blip>
          <a:srcRect/>
          <a:stretch/>
        </p:blipFill>
        <p:spPr>
          <a:xfrm>
            <a:off x="0" y="0"/>
            <a:ext cx="12192000" cy="6858000"/>
          </a:xfrm>
          <a:prstGeom prst="rect">
            <a:avLst/>
          </a:prstGeom>
          <a:noFill/>
          <a:ln>
            <a:noFill/>
          </a:ln>
        </p:spPr>
      </p:pic>
      <p:sp>
        <p:nvSpPr>
          <p:cNvPr id="7" name="Shape 7"/>
          <p:cNvSpPr txBox="1">
            <a:spLocks noGrp="1"/>
          </p:cNvSpPr>
          <p:nvPr>
            <p:ph type="title"/>
          </p:nvPr>
        </p:nvSpPr>
        <p:spPr>
          <a:xfrm>
            <a:off x="680320" y="753227"/>
            <a:ext cx="9613800" cy="1080900"/>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3600" b="0" i="0" u="none" strike="noStrike" cap="none">
                <a:solidFill>
                  <a:schemeClr val="lt1"/>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8" name="Shape 8"/>
          <p:cNvSpPr txBox="1">
            <a:spLocks noGrp="1"/>
          </p:cNvSpPr>
          <p:nvPr>
            <p:ph type="body" idx="1"/>
          </p:nvPr>
        </p:nvSpPr>
        <p:spPr>
          <a:xfrm>
            <a:off x="680320" y="2336873"/>
            <a:ext cx="9613800" cy="3599400"/>
          </a:xfrm>
          <a:prstGeom prst="rect">
            <a:avLst/>
          </a:prstGeom>
          <a:noFill/>
          <a:ln>
            <a:noFill/>
          </a:ln>
        </p:spPr>
        <p:txBody>
          <a:bodyPr lIns="91425" tIns="91425" rIns="91425" bIns="91425" anchor="t" anchorCtr="0"/>
          <a:lstStyle>
            <a:lvl1pPr marL="228600" marR="0" lvl="0" indent="-76200" algn="l" rtl="0">
              <a:lnSpc>
                <a:spcPct val="90000"/>
              </a:lnSpc>
              <a:spcBef>
                <a:spcPts val="10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1pPr>
            <a:lvl2pPr marL="685800" marR="0" lvl="1"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2pPr>
            <a:lvl3pPr marL="1143000" marR="0" lvl="2"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3pPr>
            <a:lvl4pPr marL="1600200" marR="0" lvl="3"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4pPr>
            <a:lvl5pPr marL="2057400" marR="0" lvl="4" indent="-127000" algn="l" rtl="0">
              <a:lnSpc>
                <a:spcPct val="90000"/>
              </a:lnSpc>
              <a:spcBef>
                <a:spcPts val="500"/>
              </a:spcBef>
              <a:buClr>
                <a:schemeClr val="lt1"/>
              </a:buClr>
              <a:buSzPct val="100000"/>
              <a:buFont typeface="Arial"/>
              <a:buChar char="•"/>
              <a:defRPr sz="1600" b="0" i="0" u="none" strike="noStrike" cap="none">
                <a:solidFill>
                  <a:schemeClr val="lt1"/>
                </a:solidFill>
                <a:latin typeface="Trebuchet MS"/>
                <a:ea typeface="Trebuchet MS"/>
                <a:cs typeface="Trebuchet MS"/>
                <a:sym typeface="Trebuchet MS"/>
              </a:defRPr>
            </a:lvl5pPr>
            <a:lvl6pPr marL="2514600" marR="0" lvl="5"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6pPr>
            <a:lvl7pPr marL="2971800" marR="0" lvl="6"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7pPr>
            <a:lvl8pPr marL="3429000" marR="0" lvl="7"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8pPr>
            <a:lvl9pPr marL="3886200" marR="0" lvl="8" indent="-139700" algn="l" rtl="0">
              <a:lnSpc>
                <a:spcPct val="90000"/>
              </a:lnSpc>
              <a:spcBef>
                <a:spcPts val="500"/>
              </a:spcBef>
              <a:buClr>
                <a:schemeClr val="lt1"/>
              </a:buClr>
              <a:buSzPct val="100000"/>
              <a:buFont typeface="Arial"/>
              <a:buChar char="•"/>
              <a:defRPr sz="1400" b="0" i="0" u="none" strike="noStrike" cap="none">
                <a:solidFill>
                  <a:schemeClr val="lt1"/>
                </a:solidFill>
                <a:latin typeface="Trebuchet MS"/>
                <a:ea typeface="Trebuchet MS"/>
                <a:cs typeface="Trebuchet MS"/>
                <a:sym typeface="Trebuchet MS"/>
              </a:defRPr>
            </a:lvl9pPr>
          </a:lstStyle>
          <a:p>
            <a:endParaRPr/>
          </a:p>
        </p:txBody>
      </p:sp>
      <p:sp>
        <p:nvSpPr>
          <p:cNvPr id="9" name="Shape 9"/>
          <p:cNvSpPr txBox="1">
            <a:spLocks noGrp="1"/>
          </p:cNvSpPr>
          <p:nvPr>
            <p:ph type="dt" idx="10"/>
          </p:nvPr>
        </p:nvSpPr>
        <p:spPr>
          <a:xfrm>
            <a:off x="7550981" y="5936187"/>
            <a:ext cx="2743200" cy="365100"/>
          </a:xfrm>
          <a:prstGeom prst="rect">
            <a:avLst/>
          </a:prstGeom>
          <a:noFill/>
          <a:ln>
            <a:noFill/>
          </a:ln>
        </p:spPr>
        <p:txBody>
          <a:bodyPr lIns="91425" tIns="91425" rIns="91425" bIns="91425" anchor="ctr" anchorCtr="0"/>
          <a:lstStyle>
            <a:lvl1pPr marL="0" marR="0" lvl="0" indent="0" algn="r"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0" name="Shape 10"/>
          <p:cNvSpPr txBox="1">
            <a:spLocks noGrp="1"/>
          </p:cNvSpPr>
          <p:nvPr>
            <p:ph type="ftr" idx="11"/>
          </p:nvPr>
        </p:nvSpPr>
        <p:spPr>
          <a:xfrm>
            <a:off x="680320" y="5936187"/>
            <a:ext cx="6870600" cy="365100"/>
          </a:xfrm>
          <a:prstGeom prst="rect">
            <a:avLst/>
          </a:prstGeom>
          <a:noFill/>
          <a:ln>
            <a:noFill/>
          </a:ln>
        </p:spPr>
        <p:txBody>
          <a:bodyPr lIns="91425" tIns="91425" rIns="91425" bIns="91425" anchor="ctr" anchorCtr="0"/>
          <a:lstStyle>
            <a:lvl1pPr marL="0" marR="0" lvl="0" indent="0" algn="l" rtl="0">
              <a:spcBef>
                <a:spcPts val="0"/>
              </a:spcBef>
              <a:buNone/>
              <a:defRPr sz="105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1" name="Shape 11"/>
          <p:cNvSpPr txBox="1">
            <a:spLocks noGrp="1"/>
          </p:cNvSpPr>
          <p:nvPr>
            <p:ph type="sldNum" idx="12"/>
          </p:nvPr>
        </p:nvSpPr>
        <p:spPr>
          <a:xfrm>
            <a:off x="10729454" y="753227"/>
            <a:ext cx="1154100" cy="10907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3600" b="0" i="0" u="none" strike="noStrike" cap="none">
                <a:solidFill>
                  <a:schemeClr val="lt1"/>
                </a:solidFill>
                <a:latin typeface="Trebuchet MS"/>
                <a:ea typeface="Trebuchet MS"/>
                <a:cs typeface="Trebuchet MS"/>
                <a:sym typeface="Trebuchet MS"/>
              </a:rPr>
              <a:t>‹#›</a:t>
            </a:fld>
            <a:endParaRPr lang="en" sz="3600" b="0" i="0" u="none" strike="noStrike" cap="none">
              <a:solidFill>
                <a:schemeClr val="lt1"/>
              </a:solidFill>
              <a:latin typeface="Trebuchet MS"/>
              <a:ea typeface="Trebuchet MS"/>
              <a:cs typeface="Trebuchet MS"/>
              <a:sym typeface="Trebuchet M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5.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itationmachine.net/bibliographies/85375074?new=tru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ctrTitle"/>
          </p:nvPr>
        </p:nvSpPr>
        <p:spPr>
          <a:xfrm>
            <a:off x="358797" y="2702658"/>
            <a:ext cx="8144100" cy="1373100"/>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lt1"/>
              </a:buClr>
              <a:buSzPct val="25000"/>
              <a:buFont typeface="Trebuchet MS"/>
              <a:buNone/>
            </a:pPr>
            <a:r>
              <a:rPr lang="en" sz="5400" b="0" i="0" u="none" strike="noStrike" cap="none">
                <a:solidFill>
                  <a:schemeClr val="lt1"/>
                </a:solidFill>
                <a:latin typeface="Trebuchet MS"/>
                <a:ea typeface="Trebuchet MS"/>
                <a:cs typeface="Trebuchet MS"/>
                <a:sym typeface="Trebuchet MS"/>
              </a:rPr>
              <a:t>COLOR BLINDNESS</a:t>
            </a:r>
          </a:p>
        </p:txBody>
      </p:sp>
      <p:sp>
        <p:nvSpPr>
          <p:cNvPr id="203" name="Shape 203"/>
          <p:cNvSpPr txBox="1">
            <a:spLocks noGrp="1"/>
          </p:cNvSpPr>
          <p:nvPr>
            <p:ph type="subTitle" idx="1"/>
          </p:nvPr>
        </p:nvSpPr>
        <p:spPr>
          <a:xfrm>
            <a:off x="358809" y="4425889"/>
            <a:ext cx="8144100" cy="11178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lt1"/>
              </a:buClr>
              <a:buSzPct val="25000"/>
              <a:buFont typeface="Arial"/>
              <a:buNone/>
            </a:pPr>
            <a:r>
              <a:rPr lang="en" sz="2000" b="0" i="0" u="none" strike="noStrike" cap="none">
                <a:solidFill>
                  <a:schemeClr val="lt1"/>
                </a:solidFill>
                <a:latin typeface="Trebuchet MS"/>
                <a:ea typeface="Trebuchet MS"/>
                <a:cs typeface="Trebuchet MS"/>
                <a:sym typeface="Trebuchet MS"/>
              </a:rPr>
              <a:t>By: Haley Stroud, Conor Presto, E</a:t>
            </a:r>
            <a:r>
              <a:rPr lang="en"/>
              <a:t>t</a:t>
            </a:r>
            <a:r>
              <a:rPr lang="en" sz="2000" b="0" i="0" u="none" strike="noStrike" cap="none">
                <a:solidFill>
                  <a:schemeClr val="lt1"/>
                </a:solidFill>
                <a:latin typeface="Trebuchet MS"/>
                <a:ea typeface="Trebuchet MS"/>
                <a:cs typeface="Trebuchet MS"/>
                <a:sym typeface="Trebuchet MS"/>
              </a:rPr>
              <a:t>han Davis, Kayla Hall</a:t>
            </a:r>
            <a:r>
              <a:rPr lang="en" sz="100" b="0" i="0" u="none" strike="noStrike" cap="none">
                <a:solidFill>
                  <a:schemeClr val="lt1"/>
                </a:solidFill>
                <a:latin typeface="Trebuchet MS"/>
                <a:ea typeface="Trebuchet MS"/>
                <a:cs typeface="Trebuchet MS"/>
                <a:sym typeface="Trebuchet MS"/>
              </a:rPr>
              <a:t>, </a:t>
            </a:r>
            <a:r>
              <a:rPr lang="en" sz="2000" b="0" i="0" u="none" strike="noStrike" cap="none">
                <a:solidFill>
                  <a:schemeClr val="lt1"/>
                </a:solidFill>
                <a:latin typeface="Trebuchet MS"/>
                <a:ea typeface="Trebuchet MS"/>
                <a:cs typeface="Trebuchet MS"/>
                <a:sym typeface="Trebuchet MS"/>
              </a:rPr>
              <a:t>, and Dante McGuir</a:t>
            </a:r>
            <a:r>
              <a:rPr lang="en"/>
              <a:t>e</a:t>
            </a:r>
          </a:p>
        </p:txBody>
      </p:sp>
      <p:pic>
        <p:nvPicPr>
          <p:cNvPr id="204" name="Shape 204"/>
          <p:cNvPicPr preferRelativeResize="0"/>
          <p:nvPr/>
        </p:nvPicPr>
        <p:blipFill>
          <a:blip r:embed="rId3">
            <a:alphaModFix/>
          </a:blip>
          <a:stretch>
            <a:fillRect/>
          </a:stretch>
        </p:blipFill>
        <p:spPr>
          <a:xfrm>
            <a:off x="8502900" y="4572675"/>
            <a:ext cx="2354325" cy="2183774"/>
          </a:xfrm>
          <a:prstGeom prst="rect">
            <a:avLst/>
          </a:prstGeom>
          <a:noFill/>
          <a:ln>
            <a:noFill/>
          </a:ln>
        </p:spPr>
      </p:pic>
      <p:pic>
        <p:nvPicPr>
          <p:cNvPr id="205" name="Shape 205"/>
          <p:cNvPicPr preferRelativeResize="0"/>
          <p:nvPr/>
        </p:nvPicPr>
        <p:blipFill>
          <a:blip r:embed="rId4">
            <a:alphaModFix/>
          </a:blip>
          <a:stretch>
            <a:fillRect/>
          </a:stretch>
        </p:blipFill>
        <p:spPr>
          <a:xfrm>
            <a:off x="8084825" y="168724"/>
            <a:ext cx="3708000" cy="2255074"/>
          </a:xfrm>
          <a:prstGeom prst="rect">
            <a:avLst/>
          </a:prstGeom>
          <a:noFill/>
          <a:ln>
            <a:noFill/>
          </a:ln>
        </p:spPr>
      </p:pic>
      <p:pic>
        <p:nvPicPr>
          <p:cNvPr id="206" name="Shape 206"/>
          <p:cNvPicPr preferRelativeResize="0"/>
          <p:nvPr/>
        </p:nvPicPr>
        <p:blipFill>
          <a:blip r:embed="rId5">
            <a:alphaModFix/>
          </a:blip>
          <a:stretch>
            <a:fillRect/>
          </a:stretch>
        </p:blipFill>
        <p:spPr>
          <a:xfrm>
            <a:off x="358800" y="168725"/>
            <a:ext cx="2789674" cy="2255075"/>
          </a:xfrm>
          <a:prstGeom prst="rect">
            <a:avLst/>
          </a:prstGeom>
          <a:noFill/>
          <a:ln>
            <a:noFill/>
          </a:ln>
        </p:spPr>
      </p:pic>
      <p:pic>
        <p:nvPicPr>
          <p:cNvPr id="207" name="Shape 207"/>
          <p:cNvPicPr preferRelativeResize="0"/>
          <p:nvPr/>
        </p:nvPicPr>
        <p:blipFill>
          <a:blip r:embed="rId6">
            <a:alphaModFix/>
          </a:blip>
          <a:stretch>
            <a:fillRect/>
          </a:stretch>
        </p:blipFill>
        <p:spPr>
          <a:xfrm>
            <a:off x="3639575" y="168725"/>
            <a:ext cx="4025449" cy="2255074"/>
          </a:xfrm>
          <a:prstGeom prst="rect">
            <a:avLst/>
          </a:prstGeom>
          <a:noFill/>
          <a:ln>
            <a:noFill/>
          </a:ln>
        </p:spPr>
      </p:pic>
      <p:sp>
        <p:nvSpPr>
          <p:cNvPr id="208" name="Shape 208"/>
          <p:cNvSpPr txBox="1"/>
          <p:nvPr/>
        </p:nvSpPr>
        <p:spPr>
          <a:xfrm>
            <a:off x="1848550" y="5334000"/>
            <a:ext cx="28200" cy="42300"/>
          </a:xfrm>
          <a:prstGeom prst="rect">
            <a:avLst/>
          </a:prstGeom>
          <a:noFill/>
          <a:ln>
            <a:noFill/>
          </a:ln>
        </p:spPr>
        <p:txBody>
          <a:bodyPr lIns="91425" tIns="91425" rIns="91425" bIns="91425" anchor="t" anchorCtr="0">
            <a:noAutofit/>
          </a:bodyPr>
          <a:lstStyle/>
          <a:p>
            <a:pPr lvl="0">
              <a:spcBef>
                <a:spcPts val="0"/>
              </a:spcBef>
              <a:buNone/>
            </a:pPr>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680320" y="753227"/>
            <a:ext cx="9613861" cy="1080938"/>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lt1"/>
              </a:buClr>
              <a:buSzPct val="25000"/>
              <a:buFont typeface="Trebuchet MS"/>
              <a:buNone/>
            </a:pPr>
            <a:r>
              <a:rPr lang="en" sz="3600" b="0" i="0" u="none" strike="noStrike" cap="none">
                <a:solidFill>
                  <a:schemeClr val="lt1"/>
                </a:solidFill>
                <a:latin typeface="Trebuchet MS"/>
                <a:ea typeface="Trebuchet MS"/>
                <a:cs typeface="Trebuchet MS"/>
                <a:sym typeface="Trebuchet MS"/>
              </a:rPr>
              <a:t>Color Blindness Impact</a:t>
            </a:r>
            <a:r>
              <a:rPr lang="en"/>
              <a:t> Part 1</a:t>
            </a:r>
          </a:p>
        </p:txBody>
      </p:sp>
      <p:sp>
        <p:nvSpPr>
          <p:cNvPr id="266" name="Shape 266"/>
          <p:cNvSpPr txBox="1">
            <a:spLocks noGrp="1"/>
          </p:cNvSpPr>
          <p:nvPr>
            <p:ph type="body" idx="1"/>
          </p:nvPr>
        </p:nvSpPr>
        <p:spPr>
          <a:xfrm>
            <a:off x="1371600" y="2286000"/>
            <a:ext cx="9601200" cy="4114800"/>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lt1"/>
              </a:buClr>
              <a:buSzPct val="100000"/>
              <a:buFont typeface="Arial"/>
              <a:buChar char="•"/>
            </a:pPr>
            <a:r>
              <a:rPr lang="en" sz="2400" b="0" i="0" u="none" strike="noStrike" cap="none">
                <a:solidFill>
                  <a:schemeClr val="lt1"/>
                </a:solidFill>
                <a:latin typeface="Trebuchet MS"/>
                <a:ea typeface="Trebuchet MS"/>
                <a:cs typeface="Trebuchet MS"/>
                <a:sym typeface="Trebuchet MS"/>
              </a:rPr>
              <a:t>Does not impact life expectancy directly.</a:t>
            </a:r>
          </a:p>
          <a:p>
            <a:pPr marL="685800" marR="0" lvl="1" indent="-228600" algn="l" rtl="0">
              <a:lnSpc>
                <a:spcPct val="90000"/>
              </a:lnSpc>
              <a:spcBef>
                <a:spcPts val="500"/>
              </a:spcBef>
              <a:spcAft>
                <a:spcPts val="0"/>
              </a:spcAft>
              <a:buClr>
                <a:schemeClr val="lt1"/>
              </a:buClr>
              <a:buSzPct val="100000"/>
              <a:buFont typeface="Arial"/>
              <a:buChar char="•"/>
            </a:pPr>
            <a:r>
              <a:rPr lang="en" sz="2000" b="0" i="0" u="none" strike="noStrike" cap="none">
                <a:solidFill>
                  <a:schemeClr val="lt1"/>
                </a:solidFill>
                <a:latin typeface="Trebuchet MS"/>
                <a:ea typeface="Trebuchet MS"/>
                <a:cs typeface="Trebuchet MS"/>
                <a:sym typeface="Trebuchet MS"/>
              </a:rPr>
              <a:t>EX: A person that is color blind is expected to live a normal length life, but if they cannot tell which color is which at a stop light they can be killed in a crash.</a:t>
            </a:r>
          </a:p>
          <a:p>
            <a:pPr marL="228600" marR="0" lvl="0" indent="-228600" algn="l" rtl="0">
              <a:lnSpc>
                <a:spcPct val="90000"/>
              </a:lnSpc>
              <a:spcBef>
                <a:spcPts val="1000"/>
              </a:spcBef>
              <a:spcAft>
                <a:spcPts val="0"/>
              </a:spcAft>
              <a:buClr>
                <a:schemeClr val="lt1"/>
              </a:buClr>
              <a:buSzPct val="100000"/>
              <a:buFont typeface="Arial"/>
              <a:buChar char="•"/>
            </a:pPr>
            <a:r>
              <a:rPr lang="en" sz="2400" b="0" i="0" u="none" strike="noStrike" cap="none">
                <a:solidFill>
                  <a:schemeClr val="lt1"/>
                </a:solidFill>
                <a:latin typeface="Trebuchet MS"/>
                <a:ea typeface="Trebuchet MS"/>
                <a:cs typeface="Trebuchet MS"/>
                <a:sym typeface="Trebuchet MS"/>
              </a:rPr>
              <a:t>Limited: Can’t tell difference between some colors.</a:t>
            </a:r>
          </a:p>
          <a:p>
            <a:pPr marL="228600" marR="0" lvl="0" indent="-228600" algn="l" rtl="0">
              <a:lnSpc>
                <a:spcPct val="90000"/>
              </a:lnSpc>
              <a:spcBef>
                <a:spcPts val="1000"/>
              </a:spcBef>
              <a:spcAft>
                <a:spcPts val="0"/>
              </a:spcAft>
              <a:buClr>
                <a:schemeClr val="lt1"/>
              </a:buClr>
              <a:buSzPct val="100000"/>
              <a:buFont typeface="Arial"/>
              <a:buChar char="•"/>
            </a:pPr>
            <a:r>
              <a:rPr lang="en" sz="2400" b="0" i="0" u="none" strike="noStrike" cap="none">
                <a:solidFill>
                  <a:schemeClr val="lt1"/>
                </a:solidFill>
                <a:latin typeface="Trebuchet MS"/>
                <a:ea typeface="Trebuchet MS"/>
                <a:cs typeface="Trebuchet MS"/>
                <a:sym typeface="Trebuchet MS"/>
              </a:rPr>
              <a:t>Most commonly inherited is Deuteranopia  (red &amp; green) where they can</a:t>
            </a:r>
            <a:r>
              <a:rPr lang="en"/>
              <a:t>’</a:t>
            </a:r>
            <a:r>
              <a:rPr lang="en" sz="2400" b="0" i="0" u="none" strike="noStrike" cap="none">
                <a:solidFill>
                  <a:schemeClr val="lt1"/>
                </a:solidFill>
                <a:latin typeface="Trebuchet MS"/>
                <a:ea typeface="Trebuchet MS"/>
                <a:cs typeface="Trebuchet MS"/>
                <a:sym typeface="Trebuchet MS"/>
              </a:rPr>
              <a:t>t tell the difference between red &amp; green.</a:t>
            </a:r>
          </a:p>
          <a:p>
            <a:pPr marL="228600" marR="0" lvl="0" indent="-228600" algn="l" rtl="0">
              <a:lnSpc>
                <a:spcPct val="90000"/>
              </a:lnSpc>
              <a:spcBef>
                <a:spcPts val="1000"/>
              </a:spcBef>
              <a:spcAft>
                <a:spcPts val="0"/>
              </a:spcAft>
              <a:buClr>
                <a:schemeClr val="lt1"/>
              </a:buClr>
              <a:buSzPct val="100000"/>
              <a:buFont typeface="Arial"/>
              <a:buChar char="•"/>
            </a:pPr>
            <a:r>
              <a:rPr lang="en" sz="2400" b="0" i="0" u="none" strike="noStrike" cap="none">
                <a:solidFill>
                  <a:schemeClr val="lt1"/>
                </a:solidFill>
                <a:latin typeface="Trebuchet MS"/>
                <a:ea typeface="Trebuchet MS"/>
                <a:cs typeface="Trebuchet MS"/>
                <a:sym typeface="Trebuchet MS"/>
              </a:rPr>
              <a:t>Can impact you physically.</a:t>
            </a:r>
          </a:p>
          <a:p>
            <a:pPr marL="228600" marR="0" lvl="0" indent="-228600" algn="l" rtl="0">
              <a:lnSpc>
                <a:spcPct val="90000"/>
              </a:lnSpc>
              <a:spcBef>
                <a:spcPts val="1000"/>
              </a:spcBef>
              <a:spcAft>
                <a:spcPts val="0"/>
              </a:spcAft>
              <a:buClr>
                <a:schemeClr val="lt1"/>
              </a:buClr>
              <a:buSzPct val="100000"/>
              <a:buFont typeface="Arial"/>
              <a:buChar char="•"/>
            </a:pPr>
            <a:r>
              <a:rPr lang="en" sz="2400" b="0" i="0" u="none" strike="noStrike" cap="none">
                <a:solidFill>
                  <a:schemeClr val="lt1"/>
                </a:solidFill>
                <a:latin typeface="Trebuchet MS"/>
                <a:ea typeface="Trebuchet MS"/>
                <a:cs typeface="Trebuchet MS"/>
                <a:sym typeface="Trebuchet MS"/>
              </a:rPr>
              <a:t>Can </a:t>
            </a:r>
            <a:r>
              <a:rPr lang="en"/>
              <a:t>a</a:t>
            </a:r>
            <a:r>
              <a:rPr lang="en" sz="2400" b="0" i="0" u="none" strike="noStrike" cap="none">
                <a:solidFill>
                  <a:schemeClr val="lt1"/>
                </a:solidFill>
                <a:latin typeface="Trebuchet MS"/>
                <a:ea typeface="Trebuchet MS"/>
                <a:cs typeface="Trebuchet MS"/>
                <a:sym typeface="Trebuchet MS"/>
              </a:rPr>
              <a:t>ffect certain jobs you can have.</a:t>
            </a:r>
          </a:p>
          <a:p>
            <a:pPr marL="685800" marR="0" lvl="1" indent="-228600" algn="l" rtl="0">
              <a:lnSpc>
                <a:spcPct val="90000"/>
              </a:lnSpc>
              <a:spcBef>
                <a:spcPts val="500"/>
              </a:spcBef>
              <a:spcAft>
                <a:spcPts val="0"/>
              </a:spcAft>
              <a:buClr>
                <a:schemeClr val="lt1"/>
              </a:buClr>
              <a:buSzPct val="100000"/>
              <a:buFont typeface="Arial"/>
              <a:buChar char="•"/>
            </a:pPr>
            <a:r>
              <a:rPr lang="en" sz="2000" b="0" i="0" u="none" strike="noStrike" cap="none">
                <a:solidFill>
                  <a:schemeClr val="lt1"/>
                </a:solidFill>
                <a:latin typeface="Trebuchet MS"/>
                <a:ea typeface="Trebuchet MS"/>
                <a:cs typeface="Trebuchet MS"/>
                <a:sym typeface="Trebuchet MS"/>
              </a:rPr>
              <a:t>EX: Piloting an airplane.</a:t>
            </a:r>
          </a:p>
          <a:p>
            <a:pPr marL="530352" marR="0" lvl="1" indent="-9651" algn="l" rtl="0">
              <a:lnSpc>
                <a:spcPct val="90000"/>
              </a:lnSpc>
              <a:spcBef>
                <a:spcPts val="500"/>
              </a:spcBef>
              <a:spcAft>
                <a:spcPts val="0"/>
              </a:spcAft>
              <a:buClr>
                <a:schemeClr val="lt1"/>
              </a:buClr>
              <a:buSzPct val="25000"/>
              <a:buFont typeface="Arial"/>
              <a:buNone/>
            </a:pPr>
            <a:endParaRPr sz="2000" b="0" i="0" u="none" strike="noStrike" cap="none">
              <a:solidFill>
                <a:schemeClr val="lt1"/>
              </a:solidFill>
              <a:latin typeface="Trebuchet MS"/>
              <a:ea typeface="Trebuchet MS"/>
              <a:cs typeface="Trebuchet MS"/>
              <a:sym typeface="Trebuchet MS"/>
            </a:endParaRPr>
          </a:p>
          <a:p>
            <a:pPr marL="228600" marR="0" lvl="0" indent="-228600" algn="l" rtl="0">
              <a:lnSpc>
                <a:spcPct val="90000"/>
              </a:lnSpc>
              <a:spcBef>
                <a:spcPts val="1000"/>
              </a:spcBef>
              <a:spcAft>
                <a:spcPts val="0"/>
              </a:spcAft>
              <a:buClr>
                <a:schemeClr val="lt1"/>
              </a:buClr>
              <a:buSzPct val="100000"/>
              <a:buFont typeface="Arial"/>
              <a:buNone/>
            </a:pPr>
            <a:endParaRPr sz="2400" b="0" i="0" u="none" strike="noStrike" cap="none">
              <a:solidFill>
                <a:schemeClr val="lt1"/>
              </a:solidFill>
              <a:latin typeface="Trebuchet MS"/>
              <a:ea typeface="Trebuchet MS"/>
              <a:cs typeface="Trebuchet MS"/>
              <a:sym typeface="Trebuchet MS"/>
            </a:endParaRPr>
          </a:p>
          <a:p>
            <a:pPr marL="228600" marR="0" lvl="0" indent="-228600" algn="l" rtl="0">
              <a:lnSpc>
                <a:spcPct val="90000"/>
              </a:lnSpc>
              <a:spcBef>
                <a:spcPts val="1000"/>
              </a:spcBef>
              <a:buClr>
                <a:schemeClr val="lt1"/>
              </a:buClr>
              <a:buSzPct val="100000"/>
              <a:buFont typeface="Arial"/>
              <a:buNone/>
            </a:pPr>
            <a:endParaRPr sz="2400" b="0" i="0" u="none" strike="noStrike" cap="none">
              <a:solidFill>
                <a:schemeClr val="lt1"/>
              </a:solidFill>
              <a:latin typeface="Trebuchet MS"/>
              <a:ea typeface="Trebuchet MS"/>
              <a:cs typeface="Trebuchet MS"/>
              <a:sym typeface="Trebuchet MS"/>
            </a:endParaRPr>
          </a:p>
        </p:txBody>
      </p:sp>
      <p:pic>
        <p:nvPicPr>
          <p:cNvPr id="267" name="Shape 267"/>
          <p:cNvPicPr preferRelativeResize="0"/>
          <p:nvPr/>
        </p:nvPicPr>
        <p:blipFill>
          <a:blip r:embed="rId3">
            <a:alphaModFix/>
          </a:blip>
          <a:stretch>
            <a:fillRect/>
          </a:stretch>
        </p:blipFill>
        <p:spPr>
          <a:xfrm>
            <a:off x="8615150" y="247037"/>
            <a:ext cx="3046075" cy="1897774"/>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a:spLocks noGrp="1"/>
          </p:cNvSpPr>
          <p:nvPr>
            <p:ph type="title"/>
          </p:nvPr>
        </p:nvSpPr>
        <p:spPr>
          <a:xfrm>
            <a:off x="680320" y="753227"/>
            <a:ext cx="9613861" cy="1080938"/>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lt1"/>
              </a:buClr>
              <a:buSzPct val="25000"/>
              <a:buFont typeface="Trebuchet MS"/>
              <a:buNone/>
            </a:pPr>
            <a:r>
              <a:rPr lang="en" sz="3600" b="0" i="0" u="none" strike="noStrike" cap="none">
                <a:solidFill>
                  <a:schemeClr val="lt1"/>
                </a:solidFill>
                <a:latin typeface="Trebuchet MS"/>
                <a:ea typeface="Trebuchet MS"/>
                <a:cs typeface="Trebuchet MS"/>
                <a:sym typeface="Trebuchet MS"/>
              </a:rPr>
              <a:t>Colorblindness impact Part 2</a:t>
            </a:r>
          </a:p>
        </p:txBody>
      </p:sp>
      <p:sp>
        <p:nvSpPr>
          <p:cNvPr id="273" name="Shape 273"/>
          <p:cNvSpPr txBox="1">
            <a:spLocks noGrp="1"/>
          </p:cNvSpPr>
          <p:nvPr>
            <p:ph type="body" idx="1"/>
          </p:nvPr>
        </p:nvSpPr>
        <p:spPr>
          <a:xfrm>
            <a:off x="237450" y="2209725"/>
            <a:ext cx="9926700" cy="4438800"/>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lt1"/>
              </a:buClr>
              <a:buSzPct val="100000"/>
              <a:buFont typeface="Arial"/>
              <a:buChar char="•"/>
            </a:pPr>
            <a:r>
              <a:rPr lang="en" sz="2400" b="0" i="0" u="none" strike="noStrike" cap="none">
                <a:solidFill>
                  <a:schemeClr val="lt1"/>
                </a:solidFill>
                <a:latin typeface="Trebuchet MS"/>
                <a:ea typeface="Trebuchet MS"/>
                <a:cs typeface="Trebuchet MS"/>
                <a:sym typeface="Trebuchet MS"/>
              </a:rPr>
              <a:t>Can impact health by not telling if food is good or not</a:t>
            </a:r>
          </a:p>
          <a:p>
            <a:pPr marL="228600" marR="0" lvl="0" indent="-228600" algn="l" rtl="0">
              <a:lnSpc>
                <a:spcPct val="90000"/>
              </a:lnSpc>
              <a:spcBef>
                <a:spcPts val="1000"/>
              </a:spcBef>
              <a:spcAft>
                <a:spcPts val="0"/>
              </a:spcAft>
              <a:buClr>
                <a:schemeClr val="lt1"/>
              </a:buClr>
              <a:buSzPct val="100000"/>
              <a:buFont typeface="Arial"/>
              <a:buChar char="•"/>
            </a:pPr>
            <a:r>
              <a:rPr lang="en" sz="2400" b="0" i="0" u="none" strike="noStrike" cap="none">
                <a:solidFill>
                  <a:schemeClr val="lt1"/>
                </a:solidFill>
                <a:latin typeface="Trebuchet MS"/>
                <a:ea typeface="Trebuchet MS"/>
                <a:cs typeface="Trebuchet MS"/>
                <a:sym typeface="Trebuchet MS"/>
              </a:rPr>
              <a:t>Can impact family mentally if a family member with it was injured due to accidents.</a:t>
            </a:r>
          </a:p>
          <a:p>
            <a:pPr marL="228600" marR="0" lvl="0" indent="-228600" algn="l" rtl="0">
              <a:lnSpc>
                <a:spcPct val="90000"/>
              </a:lnSpc>
              <a:spcBef>
                <a:spcPts val="1000"/>
              </a:spcBef>
              <a:spcAft>
                <a:spcPts val="0"/>
              </a:spcAft>
              <a:buClr>
                <a:schemeClr val="lt1"/>
              </a:buClr>
              <a:buSzPct val="100000"/>
              <a:buFont typeface="Arial"/>
              <a:buChar char="•"/>
            </a:pPr>
            <a:r>
              <a:rPr lang="en" sz="2400" b="0" i="0" u="none" strike="noStrike" cap="none">
                <a:solidFill>
                  <a:schemeClr val="lt1"/>
                </a:solidFill>
                <a:latin typeface="Trebuchet MS"/>
                <a:ea typeface="Trebuchet MS"/>
                <a:cs typeface="Trebuchet MS"/>
                <a:sym typeface="Trebuchet MS"/>
              </a:rPr>
              <a:t>Might have family members constantly help them</a:t>
            </a:r>
            <a:r>
              <a:rPr lang="en"/>
              <a:t>.</a:t>
            </a:r>
          </a:p>
          <a:p>
            <a:pPr marL="0" marR="0" lvl="0" indent="0" algn="l" rtl="0">
              <a:lnSpc>
                <a:spcPct val="90000"/>
              </a:lnSpc>
              <a:spcBef>
                <a:spcPts val="1000"/>
              </a:spcBef>
              <a:spcAft>
                <a:spcPts val="0"/>
              </a:spcAft>
              <a:buNone/>
            </a:pPr>
            <a:endParaRPr/>
          </a:p>
          <a:p>
            <a:pPr marL="228600" marR="0" lvl="0" indent="-228600" algn="l" rtl="0">
              <a:lnSpc>
                <a:spcPct val="90000"/>
              </a:lnSpc>
              <a:spcBef>
                <a:spcPts val="1000"/>
              </a:spcBef>
              <a:buClr>
                <a:schemeClr val="lt1"/>
              </a:buClr>
              <a:buSzPct val="100000"/>
              <a:buFont typeface="Arial"/>
              <a:buNone/>
            </a:pPr>
            <a:endParaRPr sz="2400" b="0" i="0" u="none" strike="noStrike" cap="none">
              <a:solidFill>
                <a:schemeClr val="lt1"/>
              </a:solidFill>
              <a:latin typeface="Trebuchet MS"/>
              <a:ea typeface="Trebuchet MS"/>
              <a:cs typeface="Trebuchet MS"/>
              <a:sym typeface="Trebuchet MS"/>
            </a:endParaRPr>
          </a:p>
        </p:txBody>
      </p:sp>
      <p:pic>
        <p:nvPicPr>
          <p:cNvPr id="274" name="Shape 274"/>
          <p:cNvPicPr preferRelativeResize="0"/>
          <p:nvPr/>
        </p:nvPicPr>
        <p:blipFill>
          <a:blip r:embed="rId3">
            <a:alphaModFix/>
          </a:blip>
          <a:stretch>
            <a:fillRect/>
          </a:stretch>
        </p:blipFill>
        <p:spPr>
          <a:xfrm>
            <a:off x="8156975" y="3804500"/>
            <a:ext cx="3495000" cy="24898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prism/>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680320" y="753227"/>
            <a:ext cx="9613861" cy="1080938"/>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lt1"/>
              </a:buClr>
              <a:buSzPct val="25000"/>
              <a:buFont typeface="Trebuchet MS"/>
              <a:buNone/>
            </a:pPr>
            <a:r>
              <a:rPr lang="en"/>
              <a:t>Color Blind Treatments</a:t>
            </a:r>
          </a:p>
        </p:txBody>
      </p:sp>
      <p:sp>
        <p:nvSpPr>
          <p:cNvPr id="280" name="Shape 280"/>
          <p:cNvSpPr txBox="1">
            <a:spLocks noGrp="1"/>
          </p:cNvSpPr>
          <p:nvPr>
            <p:ph type="body" idx="1"/>
          </p:nvPr>
        </p:nvSpPr>
        <p:spPr>
          <a:xfrm>
            <a:off x="610470" y="2308948"/>
            <a:ext cx="9613800" cy="3599400"/>
          </a:xfrm>
          <a:prstGeom prst="rect">
            <a:avLst/>
          </a:prstGeom>
          <a:noFill/>
          <a:ln>
            <a:noFill/>
          </a:ln>
        </p:spPr>
        <p:txBody>
          <a:bodyPr lIns="91425" tIns="45700" rIns="91425" bIns="45700" anchor="t" anchorCtr="0">
            <a:noAutofit/>
          </a:bodyPr>
          <a:lstStyle/>
          <a:p>
            <a:pPr marL="457200" marR="0" lvl="0" indent="-228600" algn="l" rtl="0">
              <a:lnSpc>
                <a:spcPct val="90000"/>
              </a:lnSpc>
              <a:spcBef>
                <a:spcPts val="0"/>
              </a:spcBef>
            </a:pPr>
            <a:r>
              <a:rPr lang="en"/>
              <a:t>No current medical treatment has been created to cure the disorder or symptoms of the disorder</a:t>
            </a:r>
          </a:p>
          <a:p>
            <a:pPr marL="457200" marR="0" lvl="0" indent="-228600" algn="l" rtl="0">
              <a:lnSpc>
                <a:spcPct val="90000"/>
              </a:lnSpc>
              <a:spcBef>
                <a:spcPts val="0"/>
              </a:spcBef>
            </a:pPr>
            <a:r>
              <a:rPr lang="en"/>
              <a:t> Some color filters and contact lenses, however, have been created to give people with the disorder normal vision</a:t>
            </a:r>
          </a:p>
          <a:p>
            <a:pPr marL="457200" marR="0" lvl="0" indent="-228600" algn="l" rtl="0">
              <a:lnSpc>
                <a:spcPct val="90000"/>
              </a:lnSpc>
              <a:spcBef>
                <a:spcPts val="0"/>
              </a:spcBef>
            </a:pPr>
            <a:r>
              <a:rPr lang="en"/>
              <a:t>These lenses and filters also have side effects, like further confusion</a:t>
            </a:r>
          </a:p>
          <a:p>
            <a:pPr marL="457200" marR="0" lvl="0" indent="-228600" algn="l" rtl="0">
              <a:lnSpc>
                <a:spcPct val="90000"/>
              </a:lnSpc>
              <a:spcBef>
                <a:spcPts val="0"/>
              </a:spcBef>
            </a:pPr>
            <a:r>
              <a:rPr lang="en"/>
              <a:t>No treatments have been used in any time period</a:t>
            </a:r>
          </a:p>
          <a:p>
            <a:pPr marL="457200" marR="0" lvl="0" indent="-228600" algn="l" rtl="0">
              <a:lnSpc>
                <a:spcPct val="90000"/>
              </a:lnSpc>
              <a:spcBef>
                <a:spcPts val="0"/>
              </a:spcBef>
            </a:pPr>
            <a:r>
              <a:rPr lang="en"/>
              <a:t>Gene therapy is a possibility that scientists are currently looking forward to in the future</a:t>
            </a:r>
          </a:p>
        </p:txBody>
      </p:sp>
    </p:spTree>
  </p:cSld>
  <p:clrMapOvr>
    <a:masterClrMapping/>
  </p:clrMapOvr>
  <mc:AlternateContent xmlns:mc="http://schemas.openxmlformats.org/markup-compatibility/2006" xmlns:p14="http://schemas.microsoft.com/office/powerpoint/2010/main">
    <mc:Choice Requires="p14">
      <p:transition spd="med">
        <p14:gallery dir="l"/>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Shape 285"/>
          <p:cNvSpPr txBox="1">
            <a:spLocks noGrp="1"/>
          </p:cNvSpPr>
          <p:nvPr>
            <p:ph type="title"/>
          </p:nvPr>
        </p:nvSpPr>
        <p:spPr>
          <a:xfrm>
            <a:off x="680320" y="753227"/>
            <a:ext cx="9613861" cy="1080938"/>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lt1"/>
              </a:buClr>
              <a:buSzPct val="25000"/>
              <a:buFont typeface="Trebuchet MS"/>
              <a:buNone/>
            </a:pPr>
            <a:r>
              <a:rPr lang="en" sz="3600" b="0" i="0" u="none" strike="noStrike" cap="none">
                <a:solidFill>
                  <a:schemeClr val="lt1"/>
                </a:solidFill>
                <a:latin typeface="Trebuchet MS"/>
                <a:ea typeface="Trebuchet MS"/>
                <a:cs typeface="Trebuchet MS"/>
                <a:sym typeface="Trebuchet MS"/>
              </a:rPr>
              <a:t>The </a:t>
            </a:r>
            <a:r>
              <a:rPr lang="en"/>
              <a:t>PHG </a:t>
            </a:r>
            <a:r>
              <a:rPr lang="en" sz="3600" b="0" i="0" u="none" strike="noStrike" cap="none">
                <a:solidFill>
                  <a:schemeClr val="lt1"/>
                </a:solidFill>
                <a:latin typeface="Trebuchet MS"/>
                <a:ea typeface="Trebuchet MS"/>
                <a:cs typeface="Trebuchet MS"/>
                <a:sym typeface="Trebuchet MS"/>
              </a:rPr>
              <a:t>Foundation </a:t>
            </a:r>
          </a:p>
        </p:txBody>
      </p:sp>
      <p:sp>
        <p:nvSpPr>
          <p:cNvPr id="286" name="Shape 286"/>
          <p:cNvSpPr txBox="1">
            <a:spLocks noGrp="1"/>
          </p:cNvSpPr>
          <p:nvPr>
            <p:ph type="body" idx="1"/>
          </p:nvPr>
        </p:nvSpPr>
        <p:spPr>
          <a:xfrm>
            <a:off x="237450" y="2209725"/>
            <a:ext cx="9926700" cy="4438800"/>
          </a:xfrm>
          <a:prstGeom prst="rect">
            <a:avLst/>
          </a:prstGeom>
          <a:noFill/>
          <a:ln>
            <a:noFill/>
          </a:ln>
        </p:spPr>
        <p:txBody>
          <a:bodyPr lIns="91425" tIns="45700" rIns="91425" bIns="45700" anchor="t" anchorCtr="0">
            <a:noAutofit/>
          </a:bodyPr>
          <a:lstStyle/>
          <a:p>
            <a:pPr marL="457200" marR="0" lvl="0" indent="-381000" algn="l" rtl="0">
              <a:lnSpc>
                <a:spcPct val="90000"/>
              </a:lnSpc>
              <a:spcBef>
                <a:spcPts val="0"/>
              </a:spcBef>
              <a:buClr>
                <a:schemeClr val="lt1"/>
              </a:buClr>
              <a:buSzPct val="100000"/>
              <a:buFont typeface="Trebuchet MS"/>
            </a:pPr>
            <a:r>
              <a:rPr lang="en"/>
              <a:t>The PHG Foundation works to fight against diseases like color blindness.</a:t>
            </a:r>
          </a:p>
          <a:p>
            <a:pPr marL="457200" marR="0" lvl="0" indent="-381000" algn="l" rtl="0">
              <a:lnSpc>
                <a:spcPct val="90000"/>
              </a:lnSpc>
              <a:spcBef>
                <a:spcPts val="0"/>
              </a:spcBef>
              <a:buClr>
                <a:schemeClr val="lt1"/>
              </a:buClr>
              <a:buSzPct val="100000"/>
              <a:buFont typeface="Trebuchet MS"/>
            </a:pPr>
            <a:r>
              <a:rPr lang="en"/>
              <a:t>The PHG Foundation has been able to cure red-green color blindness in adult monkeys.</a:t>
            </a:r>
          </a:p>
          <a:p>
            <a:pPr marL="457200" marR="0" lvl="0" indent="-228600" algn="l" rtl="0">
              <a:lnSpc>
                <a:spcPct val="90000"/>
              </a:lnSpc>
              <a:spcBef>
                <a:spcPts val="0"/>
              </a:spcBef>
            </a:pPr>
            <a:r>
              <a:rPr lang="en"/>
              <a:t>They believe that that being able to cure color blindness in monkeys could carry over to humans and help find a cure to stop color blindness.</a:t>
            </a: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txBox="1">
            <a:spLocks noGrp="1"/>
          </p:cNvSpPr>
          <p:nvPr>
            <p:ph type="title"/>
          </p:nvPr>
        </p:nvSpPr>
        <p:spPr>
          <a:xfrm>
            <a:off x="680320" y="753227"/>
            <a:ext cx="9613861" cy="1080938"/>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lt1"/>
              </a:buClr>
              <a:buSzPct val="25000"/>
              <a:buFont typeface="Trebuchet MS"/>
              <a:buNone/>
            </a:pPr>
            <a:r>
              <a:rPr lang="en"/>
              <a:t>Color Blindness Graphic</a:t>
            </a:r>
          </a:p>
        </p:txBody>
      </p:sp>
      <p:sp>
        <p:nvSpPr>
          <p:cNvPr id="292" name="Shape 292"/>
          <p:cNvSpPr txBox="1">
            <a:spLocks noGrp="1"/>
          </p:cNvSpPr>
          <p:nvPr>
            <p:ph type="body" idx="1"/>
          </p:nvPr>
        </p:nvSpPr>
        <p:spPr>
          <a:xfrm>
            <a:off x="680345" y="2336623"/>
            <a:ext cx="9613800" cy="3599400"/>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buClr>
                <a:schemeClr val="lt1"/>
              </a:buClr>
              <a:buSzPct val="100000"/>
              <a:buFont typeface="Arial"/>
              <a:buNone/>
            </a:pPr>
            <a:r>
              <a:rPr lang="en"/>
              <a:t>http://www.youtube.com/watch?v=gRfJz9boH10</a:t>
            </a:r>
          </a:p>
        </p:txBody>
      </p:sp>
      <p:pic>
        <p:nvPicPr>
          <p:cNvPr id="293" name="Shape 293"/>
          <p:cNvPicPr preferRelativeResize="0"/>
          <p:nvPr/>
        </p:nvPicPr>
        <p:blipFill>
          <a:blip r:embed="rId3">
            <a:alphaModFix/>
          </a:blip>
          <a:stretch>
            <a:fillRect/>
          </a:stretch>
        </p:blipFill>
        <p:spPr>
          <a:xfrm>
            <a:off x="542400" y="3100425"/>
            <a:ext cx="3357174" cy="2349999"/>
          </a:xfrm>
          <a:prstGeom prst="rect">
            <a:avLst/>
          </a:prstGeom>
          <a:noFill/>
          <a:ln>
            <a:noFill/>
          </a:ln>
        </p:spPr>
      </p:pic>
      <p:pic>
        <p:nvPicPr>
          <p:cNvPr id="294" name="Shape 294"/>
          <p:cNvPicPr preferRelativeResize="0"/>
          <p:nvPr/>
        </p:nvPicPr>
        <p:blipFill>
          <a:blip r:embed="rId4">
            <a:alphaModFix/>
          </a:blip>
          <a:stretch>
            <a:fillRect/>
          </a:stretch>
        </p:blipFill>
        <p:spPr>
          <a:xfrm>
            <a:off x="7923749" y="3841875"/>
            <a:ext cx="3768150" cy="2224100"/>
          </a:xfrm>
          <a:prstGeom prst="rect">
            <a:avLst/>
          </a:prstGeom>
          <a:noFill/>
          <a:ln>
            <a:noFill/>
          </a:ln>
        </p:spPr>
      </p:pic>
      <p:pic>
        <p:nvPicPr>
          <p:cNvPr id="295" name="Shape 295"/>
          <p:cNvPicPr preferRelativeResize="0"/>
          <p:nvPr/>
        </p:nvPicPr>
        <p:blipFill>
          <a:blip r:embed="rId5">
            <a:alphaModFix/>
          </a:blip>
          <a:stretch>
            <a:fillRect/>
          </a:stretch>
        </p:blipFill>
        <p:spPr>
          <a:xfrm>
            <a:off x="4233062" y="3100431"/>
            <a:ext cx="3357175" cy="2349993"/>
          </a:xfrm>
          <a:prstGeom prst="rect">
            <a:avLst/>
          </a:prstGeom>
          <a:noFill/>
          <a:ln>
            <a:noFill/>
          </a:ln>
        </p:spPr>
      </p:pic>
      <p:pic>
        <p:nvPicPr>
          <p:cNvPr id="296" name="Shape 296"/>
          <p:cNvPicPr preferRelativeResize="0"/>
          <p:nvPr/>
        </p:nvPicPr>
        <p:blipFill>
          <a:blip r:embed="rId6">
            <a:alphaModFix/>
          </a:blip>
          <a:stretch>
            <a:fillRect/>
          </a:stretch>
        </p:blipFill>
        <p:spPr>
          <a:xfrm>
            <a:off x="7923750" y="2097237"/>
            <a:ext cx="3768151" cy="1481550"/>
          </a:xfrm>
          <a:prstGeom prst="rect">
            <a:avLst/>
          </a:prstGeom>
          <a:noFill/>
          <a:ln>
            <a:noFill/>
          </a:ln>
        </p:spPr>
      </p:pic>
    </p:spTree>
  </p:cSld>
  <p:clrMapOvr>
    <a:masterClrMapping/>
  </p:clrMapOvr>
  <p:transition spd="med">
    <p:push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Shape 301"/>
          <p:cNvSpPr txBox="1">
            <a:spLocks noGrp="1"/>
          </p:cNvSpPr>
          <p:nvPr>
            <p:ph type="title"/>
          </p:nvPr>
        </p:nvSpPr>
        <p:spPr>
          <a:xfrm>
            <a:off x="680320" y="753227"/>
            <a:ext cx="9613861" cy="1080938"/>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lt1"/>
              </a:buClr>
              <a:buSzPct val="25000"/>
              <a:buFont typeface="Trebuchet MS"/>
              <a:buNone/>
            </a:pPr>
            <a:r>
              <a:rPr lang="en" sz="3600" b="0" i="0" u="none" strike="noStrike" cap="none">
                <a:solidFill>
                  <a:schemeClr val="lt1"/>
                </a:solidFill>
                <a:latin typeface="Trebuchet MS"/>
                <a:ea typeface="Trebuchet MS"/>
                <a:cs typeface="Trebuchet MS"/>
                <a:sym typeface="Trebuchet MS"/>
              </a:rPr>
              <a:t>Peter Milton</a:t>
            </a:r>
          </a:p>
        </p:txBody>
      </p:sp>
      <p:sp>
        <p:nvSpPr>
          <p:cNvPr id="302" name="Shape 302"/>
          <p:cNvSpPr txBox="1">
            <a:spLocks noGrp="1"/>
          </p:cNvSpPr>
          <p:nvPr>
            <p:ph type="body" idx="1"/>
          </p:nvPr>
        </p:nvSpPr>
        <p:spPr>
          <a:xfrm>
            <a:off x="237450" y="2209725"/>
            <a:ext cx="9926700" cy="4438800"/>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lt1"/>
              </a:buClr>
              <a:buSzPct val="100000"/>
              <a:buFont typeface="Arial"/>
              <a:buChar char="•"/>
            </a:pPr>
            <a:r>
              <a:rPr lang="en" sz="2400" b="0" i="0" u="none" strike="noStrike" cap="none">
                <a:solidFill>
                  <a:schemeClr val="lt1"/>
                </a:solidFill>
                <a:latin typeface="Trebuchet MS"/>
                <a:ea typeface="Trebuchet MS"/>
                <a:cs typeface="Trebuchet MS"/>
                <a:sym typeface="Trebuchet MS"/>
              </a:rPr>
              <a:t>Peter Milton is a 32 year old Art teacher at the Maryland Institute College of Art in Baltimore and a painter, when he was diagnosed with Deuteranopia (red-green colorblindness). Milton then abandoned color and embraced black and white in his paintings, and focused more on detail, rather than color. He claims that he doesn’t miss color and that differences in vision are of no importance.				</a:t>
            </a:r>
          </a:p>
          <a:p>
            <a:pPr marL="0" marR="0" lvl="0" indent="0" algn="l" rtl="0">
              <a:lnSpc>
                <a:spcPct val="90000"/>
              </a:lnSpc>
              <a:spcBef>
                <a:spcPts val="0"/>
              </a:spcBef>
              <a:spcAft>
                <a:spcPts val="0"/>
              </a:spcAft>
              <a:buNone/>
            </a:pPr>
            <a:r>
              <a:rPr lang="en"/>
              <a:t>						One of Milton’s artworks-</a:t>
            </a:r>
          </a:p>
          <a:p>
            <a:pPr marL="228600" marR="0" lvl="0" indent="-228600" algn="l" rtl="0">
              <a:lnSpc>
                <a:spcPct val="90000"/>
              </a:lnSpc>
              <a:spcBef>
                <a:spcPts val="1000"/>
              </a:spcBef>
              <a:buClr>
                <a:schemeClr val="lt1"/>
              </a:buClr>
              <a:buSzPct val="100000"/>
              <a:buFont typeface="Arial"/>
              <a:buNone/>
            </a:pPr>
            <a:endParaRPr sz="2400" b="0" i="0" u="none" strike="noStrike" cap="none">
              <a:solidFill>
                <a:schemeClr val="lt1"/>
              </a:solidFill>
              <a:latin typeface="Trebuchet MS"/>
              <a:ea typeface="Trebuchet MS"/>
              <a:cs typeface="Trebuchet MS"/>
              <a:sym typeface="Trebuchet MS"/>
            </a:endParaRPr>
          </a:p>
        </p:txBody>
      </p:sp>
      <p:pic>
        <p:nvPicPr>
          <p:cNvPr id="303" name="Shape 303"/>
          <p:cNvPicPr preferRelativeResize="0"/>
          <p:nvPr/>
        </p:nvPicPr>
        <p:blipFill rotWithShape="1">
          <a:blip r:embed="rId3">
            <a:alphaModFix/>
          </a:blip>
          <a:srcRect/>
          <a:stretch/>
        </p:blipFill>
        <p:spPr>
          <a:xfrm>
            <a:off x="7626199" y="4550650"/>
            <a:ext cx="4029000" cy="2209500"/>
          </a:xfrm>
          <a:prstGeom prst="rect">
            <a:avLst/>
          </a:prstGeom>
          <a:noFill/>
          <a:ln>
            <a:noFill/>
          </a:ln>
        </p:spPr>
      </p:pic>
    </p:spTree>
  </p:cSld>
  <p:clrMapOvr>
    <a:masterClrMapping/>
  </p:clrMapOvr>
  <p:transition spd="med">
    <p:pu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680320" y="753227"/>
            <a:ext cx="9613800" cy="1080900"/>
          </a:xfrm>
          <a:prstGeom prst="rect">
            <a:avLst/>
          </a:prstGeom>
        </p:spPr>
        <p:txBody>
          <a:bodyPr lIns="91425" tIns="91425" rIns="91425" bIns="91425" anchor="ctr" anchorCtr="0">
            <a:noAutofit/>
          </a:bodyPr>
          <a:lstStyle/>
          <a:p>
            <a:pPr lvl="0" rtl="0">
              <a:spcBef>
                <a:spcPts val="0"/>
              </a:spcBef>
              <a:buNone/>
            </a:pPr>
            <a:r>
              <a:rPr lang="en"/>
              <a:t>Works Cited</a:t>
            </a:r>
          </a:p>
        </p:txBody>
      </p:sp>
      <p:sp>
        <p:nvSpPr>
          <p:cNvPr id="309" name="Shape 309"/>
          <p:cNvSpPr txBox="1">
            <a:spLocks noGrp="1"/>
          </p:cNvSpPr>
          <p:nvPr>
            <p:ph type="body" idx="1"/>
          </p:nvPr>
        </p:nvSpPr>
        <p:spPr>
          <a:xfrm>
            <a:off x="237450" y="2209725"/>
            <a:ext cx="9926700" cy="4438800"/>
          </a:xfrm>
          <a:prstGeom prst="rect">
            <a:avLst/>
          </a:prstGeom>
        </p:spPr>
        <p:txBody>
          <a:bodyPr lIns="91425" tIns="91425" rIns="91425" bIns="91425" anchor="t" anchorCtr="0">
            <a:noAutofit/>
          </a:bodyPr>
          <a:lstStyle/>
          <a:p>
            <a:pPr marL="457200" lvl="0" indent="-355600" rtl="0">
              <a:spcBef>
                <a:spcPts val="0"/>
              </a:spcBef>
              <a:buClr>
                <a:srgbClr val="FFFFFF"/>
              </a:buClr>
              <a:buSzPct val="100000"/>
              <a:buFont typeface="Arial"/>
            </a:pPr>
            <a:r>
              <a:rPr lang="en" sz="2000"/>
              <a:t>Evancie, Angela. "For One Artist, Colorblindness Opened Up A World Of Black And White." </a:t>
            </a:r>
            <a:r>
              <a:rPr lang="en" sz="2000" i="1"/>
              <a:t>Npr</a:t>
            </a:r>
            <a:r>
              <a:rPr lang="en" sz="2000"/>
              <a:t>. Vermont Public Radio, 14 Nov. 2014. Web. 5 Apr. 2016.</a:t>
            </a:r>
          </a:p>
          <a:p>
            <a:pPr marL="457200" lvl="0" indent="-355600" rtl="0">
              <a:spcBef>
                <a:spcPts val="0"/>
              </a:spcBef>
              <a:buClr>
                <a:srgbClr val="FFFFFF"/>
              </a:buClr>
              <a:buSzPct val="100000"/>
              <a:buFont typeface="Arial"/>
            </a:pPr>
            <a:r>
              <a:rPr lang="en" sz="2000"/>
              <a:t>Lusby, Franklin W., MD</a:t>
            </a:r>
            <a:r>
              <a:rPr lang="en" sz="2000">
                <a:hlinkClick r:id="rId3"/>
              </a:rPr>
              <a:t> </a:t>
            </a:r>
            <a:r>
              <a:rPr lang="en" sz="2000" u="sng">
                <a:hlinkClick r:id="rId3"/>
              </a:rPr>
              <a:t>Ophthalmologist</a:t>
            </a:r>
            <a:r>
              <a:rPr lang="en" sz="2000"/>
              <a:t>. "Color Blindness." </a:t>
            </a:r>
            <a:r>
              <a:rPr lang="en" sz="2000" i="1"/>
              <a:t>Medline Plus</a:t>
            </a:r>
            <a:r>
              <a:rPr lang="en" sz="2000"/>
              <a:t>. Lusby Vision Institute, 5 Nov. 2015. Web. 4 Apr. 2016. </a:t>
            </a:r>
          </a:p>
          <a:p>
            <a:pPr marL="457200" lvl="0" indent="-355600" rtl="0">
              <a:spcBef>
                <a:spcPts val="0"/>
              </a:spcBef>
              <a:buClr>
                <a:srgbClr val="FFFFFF"/>
              </a:buClr>
              <a:buSzPct val="100000"/>
              <a:buFont typeface="Arial"/>
            </a:pPr>
            <a:r>
              <a:rPr lang="en" sz="2000"/>
              <a:t>Hunt, DM, Dulai, KS, Bowmaker, JK, and Mollon, JD. "The Chemistry of John Dalton's Color Blindness." </a:t>
            </a:r>
            <a:r>
              <a:rPr lang="en" sz="2000" i="1"/>
              <a:t>The Chemistry of John Dalton's Color Blindness. - PubMed - NCBI</a:t>
            </a:r>
            <a:r>
              <a:rPr lang="en" sz="2000"/>
              <a:t>. Department of Molecular Genetics, University of London, UK, 17 Feb. 1995. Web. 4 Apr. 2016.</a:t>
            </a:r>
          </a:p>
          <a:p>
            <a:pPr marL="457200" lvl="0" indent="-355600" rtl="0">
              <a:spcBef>
                <a:spcPts val="0"/>
              </a:spcBef>
              <a:buClr>
                <a:srgbClr val="FFFFFF"/>
              </a:buClr>
              <a:buSzPct val="100000"/>
              <a:buFont typeface="Arial"/>
            </a:pPr>
            <a:r>
              <a:rPr lang="en" sz="2000"/>
              <a:t>Pruthi, Sandhya, MD. "Poor Color Vision." </a:t>
            </a:r>
            <a:r>
              <a:rPr lang="en" sz="2000" i="1"/>
              <a:t>Mayo Clinic</a:t>
            </a:r>
            <a:r>
              <a:rPr lang="en" sz="2000"/>
              <a:t>. Mayo Clinic, 13 Feb. 2014. Web. 4 Apr. 2016. </a:t>
            </a:r>
          </a:p>
          <a:p>
            <a:pPr marL="457200" lvl="0" indent="-355600" rtl="0">
              <a:spcBef>
                <a:spcPts val="0"/>
              </a:spcBef>
              <a:buClr>
                <a:srgbClr val="FFFFFF"/>
              </a:buClr>
              <a:buSzPct val="100000"/>
              <a:buFont typeface="Arial"/>
            </a:pPr>
            <a:r>
              <a:rPr lang="en" sz="2000"/>
              <a:t>Colblindor. “Terminology of Color Blindness.” </a:t>
            </a:r>
            <a:r>
              <a:rPr lang="en" sz="2000" i="1"/>
              <a:t>Colblindor. </a:t>
            </a:r>
            <a:r>
              <a:rPr lang="en" sz="2000"/>
              <a:t>WordPress, 9 Feb. 2007. Web. 4 Apr. 2016.</a:t>
            </a:r>
          </a:p>
        </p:txBody>
      </p:sp>
    </p:spTree>
  </p:cSld>
  <p:clrMapOvr>
    <a:masterClrMapping/>
  </p:clrMapOvr>
  <mc:AlternateContent xmlns:mc="http://schemas.openxmlformats.org/markup-compatibility/2006" xmlns:p14="http://schemas.microsoft.com/office/powerpoint/2010/main">
    <mc:Choice Requires="p14">
      <p:transition spd="med">
        <p14:flip dir="l"/>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680320" y="753227"/>
            <a:ext cx="9613861" cy="1080938"/>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lt1"/>
              </a:buClr>
              <a:buSzPct val="25000"/>
              <a:buFont typeface="Trebuchet MS"/>
              <a:buNone/>
            </a:pPr>
            <a:r>
              <a:rPr lang="en" sz="3600" b="0" i="0" u="none" strike="noStrike" cap="none">
                <a:solidFill>
                  <a:schemeClr val="lt1"/>
                </a:solidFill>
                <a:latin typeface="Trebuchet MS"/>
                <a:ea typeface="Trebuchet MS"/>
                <a:cs typeface="Trebuchet MS"/>
                <a:sym typeface="Trebuchet MS"/>
              </a:rPr>
              <a:t>Color Blindness</a:t>
            </a:r>
          </a:p>
        </p:txBody>
      </p:sp>
      <p:sp>
        <p:nvSpPr>
          <p:cNvPr id="214" name="Shape 214"/>
          <p:cNvSpPr txBox="1">
            <a:spLocks noGrp="1"/>
          </p:cNvSpPr>
          <p:nvPr>
            <p:ph type="body" idx="1"/>
          </p:nvPr>
        </p:nvSpPr>
        <p:spPr>
          <a:xfrm>
            <a:off x="838200" y="2200977"/>
            <a:ext cx="10515600" cy="4351200"/>
          </a:xfrm>
          <a:prstGeom prst="rect">
            <a:avLst/>
          </a:prstGeom>
          <a:noFill/>
          <a:ln>
            <a:noFill/>
          </a:ln>
        </p:spPr>
        <p:txBody>
          <a:bodyPr lIns="91425" tIns="45700" rIns="91425" bIns="45700" anchor="t" anchorCtr="0">
            <a:noAutofit/>
          </a:bodyPr>
          <a:lstStyle/>
          <a:p>
            <a:pPr marL="457200" marR="0" lvl="0" indent="-381000" algn="l" rtl="0">
              <a:lnSpc>
                <a:spcPct val="90000"/>
              </a:lnSpc>
              <a:spcBef>
                <a:spcPts val="0"/>
              </a:spcBef>
              <a:buClr>
                <a:schemeClr val="lt1"/>
              </a:buClr>
              <a:buSzPct val="100000"/>
              <a:buFont typeface="Trebuchet MS"/>
            </a:pPr>
            <a:r>
              <a:rPr lang="en" sz="2400" b="0" i="0" u="none" strike="noStrike" cap="none">
                <a:solidFill>
                  <a:schemeClr val="lt1"/>
                </a:solidFill>
                <a:latin typeface="Trebuchet MS"/>
                <a:ea typeface="Trebuchet MS"/>
                <a:cs typeface="Trebuchet MS"/>
                <a:sym typeface="Trebuchet MS"/>
              </a:rPr>
              <a:t>Also known as color vision deficiency, </a:t>
            </a:r>
            <a:r>
              <a:rPr lang="en"/>
              <a:t>Daltonism,and Poor color vision.</a:t>
            </a:r>
          </a:p>
          <a:p>
            <a:pPr marL="457200" marR="0" lvl="0" indent="-228600" algn="l" rtl="0">
              <a:lnSpc>
                <a:spcPct val="90000"/>
              </a:lnSpc>
              <a:spcBef>
                <a:spcPts val="0"/>
              </a:spcBef>
            </a:pPr>
            <a:r>
              <a:rPr lang="en"/>
              <a:t>The name Color Blindness was chosen because people with this condition can’t distinguish certain shades of color making them “blind” to color.</a:t>
            </a:r>
          </a:p>
          <a:p>
            <a:pPr marL="457200" marR="0" lvl="0" indent="-228600" algn="l" rtl="0">
              <a:lnSpc>
                <a:spcPct val="90000"/>
              </a:lnSpc>
              <a:spcBef>
                <a:spcPts val="0"/>
              </a:spcBef>
            </a:pPr>
            <a:r>
              <a:rPr lang="en"/>
              <a:t>This name is actually misleading because very few people are actually colorblind.  This is why color vision deficiency describes it better.</a:t>
            </a:r>
          </a:p>
          <a:p>
            <a:pPr marL="457200" marR="0" lvl="0" indent="-228600" algn="l" rtl="0">
              <a:lnSpc>
                <a:spcPct val="90000"/>
              </a:lnSpc>
              <a:spcBef>
                <a:spcPts val="0"/>
              </a:spcBef>
            </a:pPr>
            <a:r>
              <a:rPr lang="en"/>
              <a:t>In 1794 at the Department of Molecular Genetics, University of London John Dalton described his own Color Blindness. Both John Dalton and his brother confused red with green and pink with blue. Dalton supposed that his vitreous humor was blue but they were perfectly clear. Dalton was a deuteranope and lacked the middle wave photopigment of the retina.</a:t>
            </a:r>
          </a:p>
        </p:txBody>
      </p:sp>
    </p:spTree>
  </p:cSld>
  <p:clrMapOvr>
    <a:masterClrMapping/>
  </p:clrMapOvr>
  <p:transition spd="med">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680320" y="753227"/>
            <a:ext cx="9613800" cy="1080900"/>
          </a:xfrm>
          <a:prstGeom prst="rect">
            <a:avLst/>
          </a:prstGeom>
        </p:spPr>
        <p:txBody>
          <a:bodyPr lIns="91425" tIns="91425" rIns="91425" bIns="91425" anchor="ctr" anchorCtr="0">
            <a:noAutofit/>
          </a:bodyPr>
          <a:lstStyle/>
          <a:p>
            <a:pPr lvl="0">
              <a:spcBef>
                <a:spcPts val="0"/>
              </a:spcBef>
              <a:buNone/>
            </a:pPr>
            <a:r>
              <a:rPr lang="en"/>
              <a:t>Type of genetic disorder</a:t>
            </a:r>
          </a:p>
        </p:txBody>
      </p:sp>
      <p:sp>
        <p:nvSpPr>
          <p:cNvPr id="220" name="Shape 220"/>
          <p:cNvSpPr txBox="1">
            <a:spLocks noGrp="1"/>
          </p:cNvSpPr>
          <p:nvPr>
            <p:ph type="body" idx="1"/>
          </p:nvPr>
        </p:nvSpPr>
        <p:spPr>
          <a:xfrm>
            <a:off x="612525" y="2265875"/>
            <a:ext cx="9749400" cy="4215000"/>
          </a:xfrm>
          <a:prstGeom prst="rect">
            <a:avLst/>
          </a:prstGeom>
        </p:spPr>
        <p:txBody>
          <a:bodyPr lIns="91425" tIns="91425" rIns="91425" bIns="91425" anchor="t" anchorCtr="0">
            <a:noAutofit/>
          </a:bodyPr>
          <a:lstStyle/>
          <a:p>
            <a:pPr marL="457200" lvl="0" indent="-228600" rtl="0">
              <a:spcBef>
                <a:spcPts val="0"/>
              </a:spcBef>
            </a:pPr>
            <a:r>
              <a:rPr lang="en"/>
              <a:t>Color Blindness is the inability to distinguish the difference between some colors. It is the result of an absence of color sensitive pigment in the cone cells of the retina. </a:t>
            </a:r>
          </a:p>
          <a:p>
            <a:pPr marL="457200" lvl="0" indent="-228600">
              <a:spcBef>
                <a:spcPts val="0"/>
              </a:spcBef>
            </a:pPr>
            <a:r>
              <a:rPr lang="en"/>
              <a:t>Color Blindness is passed down on the X chromosome. Chromosomes contain genes which have the instructions for the development of cells tissues, and organs. If you are colorblind it means the instructions for the development of your cone cells are faulty. This means they can be missing, less sensitive to light, or the pathway from your cone cells to your brain may not be developed</a:t>
            </a:r>
          </a:p>
        </p:txBody>
      </p:sp>
    </p:spTree>
  </p:cSld>
  <p:clrMapOvr>
    <a:masterClrMapping/>
  </p:clrMapOvr>
  <p:transition spd="med">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680320" y="753227"/>
            <a:ext cx="9613861" cy="1080938"/>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lt1"/>
              </a:buClr>
              <a:buSzPct val="25000"/>
              <a:buFont typeface="Trebuchet MS"/>
              <a:buNone/>
            </a:pPr>
            <a:r>
              <a:rPr lang="en"/>
              <a:t>Color Blind </a:t>
            </a:r>
            <a:r>
              <a:rPr lang="en" sz="3600" b="0" i="0" u="none" strike="noStrike" cap="none">
                <a:solidFill>
                  <a:schemeClr val="lt1"/>
                </a:solidFill>
                <a:latin typeface="Trebuchet MS"/>
                <a:ea typeface="Trebuchet MS"/>
                <a:cs typeface="Trebuchet MS"/>
                <a:sym typeface="Trebuchet MS"/>
              </a:rPr>
              <a:t>Chromosome Graphic</a:t>
            </a:r>
          </a:p>
        </p:txBody>
      </p:sp>
      <p:pic>
        <p:nvPicPr>
          <p:cNvPr id="226" name="Shape 226"/>
          <p:cNvPicPr preferRelativeResize="0">
            <a:picLocks noGrp="1"/>
          </p:cNvPicPr>
          <p:nvPr>
            <p:ph type="body" idx="1"/>
          </p:nvPr>
        </p:nvPicPr>
        <p:blipFill rotWithShape="1">
          <a:blip r:embed="rId3">
            <a:alphaModFix/>
          </a:blip>
          <a:srcRect/>
          <a:stretch/>
        </p:blipFill>
        <p:spPr>
          <a:xfrm>
            <a:off x="352612" y="2592832"/>
            <a:ext cx="6491229" cy="3598862"/>
          </a:xfrm>
          <a:prstGeom prst="rect">
            <a:avLst/>
          </a:prstGeom>
          <a:noFill/>
          <a:ln>
            <a:noFill/>
          </a:ln>
        </p:spPr>
      </p:pic>
      <p:sp>
        <p:nvSpPr>
          <p:cNvPr id="227" name="Shape 227"/>
          <p:cNvSpPr/>
          <p:nvPr/>
        </p:nvSpPr>
        <p:spPr>
          <a:xfrm>
            <a:off x="8763127" y="3513137"/>
            <a:ext cx="2278056" cy="2278063"/>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lt1"/>
              </a:solidFill>
              <a:latin typeface="Trebuchet MS"/>
              <a:ea typeface="Trebuchet MS"/>
              <a:cs typeface="Trebuchet MS"/>
              <a:sym typeface="Trebuchet MS"/>
            </a:endParaRPr>
          </a:p>
        </p:txBody>
      </p:sp>
      <p:pic>
        <p:nvPicPr>
          <p:cNvPr id="228" name="Shape 228"/>
          <p:cNvPicPr preferRelativeResize="0"/>
          <p:nvPr/>
        </p:nvPicPr>
        <p:blipFill rotWithShape="1">
          <a:blip r:embed="rId4">
            <a:alphaModFix/>
          </a:blip>
          <a:srcRect/>
          <a:stretch/>
        </p:blipFill>
        <p:spPr>
          <a:xfrm>
            <a:off x="7900415" y="2737384"/>
            <a:ext cx="3238302" cy="3248886"/>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680320" y="753227"/>
            <a:ext cx="9613861" cy="1080938"/>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lt1"/>
              </a:buClr>
              <a:buSzPct val="25000"/>
              <a:buFont typeface="Trebuchet MS"/>
              <a:buNone/>
            </a:pPr>
            <a:r>
              <a:rPr lang="en" sz="3600" b="0" i="0" u="none" strike="noStrike" cap="none">
                <a:solidFill>
                  <a:schemeClr val="lt1"/>
                </a:solidFill>
                <a:latin typeface="Trebuchet MS"/>
                <a:ea typeface="Trebuchet MS"/>
                <a:cs typeface="Trebuchet MS"/>
                <a:sym typeface="Trebuchet MS"/>
              </a:rPr>
              <a:t>Symptoms of </a:t>
            </a:r>
            <a:r>
              <a:rPr lang="en"/>
              <a:t>Color Blindness Part 1</a:t>
            </a:r>
          </a:p>
        </p:txBody>
      </p:sp>
      <p:sp>
        <p:nvSpPr>
          <p:cNvPr id="234" name="Shape 234"/>
          <p:cNvSpPr txBox="1">
            <a:spLocks noGrp="1"/>
          </p:cNvSpPr>
          <p:nvPr>
            <p:ph type="body" idx="1"/>
          </p:nvPr>
        </p:nvSpPr>
        <p:spPr>
          <a:xfrm>
            <a:off x="237450" y="2209725"/>
            <a:ext cx="9926700" cy="4438800"/>
          </a:xfrm>
          <a:prstGeom prst="rect">
            <a:avLst/>
          </a:prstGeom>
          <a:noFill/>
          <a:ln>
            <a:noFill/>
          </a:ln>
        </p:spPr>
        <p:txBody>
          <a:bodyPr lIns="91425" tIns="45700" rIns="91425" bIns="45700" anchor="t" anchorCtr="0">
            <a:noAutofit/>
          </a:bodyPr>
          <a:lstStyle/>
          <a:p>
            <a:pPr marL="228600" marR="0" lvl="0" indent="-228600" algn="l" rtl="0">
              <a:lnSpc>
                <a:spcPct val="100000"/>
              </a:lnSpc>
              <a:spcBef>
                <a:spcPts val="0"/>
              </a:spcBef>
              <a:spcAft>
                <a:spcPts val="0"/>
              </a:spcAft>
              <a:buClr>
                <a:schemeClr val="lt1"/>
              </a:buClr>
              <a:buSzPct val="100000"/>
              <a:buFont typeface="Arial"/>
              <a:buChar char="•"/>
            </a:pPr>
            <a:r>
              <a:rPr lang="en" sz="2400" b="0" i="0" u="none" strike="noStrike" cap="none">
                <a:solidFill>
                  <a:schemeClr val="lt1"/>
                </a:solidFill>
                <a:latin typeface="Trebuchet MS"/>
                <a:ea typeface="Trebuchet MS"/>
                <a:cs typeface="Trebuchet MS"/>
                <a:sym typeface="Trebuchet MS"/>
              </a:rPr>
              <a:t>The person may not be able to differentiate red and green colors, or the blue and yellow colors</a:t>
            </a:r>
          </a:p>
          <a:p>
            <a:pPr marL="228600" marR="0" lvl="0" indent="-228600" algn="l" rtl="0">
              <a:lnSpc>
                <a:spcPct val="90000"/>
              </a:lnSpc>
              <a:spcBef>
                <a:spcPts val="1000"/>
              </a:spcBef>
              <a:spcAft>
                <a:spcPts val="0"/>
              </a:spcAft>
              <a:buClr>
                <a:schemeClr val="lt1"/>
              </a:buClr>
              <a:buSzPct val="100000"/>
              <a:buFont typeface="Arial"/>
              <a:buChar char="•"/>
            </a:pPr>
            <a:r>
              <a:rPr lang="en" sz="2400" b="0" i="0" u="none" strike="noStrike" cap="none">
                <a:solidFill>
                  <a:schemeClr val="lt1"/>
                </a:solidFill>
                <a:latin typeface="Trebuchet MS"/>
                <a:ea typeface="Trebuchet MS"/>
                <a:cs typeface="Trebuchet MS"/>
                <a:sym typeface="Trebuchet MS"/>
              </a:rPr>
              <a:t>Sometimes, in less severe cases, the person is simply not able to see or distinguish the shades of any color</a:t>
            </a:r>
          </a:p>
          <a:p>
            <a:pPr marL="228600" marR="0" lvl="0" indent="-228600" algn="l" rtl="0">
              <a:lnSpc>
                <a:spcPct val="90000"/>
              </a:lnSpc>
              <a:spcBef>
                <a:spcPts val="1000"/>
              </a:spcBef>
              <a:spcAft>
                <a:spcPts val="0"/>
              </a:spcAft>
              <a:buClr>
                <a:schemeClr val="lt1"/>
              </a:buClr>
              <a:buSzPct val="100000"/>
              <a:buFont typeface="Arial"/>
              <a:buChar char="•"/>
            </a:pPr>
            <a:r>
              <a:rPr lang="en" sz="2400" b="0" i="0" u="none" strike="noStrike" cap="none">
                <a:solidFill>
                  <a:schemeClr val="lt1"/>
                </a:solidFill>
                <a:latin typeface="Trebuchet MS"/>
                <a:ea typeface="Trebuchet MS"/>
                <a:cs typeface="Trebuchet MS"/>
                <a:sym typeface="Trebuchet MS"/>
              </a:rPr>
              <a:t>People who suffer from total color blindness may not be able to see any colors except  for black, white and gray</a:t>
            </a:r>
          </a:p>
          <a:p>
            <a:pPr marL="228600" marR="0" lvl="0" indent="-228600" algn="l" rtl="0">
              <a:lnSpc>
                <a:spcPct val="90000"/>
              </a:lnSpc>
              <a:spcBef>
                <a:spcPts val="1000"/>
              </a:spcBef>
              <a:buClr>
                <a:schemeClr val="lt1"/>
              </a:buClr>
              <a:buSzPct val="100000"/>
              <a:buFont typeface="Arial"/>
              <a:buChar char="•"/>
            </a:pPr>
            <a:r>
              <a:rPr lang="en" sz="2400" b="0" i="0" u="none" strike="noStrike" cap="none">
                <a:solidFill>
                  <a:schemeClr val="lt1"/>
                </a:solidFill>
                <a:latin typeface="Trebuchet MS"/>
                <a:ea typeface="Trebuchet MS"/>
                <a:cs typeface="Trebuchet MS"/>
                <a:sym typeface="Trebuchet MS"/>
              </a:rPr>
              <a:t>Not being able to see the brightness of colors is also an important color blindness symptom</a:t>
            </a:r>
          </a:p>
        </p:txBody>
      </p:sp>
    </p:spTree>
  </p:cSld>
  <p:clrMapOvr>
    <a:masterClrMapping/>
  </p:clrMapOvr>
  <mc:AlternateContent xmlns:mc="http://schemas.openxmlformats.org/markup-compatibility/2006" xmlns:p14="http://schemas.microsoft.com/office/powerpoint/2010/main">
    <mc:Choice Requires="p14">
      <p:transition spd="med">
        <p14:prism/>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680320" y="753227"/>
            <a:ext cx="9613800" cy="1080900"/>
          </a:xfrm>
          <a:prstGeom prst="rect">
            <a:avLst/>
          </a:prstGeom>
        </p:spPr>
        <p:txBody>
          <a:bodyPr lIns="91425" tIns="91425" rIns="91425" bIns="91425" anchor="ctr" anchorCtr="0">
            <a:noAutofit/>
          </a:bodyPr>
          <a:lstStyle/>
          <a:p>
            <a:pPr lvl="0">
              <a:spcBef>
                <a:spcPts val="0"/>
              </a:spcBef>
              <a:buNone/>
            </a:pPr>
            <a:r>
              <a:rPr lang="en"/>
              <a:t>Symptoms of Color Blindness Part 2</a:t>
            </a:r>
          </a:p>
        </p:txBody>
      </p:sp>
      <p:sp>
        <p:nvSpPr>
          <p:cNvPr id="240" name="Shape 240"/>
          <p:cNvSpPr txBox="1">
            <a:spLocks noGrp="1"/>
          </p:cNvSpPr>
          <p:nvPr>
            <p:ph type="body" idx="1"/>
          </p:nvPr>
        </p:nvSpPr>
        <p:spPr>
          <a:xfrm>
            <a:off x="599245" y="2462373"/>
            <a:ext cx="9613800" cy="3599400"/>
          </a:xfrm>
          <a:prstGeom prst="rect">
            <a:avLst/>
          </a:prstGeom>
        </p:spPr>
        <p:txBody>
          <a:bodyPr lIns="91425" tIns="91425" rIns="91425" bIns="91425" anchor="t" anchorCtr="0">
            <a:noAutofit/>
          </a:bodyPr>
          <a:lstStyle/>
          <a:p>
            <a:pPr marL="457200" lvl="0" indent="-228600" rtl="0">
              <a:lnSpc>
                <a:spcPct val="100000"/>
              </a:lnSpc>
              <a:spcBef>
                <a:spcPts val="0"/>
              </a:spcBef>
            </a:pPr>
            <a:r>
              <a:rPr lang="en"/>
              <a:t>There are 3 types of color blindness, Protanomaly, Deuteranomaly, and tritanomaly.</a:t>
            </a:r>
          </a:p>
          <a:p>
            <a:pPr marL="457200" lvl="0" indent="-228600" rtl="0">
              <a:lnSpc>
                <a:spcPct val="100000"/>
              </a:lnSpc>
              <a:spcBef>
                <a:spcPts val="0"/>
              </a:spcBef>
            </a:pPr>
            <a:r>
              <a:rPr lang="en"/>
              <a:t>Protanomaly is reduced sensitivity to red light</a:t>
            </a:r>
          </a:p>
          <a:p>
            <a:pPr marL="457200" lvl="0" indent="-228600" rtl="0">
              <a:lnSpc>
                <a:spcPct val="100000"/>
              </a:lnSpc>
              <a:spcBef>
                <a:spcPts val="0"/>
              </a:spcBef>
            </a:pPr>
            <a:r>
              <a:rPr lang="en"/>
              <a:t>Deuteranomaly is reduced sensitivity to green light and is the most common.</a:t>
            </a:r>
          </a:p>
          <a:p>
            <a:pPr marL="457200" lvl="0" indent="-228600" rtl="0">
              <a:lnSpc>
                <a:spcPct val="100000"/>
              </a:lnSpc>
              <a:spcBef>
                <a:spcPts val="0"/>
              </a:spcBef>
            </a:pPr>
            <a:r>
              <a:rPr lang="en"/>
              <a:t>Tritanomaly is reduced sensitivity to blue light which is the rarest form. </a:t>
            </a:r>
          </a:p>
        </p:txBody>
      </p:sp>
    </p:spTree>
  </p:cSld>
  <p:clrMapOvr>
    <a:masterClrMapping/>
  </p:clrMapOvr>
  <mc:AlternateContent xmlns:mc="http://schemas.openxmlformats.org/markup-compatibility/2006" xmlns:p14="http://schemas.microsoft.com/office/powerpoint/2010/main">
    <mc:Choice Requires="p14">
      <p:transition spd="med">
        <p14:gallery dir="l"/>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680320" y="753227"/>
            <a:ext cx="9613800" cy="1080900"/>
          </a:xfrm>
          <a:prstGeom prst="rect">
            <a:avLst/>
          </a:prstGeom>
        </p:spPr>
        <p:txBody>
          <a:bodyPr lIns="91425" tIns="91425" rIns="91425" bIns="91425" anchor="ctr" anchorCtr="0">
            <a:noAutofit/>
          </a:bodyPr>
          <a:lstStyle/>
          <a:p>
            <a:pPr lvl="0">
              <a:spcBef>
                <a:spcPts val="0"/>
              </a:spcBef>
              <a:buNone/>
            </a:pPr>
            <a:r>
              <a:rPr lang="en"/>
              <a:t>Symptoms of Color Blindness Part 3</a:t>
            </a:r>
          </a:p>
        </p:txBody>
      </p:sp>
      <p:sp>
        <p:nvSpPr>
          <p:cNvPr id="246" name="Shape 246"/>
          <p:cNvSpPr txBox="1">
            <a:spLocks noGrp="1"/>
          </p:cNvSpPr>
          <p:nvPr>
            <p:ph type="body" idx="1"/>
          </p:nvPr>
        </p:nvSpPr>
        <p:spPr>
          <a:xfrm>
            <a:off x="237450" y="2209725"/>
            <a:ext cx="9926700" cy="4438800"/>
          </a:xfrm>
          <a:prstGeom prst="rect">
            <a:avLst/>
          </a:prstGeom>
        </p:spPr>
        <p:txBody>
          <a:bodyPr lIns="91425" tIns="91425" rIns="91425" bIns="91425" anchor="t" anchorCtr="0">
            <a:noAutofit/>
          </a:bodyPr>
          <a:lstStyle/>
          <a:p>
            <a:pPr marL="457200" lvl="0" indent="-228600" rtl="0">
              <a:spcBef>
                <a:spcPts val="0"/>
              </a:spcBef>
            </a:pPr>
            <a:r>
              <a:rPr lang="en"/>
              <a:t>People with Protanomaly confuse: black with red, dark brown with dark green, dark orange with dark red, blues with reds, purple with dark pinks, mid-green with oranges.</a:t>
            </a:r>
          </a:p>
          <a:p>
            <a:pPr marL="457200" lvl="0" indent="-228600" rtl="0">
              <a:spcBef>
                <a:spcPts val="0"/>
              </a:spcBef>
            </a:pPr>
            <a:r>
              <a:rPr lang="en"/>
              <a:t>People who have Deuteranomaly confuse: mid-red with mid-green, blue-green with gray, pale pinks with dark grey, mid-reds with mid-green, and light-blue with lilac</a:t>
            </a:r>
          </a:p>
          <a:p>
            <a:pPr marL="457200" lvl="0" indent="-228600" rtl="0">
              <a:spcBef>
                <a:spcPts val="0"/>
              </a:spcBef>
            </a:pPr>
            <a:r>
              <a:rPr lang="en"/>
              <a:t>People who have tritanomaly confuse: blue with grey, purple with black, green with blue, and orange with red.</a:t>
            </a:r>
          </a:p>
          <a:p>
            <a:pPr marL="457200" lvl="0" indent="-228600" rtl="0">
              <a:spcBef>
                <a:spcPts val="0"/>
              </a:spcBef>
            </a:pPr>
            <a:r>
              <a:rPr lang="en"/>
              <a:t>COMPETITION what competition lol lol lol</a:t>
            </a:r>
          </a:p>
          <a:p>
            <a:pPr marL="0" lvl="0" indent="0" rtl="0">
              <a:spcBef>
                <a:spcPts val="0"/>
              </a:spcBef>
              <a:buNone/>
            </a:pPr>
            <a:r>
              <a:rPr lang="en"/>
              <a:t>meme lord potato nudes</a:t>
            </a: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680320" y="753227"/>
            <a:ext cx="9613861" cy="1080938"/>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lt1"/>
              </a:buClr>
              <a:buSzPct val="25000"/>
              <a:buFont typeface="Trebuchet MS"/>
              <a:buNone/>
            </a:pPr>
            <a:r>
              <a:rPr lang="en" sz="3600" b="0" i="0" u="none" strike="noStrike" cap="none">
                <a:solidFill>
                  <a:schemeClr val="lt1"/>
                </a:solidFill>
                <a:latin typeface="Trebuchet MS"/>
                <a:ea typeface="Trebuchet MS"/>
                <a:cs typeface="Trebuchet MS"/>
                <a:sym typeface="Trebuchet MS"/>
              </a:rPr>
              <a:t>Effects of the Disorder</a:t>
            </a:r>
          </a:p>
        </p:txBody>
      </p:sp>
      <p:sp>
        <p:nvSpPr>
          <p:cNvPr id="252" name="Shape 252"/>
          <p:cNvSpPr txBox="1">
            <a:spLocks noGrp="1"/>
          </p:cNvSpPr>
          <p:nvPr>
            <p:ph type="body" idx="1"/>
          </p:nvPr>
        </p:nvSpPr>
        <p:spPr>
          <a:xfrm>
            <a:off x="209500" y="2234775"/>
            <a:ext cx="10084800" cy="4469400"/>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lt1"/>
              </a:buClr>
              <a:buSzPct val="100000"/>
              <a:buFont typeface="Arial"/>
              <a:buChar char="•"/>
            </a:pPr>
            <a:r>
              <a:rPr lang="en" sz="2400" b="0" i="0" u="none" strike="noStrike" cap="none">
                <a:solidFill>
                  <a:schemeClr val="lt1"/>
                </a:solidFill>
                <a:latin typeface="Trebuchet MS"/>
                <a:ea typeface="Trebuchet MS"/>
                <a:cs typeface="Trebuchet MS"/>
                <a:sym typeface="Trebuchet MS"/>
              </a:rPr>
              <a:t>You w</a:t>
            </a:r>
            <a:r>
              <a:rPr lang="en"/>
              <a:t>ill </a:t>
            </a:r>
            <a:r>
              <a:rPr lang="en" sz="2400" b="0" i="0" u="none" strike="noStrike" cap="none">
                <a:solidFill>
                  <a:schemeClr val="lt1"/>
                </a:solidFill>
                <a:latin typeface="Trebuchet MS"/>
                <a:ea typeface="Trebuchet MS"/>
                <a:cs typeface="Trebuchet MS"/>
                <a:sym typeface="Trebuchet MS"/>
              </a:rPr>
              <a:t>not be able to see some colors</a:t>
            </a:r>
          </a:p>
          <a:p>
            <a:pPr marL="228600" marR="0" lvl="0" indent="-228600" algn="l" rtl="0">
              <a:lnSpc>
                <a:spcPct val="90000"/>
              </a:lnSpc>
              <a:spcBef>
                <a:spcPts val="1000"/>
              </a:spcBef>
              <a:spcAft>
                <a:spcPts val="0"/>
              </a:spcAft>
              <a:buClr>
                <a:schemeClr val="lt1"/>
              </a:buClr>
              <a:buSzPct val="100000"/>
              <a:buFont typeface="Arial"/>
              <a:buChar char="•"/>
            </a:pPr>
            <a:r>
              <a:rPr lang="en" sz="2400" b="0" i="0" u="none" strike="noStrike" cap="none">
                <a:solidFill>
                  <a:schemeClr val="lt1"/>
                </a:solidFill>
                <a:latin typeface="Trebuchet MS"/>
                <a:ea typeface="Trebuchet MS"/>
                <a:cs typeface="Trebuchet MS"/>
                <a:sym typeface="Trebuchet MS"/>
              </a:rPr>
              <a:t>Other colors will appear a different color </a:t>
            </a:r>
          </a:p>
          <a:p>
            <a:pPr marL="228600" marR="0" lvl="0" indent="-228600" algn="l" rtl="0">
              <a:lnSpc>
                <a:spcPct val="90000"/>
              </a:lnSpc>
              <a:spcBef>
                <a:spcPts val="1000"/>
              </a:spcBef>
              <a:spcAft>
                <a:spcPts val="0"/>
              </a:spcAft>
              <a:buClr>
                <a:schemeClr val="lt1"/>
              </a:buClr>
              <a:buSzPct val="100000"/>
              <a:buFont typeface="Arial"/>
              <a:buChar char="•"/>
            </a:pPr>
            <a:r>
              <a:rPr lang="en" sz="2400" b="0" i="0" u="none" strike="noStrike" cap="none">
                <a:solidFill>
                  <a:schemeClr val="lt1"/>
                </a:solidFill>
                <a:latin typeface="Trebuchet MS"/>
                <a:ea typeface="Trebuchet MS"/>
                <a:cs typeface="Trebuchet MS"/>
                <a:sym typeface="Trebuchet MS"/>
              </a:rPr>
              <a:t>You cannot tell the difference between some foods/sauces/ingredients</a:t>
            </a:r>
          </a:p>
          <a:p>
            <a:pPr marL="228600" marR="0" lvl="0" indent="-228600" algn="l" rtl="0">
              <a:lnSpc>
                <a:spcPct val="90000"/>
              </a:lnSpc>
              <a:spcBef>
                <a:spcPts val="1000"/>
              </a:spcBef>
              <a:spcAft>
                <a:spcPts val="0"/>
              </a:spcAft>
              <a:buClr>
                <a:schemeClr val="lt1"/>
              </a:buClr>
              <a:buSzPct val="100000"/>
              <a:buFont typeface="Arial"/>
              <a:buChar char="•"/>
            </a:pPr>
            <a:r>
              <a:rPr lang="en" sz="2400" b="0" i="0" u="none" strike="noStrike" cap="none">
                <a:solidFill>
                  <a:schemeClr val="lt1"/>
                </a:solidFill>
                <a:latin typeface="Trebuchet MS"/>
                <a:ea typeface="Trebuchet MS"/>
                <a:cs typeface="Trebuchet MS"/>
                <a:sym typeface="Trebuchet MS"/>
              </a:rPr>
              <a:t>Harder to drive</a:t>
            </a:r>
          </a:p>
          <a:p>
            <a:pPr marL="228600" marR="0" lvl="0" indent="-228600" algn="l" rtl="0">
              <a:lnSpc>
                <a:spcPct val="90000"/>
              </a:lnSpc>
              <a:spcBef>
                <a:spcPts val="1000"/>
              </a:spcBef>
              <a:buClr>
                <a:schemeClr val="lt1"/>
              </a:buClr>
              <a:buSzPct val="100000"/>
              <a:buFont typeface="Arial"/>
              <a:buChar char="•"/>
            </a:pPr>
            <a:r>
              <a:rPr lang="en" sz="2400" b="0" i="0" u="none" strike="noStrike" cap="none">
                <a:solidFill>
                  <a:schemeClr val="lt1"/>
                </a:solidFill>
                <a:latin typeface="Trebuchet MS"/>
                <a:ea typeface="Trebuchet MS"/>
                <a:cs typeface="Trebuchet MS"/>
                <a:sym typeface="Trebuchet MS"/>
              </a:rPr>
              <a:t>Extremely hard for primary students because of the color teachings</a:t>
            </a:r>
          </a:p>
          <a:p>
            <a:pPr marL="228600" marR="0" lvl="0" indent="-228600" algn="l" rtl="0">
              <a:lnSpc>
                <a:spcPct val="90000"/>
              </a:lnSpc>
              <a:spcBef>
                <a:spcPts val="1000"/>
              </a:spcBef>
              <a:buClr>
                <a:schemeClr val="lt1"/>
              </a:buClr>
              <a:buSzPct val="100000"/>
              <a:buFont typeface="Arial"/>
              <a:buChar char="•"/>
            </a:pPr>
            <a:r>
              <a:rPr lang="en"/>
              <a:t>Color blind people can see colors, but some colors fade into black and white or different colors</a:t>
            </a:r>
          </a:p>
          <a:p>
            <a:pPr marL="228600" marR="0" lvl="0" indent="-228600" algn="l" rtl="0">
              <a:lnSpc>
                <a:spcPct val="90000"/>
              </a:lnSpc>
              <a:spcBef>
                <a:spcPts val="1000"/>
              </a:spcBef>
              <a:buClr>
                <a:schemeClr val="lt1"/>
              </a:buClr>
              <a:buSzPct val="100000"/>
              <a:buFont typeface="Arial"/>
              <a:buChar char="•"/>
            </a:pPr>
            <a:r>
              <a:rPr lang="en"/>
              <a:t>If you have a 36 pack of colored pencils you could only see 12 of them</a:t>
            </a:r>
          </a:p>
        </p:txBody>
      </p:sp>
      <p:pic>
        <p:nvPicPr>
          <p:cNvPr id="253" name="Shape 253"/>
          <p:cNvPicPr preferRelativeResize="0"/>
          <p:nvPr/>
        </p:nvPicPr>
        <p:blipFill>
          <a:blip r:embed="rId3">
            <a:alphaModFix/>
          </a:blip>
          <a:stretch>
            <a:fillRect/>
          </a:stretch>
        </p:blipFill>
        <p:spPr>
          <a:xfrm>
            <a:off x="7303024" y="544724"/>
            <a:ext cx="4414073" cy="2623425"/>
          </a:xfrm>
          <a:prstGeom prst="rect">
            <a:avLst/>
          </a:prstGeom>
          <a:noFill/>
          <a:ln>
            <a:noFill/>
          </a:ln>
        </p:spPr>
      </p:pic>
    </p:spTree>
  </p:cSld>
  <p:clrMapOvr>
    <a:masterClrMapping/>
  </p:clrMapOvr>
  <p:transition spd="med">
    <p:push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680320" y="753227"/>
            <a:ext cx="9613861" cy="1080938"/>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lt1"/>
              </a:buClr>
              <a:buSzPct val="25000"/>
              <a:buFont typeface="Trebuchet MS"/>
              <a:buNone/>
            </a:pPr>
            <a:r>
              <a:rPr lang="en" sz="3600" b="0" i="0" u="none" strike="noStrike" cap="none">
                <a:solidFill>
                  <a:schemeClr val="lt1"/>
                </a:solidFill>
                <a:latin typeface="Trebuchet MS"/>
                <a:ea typeface="Trebuchet MS"/>
                <a:cs typeface="Trebuchet MS"/>
                <a:sym typeface="Trebuchet MS"/>
              </a:rPr>
              <a:t>Diagnosis of Disorder</a:t>
            </a:r>
          </a:p>
        </p:txBody>
      </p:sp>
      <p:sp>
        <p:nvSpPr>
          <p:cNvPr id="259" name="Shape 259"/>
          <p:cNvSpPr txBox="1">
            <a:spLocks noGrp="1"/>
          </p:cNvSpPr>
          <p:nvPr>
            <p:ph type="body" idx="1"/>
          </p:nvPr>
        </p:nvSpPr>
        <p:spPr>
          <a:xfrm>
            <a:off x="680324" y="2336875"/>
            <a:ext cx="9613800" cy="3920400"/>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lt1"/>
              </a:buClr>
              <a:buSzPct val="100000"/>
              <a:buFont typeface="Arial"/>
              <a:buChar char="•"/>
            </a:pPr>
            <a:r>
              <a:rPr lang="en" sz="2400" b="0" i="0" u="none" strike="noStrike" cap="none">
                <a:solidFill>
                  <a:schemeClr val="lt1"/>
                </a:solidFill>
                <a:latin typeface="Trebuchet MS"/>
                <a:ea typeface="Trebuchet MS"/>
                <a:cs typeface="Trebuchet MS"/>
                <a:sym typeface="Trebuchet MS"/>
              </a:rPr>
              <a:t>Color</a:t>
            </a:r>
            <a:r>
              <a:rPr lang="en"/>
              <a:t>-</a:t>
            </a:r>
            <a:r>
              <a:rPr lang="en" sz="2400" b="0" i="0" u="none" strike="noStrike" cap="none">
                <a:solidFill>
                  <a:schemeClr val="lt1"/>
                </a:solidFill>
                <a:latin typeface="Trebuchet MS"/>
                <a:ea typeface="Trebuchet MS"/>
                <a:cs typeface="Trebuchet MS"/>
                <a:sym typeface="Trebuchet MS"/>
              </a:rPr>
              <a:t>blindness can be difficult to detect</a:t>
            </a:r>
          </a:p>
          <a:p>
            <a:pPr marL="228600" marR="0" lvl="0" indent="-228600" algn="l" rtl="0">
              <a:lnSpc>
                <a:spcPct val="90000"/>
              </a:lnSpc>
              <a:spcBef>
                <a:spcPts val="1000"/>
              </a:spcBef>
              <a:spcAft>
                <a:spcPts val="0"/>
              </a:spcAft>
              <a:buClr>
                <a:schemeClr val="lt1"/>
              </a:buClr>
              <a:buSzPct val="100000"/>
              <a:buFont typeface="Arial"/>
              <a:buChar char="•"/>
            </a:pPr>
            <a:r>
              <a:rPr lang="en" sz="2400" b="0" i="0" u="none" strike="noStrike" cap="none">
                <a:solidFill>
                  <a:schemeClr val="lt1"/>
                </a:solidFill>
                <a:latin typeface="Trebuchet MS"/>
                <a:ea typeface="Trebuchet MS"/>
                <a:cs typeface="Trebuchet MS"/>
                <a:sym typeface="Trebuchet MS"/>
              </a:rPr>
              <a:t>Some children don’t believe they have problems with color vision</a:t>
            </a:r>
          </a:p>
          <a:p>
            <a:pPr marL="228600" marR="0" lvl="0" indent="-228600" algn="l" rtl="0">
              <a:lnSpc>
                <a:spcPct val="90000"/>
              </a:lnSpc>
              <a:spcBef>
                <a:spcPts val="1000"/>
              </a:spcBef>
              <a:spcAft>
                <a:spcPts val="0"/>
              </a:spcAft>
              <a:buClr>
                <a:schemeClr val="lt1"/>
              </a:buClr>
              <a:buSzPct val="100000"/>
              <a:buFont typeface="Arial"/>
              <a:buChar char="•"/>
            </a:pPr>
            <a:r>
              <a:rPr lang="en" sz="2400" b="0" i="0" u="none" strike="noStrike" cap="none">
                <a:solidFill>
                  <a:schemeClr val="lt1"/>
                </a:solidFill>
                <a:latin typeface="Trebuchet MS"/>
                <a:ea typeface="Trebuchet MS"/>
                <a:cs typeface="Trebuchet MS"/>
                <a:sym typeface="Trebuchet MS"/>
              </a:rPr>
              <a:t>Eye doctors (Optometrists) should check you on routine for color issues</a:t>
            </a:r>
          </a:p>
          <a:p>
            <a:pPr marL="228600" marR="0" lvl="0" indent="-228600" algn="l" rtl="0">
              <a:lnSpc>
                <a:spcPct val="90000"/>
              </a:lnSpc>
              <a:spcBef>
                <a:spcPts val="1000"/>
              </a:spcBef>
              <a:spcAft>
                <a:spcPts val="0"/>
              </a:spcAft>
              <a:buClr>
                <a:schemeClr val="lt1"/>
              </a:buClr>
              <a:buSzPct val="100000"/>
              <a:buFont typeface="Arial"/>
              <a:buChar char="•"/>
            </a:pPr>
            <a:r>
              <a:rPr lang="en" sz="2400" b="0" i="0" u="none" strike="noStrike" cap="none">
                <a:solidFill>
                  <a:schemeClr val="lt1"/>
                </a:solidFill>
                <a:latin typeface="Trebuchet MS"/>
                <a:ea typeface="Trebuchet MS"/>
                <a:cs typeface="Trebuchet MS"/>
                <a:sym typeface="Trebuchet MS"/>
              </a:rPr>
              <a:t>Most common test is the Ishihara Plate Test</a:t>
            </a:r>
          </a:p>
          <a:p>
            <a:pPr marL="228600" marR="0" lvl="0" indent="-228600" algn="l" rtl="0">
              <a:lnSpc>
                <a:spcPct val="90000"/>
              </a:lnSpc>
              <a:spcBef>
                <a:spcPts val="1000"/>
              </a:spcBef>
              <a:buClr>
                <a:schemeClr val="lt1"/>
              </a:buClr>
              <a:buSzPct val="100000"/>
              <a:buFont typeface="Arial"/>
              <a:buChar char="•"/>
            </a:pPr>
            <a:r>
              <a:rPr lang="en" sz="2400" b="0" i="0" u="none" strike="noStrike" cap="none">
                <a:solidFill>
                  <a:schemeClr val="lt1"/>
                </a:solidFill>
                <a:latin typeface="Trebuchet MS"/>
                <a:ea typeface="Trebuchet MS"/>
                <a:cs typeface="Trebuchet MS"/>
                <a:sym typeface="Trebuchet MS"/>
              </a:rPr>
              <a:t>More sophisticated tests like the Lantern Test see if colorblind people can still apply for certain jobs where you need to accurately be able to identify colors (ex: train drivers, marine, or aviation jobs).</a:t>
            </a:r>
          </a:p>
        </p:txBody>
      </p:sp>
      <p:pic>
        <p:nvPicPr>
          <p:cNvPr id="260" name="Shape 260"/>
          <p:cNvPicPr preferRelativeResize="0"/>
          <p:nvPr/>
        </p:nvPicPr>
        <p:blipFill rotWithShape="1">
          <a:blip r:embed="rId3">
            <a:alphaModFix/>
          </a:blip>
          <a:srcRect/>
          <a:stretch/>
        </p:blipFill>
        <p:spPr>
          <a:xfrm>
            <a:off x="9181232" y="280240"/>
            <a:ext cx="2535900" cy="2194500"/>
          </a:xfrm>
          <a:prstGeom prst="rect">
            <a:avLst/>
          </a:prstGeom>
          <a:noFill/>
          <a:ln>
            <a:noFill/>
          </a:ln>
        </p:spPr>
      </p:pic>
    </p:spTree>
  </p:cSld>
  <p:clrMapOvr>
    <a:masterClrMapping/>
  </p:clrMapOvr>
  <p:transition spd="med">
    <p:push/>
  </p:transition>
</p:sld>
</file>

<file path=ppt/theme/theme1.xml><?xml version="1.0" encoding="utf-8"?>
<a:theme xmlns:a="http://schemas.openxmlformats.org/drawingml/2006/main" name="Berlin">
  <a:themeElements>
    <a:clrScheme name="Berlin">
      <a:dk1>
        <a:srgbClr val="000000"/>
      </a:dk1>
      <a:lt1>
        <a:srgbClr val="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1187</Words>
  <Application>Microsoft Office PowerPoint</Application>
  <PresentationFormat>Widescreen</PresentationFormat>
  <Paragraphs>75</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Trebuchet MS</vt:lpstr>
      <vt:lpstr>Berlin</vt:lpstr>
      <vt:lpstr>COLOR BLINDNESS</vt:lpstr>
      <vt:lpstr>Color Blindness</vt:lpstr>
      <vt:lpstr>Type of genetic disorder</vt:lpstr>
      <vt:lpstr>Color Blind Chromosome Graphic</vt:lpstr>
      <vt:lpstr>Symptoms of Color Blindness Part 1</vt:lpstr>
      <vt:lpstr>Symptoms of Color Blindness Part 2</vt:lpstr>
      <vt:lpstr>Symptoms of Color Blindness Part 3</vt:lpstr>
      <vt:lpstr>Effects of the Disorder</vt:lpstr>
      <vt:lpstr>Diagnosis of Disorder</vt:lpstr>
      <vt:lpstr>Color Blindness Impact Part 1</vt:lpstr>
      <vt:lpstr>Colorblindness impact Part 2</vt:lpstr>
      <vt:lpstr>Color Blind Treatments</vt:lpstr>
      <vt:lpstr>The PHG Foundation </vt:lpstr>
      <vt:lpstr>Color Blindness Graphic</vt:lpstr>
      <vt:lpstr>Peter Milton</vt:lpstr>
      <vt:lpstr>Works Cited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COLOR BLINDNESS</dc:title>
  <dc:creator>ASOFFA</dc:creator>
  <cp:lastModifiedBy>ASOFFA</cp:lastModifiedBy>
  <cp:revision>1</cp:revision>
  <dcterms:modified xsi:type="dcterms:W3CDTF">2016-04-08T11:25:56Z</dcterms:modified>
</cp:coreProperties>
</file>